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1" r:id="rId3"/>
  </p:sldMasterIdLst>
  <p:notesMasterIdLst>
    <p:notesMasterId r:id="rId78"/>
  </p:notesMasterIdLst>
  <p:handoutMasterIdLst>
    <p:handoutMasterId r:id="rId79"/>
  </p:handoutMasterIdLst>
  <p:sldIdLst>
    <p:sldId id="361" r:id="rId4"/>
    <p:sldId id="338" r:id="rId5"/>
    <p:sldId id="259" r:id="rId6"/>
    <p:sldId id="260" r:id="rId7"/>
    <p:sldId id="263" r:id="rId8"/>
    <p:sldId id="363" r:id="rId9"/>
    <p:sldId id="373" r:id="rId10"/>
    <p:sldId id="375" r:id="rId11"/>
    <p:sldId id="390" r:id="rId12"/>
    <p:sldId id="391" r:id="rId13"/>
    <p:sldId id="271" r:id="rId14"/>
    <p:sldId id="272" r:id="rId15"/>
    <p:sldId id="274" r:id="rId16"/>
    <p:sldId id="276" r:id="rId17"/>
    <p:sldId id="358" r:id="rId18"/>
    <p:sldId id="380" r:id="rId19"/>
    <p:sldId id="381" r:id="rId20"/>
    <p:sldId id="382" r:id="rId21"/>
    <p:sldId id="383" r:id="rId22"/>
    <p:sldId id="386" r:id="rId23"/>
    <p:sldId id="387" r:id="rId24"/>
    <p:sldId id="376" r:id="rId25"/>
    <p:sldId id="388" r:id="rId26"/>
    <p:sldId id="285" r:id="rId27"/>
    <p:sldId id="295" r:id="rId28"/>
    <p:sldId id="389" r:id="rId29"/>
    <p:sldId id="301" r:id="rId30"/>
    <p:sldId id="303" r:id="rId31"/>
    <p:sldId id="342" r:id="rId32"/>
    <p:sldId id="344" r:id="rId33"/>
    <p:sldId id="347" r:id="rId34"/>
    <p:sldId id="367" r:id="rId35"/>
    <p:sldId id="368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50" r:id="rId44"/>
    <p:sldId id="369" r:id="rId45"/>
    <p:sldId id="312" r:id="rId46"/>
    <p:sldId id="313" r:id="rId47"/>
    <p:sldId id="314" r:id="rId48"/>
    <p:sldId id="392" r:id="rId49"/>
    <p:sldId id="394" r:id="rId50"/>
    <p:sldId id="316" r:id="rId51"/>
    <p:sldId id="353" r:id="rId52"/>
    <p:sldId id="352" r:id="rId53"/>
    <p:sldId id="354" r:id="rId54"/>
    <p:sldId id="355" r:id="rId55"/>
    <p:sldId id="351" r:id="rId56"/>
    <p:sldId id="396" r:id="rId57"/>
    <p:sldId id="397" r:id="rId58"/>
    <p:sldId id="321" r:id="rId59"/>
    <p:sldId id="322" r:id="rId60"/>
    <p:sldId id="323" r:id="rId61"/>
    <p:sldId id="324" r:id="rId62"/>
    <p:sldId id="326" r:id="rId63"/>
    <p:sldId id="327" r:id="rId64"/>
    <p:sldId id="357" r:id="rId65"/>
    <p:sldId id="371" r:id="rId66"/>
    <p:sldId id="332" r:id="rId67"/>
    <p:sldId id="333" r:id="rId68"/>
    <p:sldId id="335" r:id="rId69"/>
    <p:sldId id="336" r:id="rId70"/>
    <p:sldId id="337" r:id="rId71"/>
    <p:sldId id="265" r:id="rId72"/>
    <p:sldId id="370" r:id="rId73"/>
    <p:sldId id="398" r:id="rId74"/>
    <p:sldId id="399" r:id="rId75"/>
    <p:sldId id="395" r:id="rId76"/>
    <p:sldId id="393" r:id="rId77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howGuides="1">
      <p:cViewPr varScale="1">
        <p:scale>
          <a:sx n="66" d="100"/>
          <a:sy n="66" d="100"/>
        </p:scale>
        <p:origin x="-864" y="-108"/>
      </p:cViewPr>
      <p:guideLst>
        <p:guide orient="horz" pos="1842"/>
        <p:guide pos="1111"/>
        <p:guide pos="4241"/>
        <p:guide pos="14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77891-2257-4436-88D7-F18B8BC3257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D3DB7-4E75-4EA2-8F26-19A8EB15446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PGI</a:t>
          </a:r>
          <a:endParaRPr lang="en-US" sz="1800" dirty="0">
            <a:solidFill>
              <a:schemeClr val="tx1"/>
            </a:solidFill>
          </a:endParaRPr>
        </a:p>
      </dgm:t>
    </dgm:pt>
    <dgm:pt modelId="{E23FAB61-1421-40B4-A5A3-B05C85BDF964}" type="parTrans" cxnId="{87BC8ABE-E63E-4284-B59D-7C0E4F50E58A}">
      <dgm:prSet/>
      <dgm:spPr/>
      <dgm:t>
        <a:bodyPr/>
        <a:lstStyle/>
        <a:p>
          <a:endParaRPr lang="en-US"/>
        </a:p>
      </dgm:t>
    </dgm:pt>
    <dgm:pt modelId="{11CB4E16-D6C0-40C1-A384-5C94EB61A6AC}" type="sibTrans" cxnId="{87BC8ABE-E63E-4284-B59D-7C0E4F50E58A}">
      <dgm:prSet/>
      <dgm:spPr/>
      <dgm:t>
        <a:bodyPr/>
        <a:lstStyle/>
        <a:p>
          <a:endParaRPr lang="en-US"/>
        </a:p>
      </dgm:t>
    </dgm:pt>
    <dgm:pt modelId="{09484001-5A4A-4EA1-8DCD-BA3169A088A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Energy</a:t>
          </a:r>
          <a:endParaRPr lang="en-US" sz="1800" dirty="0">
            <a:solidFill>
              <a:schemeClr val="tx1"/>
            </a:solidFill>
          </a:endParaRPr>
        </a:p>
      </dgm:t>
    </dgm:pt>
    <dgm:pt modelId="{0020E87B-3DF9-4747-AF60-E5DE56B26444}" type="parTrans" cxnId="{89FCC89E-2C26-4FE9-8747-F007AA0A7D66}">
      <dgm:prSet custT="1"/>
      <dgm:spPr/>
      <dgm:t>
        <a:bodyPr/>
        <a:lstStyle/>
        <a:p>
          <a:endParaRPr lang="en-US" sz="1800"/>
        </a:p>
      </dgm:t>
    </dgm:pt>
    <dgm:pt modelId="{4B6417AF-56CD-42D5-AE32-869060E71039}" type="sibTrans" cxnId="{89FCC89E-2C26-4FE9-8747-F007AA0A7D66}">
      <dgm:prSet/>
      <dgm:spPr/>
      <dgm:t>
        <a:bodyPr/>
        <a:lstStyle/>
        <a:p>
          <a:endParaRPr lang="en-US"/>
        </a:p>
      </dgm:t>
    </dgm:pt>
    <dgm:pt modelId="{B63249C2-42B6-4D23-BF6B-09DDC568F052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</a:t>
          </a:r>
          <a:r>
            <a:rPr lang="de-DE" sz="1800" dirty="0" err="1" smtClean="0">
              <a:solidFill>
                <a:schemeClr val="tx1"/>
              </a:solidFill>
            </a:rPr>
            <a:t>Spectroscopy</a:t>
          </a:r>
          <a:r>
            <a:rPr lang="de-DE" sz="1400" dirty="0" smtClean="0">
              <a:solidFill>
                <a:schemeClr val="tx1"/>
              </a:solidFill>
            </a:rPr>
            <a:t> </a:t>
          </a:r>
          <a:endParaRPr lang="en-US" sz="1400" dirty="0">
            <a:solidFill>
              <a:schemeClr val="tx1"/>
            </a:solidFill>
          </a:endParaRPr>
        </a:p>
      </dgm:t>
    </dgm:pt>
    <dgm:pt modelId="{A3AA66C0-471A-4B0F-8343-2A5FF96D2A85}" type="parTrans" cxnId="{CFFE1BB6-72BC-4507-8BAE-6ABD7689069A}">
      <dgm:prSet custT="1"/>
      <dgm:spPr/>
      <dgm:t>
        <a:bodyPr/>
        <a:lstStyle/>
        <a:p>
          <a:endParaRPr lang="en-US" sz="1800"/>
        </a:p>
      </dgm:t>
    </dgm:pt>
    <dgm:pt modelId="{59302902-7802-4FE7-9E4E-DAFDCEE9E862}" type="sibTrans" cxnId="{CFFE1BB6-72BC-4507-8BAE-6ABD7689069A}">
      <dgm:prSet/>
      <dgm:spPr/>
      <dgm:t>
        <a:bodyPr/>
        <a:lstStyle/>
        <a:p>
          <a:endParaRPr lang="en-US"/>
        </a:p>
      </dgm:t>
    </dgm:pt>
    <dgm:pt modelId="{021014F6-1BF0-4014-AF83-5653FA68A0C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Time</a:t>
          </a:r>
          <a:endParaRPr lang="en-US" sz="1800" dirty="0">
            <a:solidFill>
              <a:schemeClr val="tx1"/>
            </a:solidFill>
          </a:endParaRPr>
        </a:p>
      </dgm:t>
    </dgm:pt>
    <dgm:pt modelId="{19F5F20E-C070-46F6-B4C5-F6F5B0F3CFC6}" type="parTrans" cxnId="{FA5ACE5A-D51A-48D2-B32B-22E7E70AB834}">
      <dgm:prSet custT="1"/>
      <dgm:spPr/>
      <dgm:t>
        <a:bodyPr/>
        <a:lstStyle/>
        <a:p>
          <a:endParaRPr lang="en-US" sz="1800"/>
        </a:p>
      </dgm:t>
    </dgm:pt>
    <dgm:pt modelId="{B08C53B8-49C8-4647-B252-FCE55E1BC175}" type="sibTrans" cxnId="{FA5ACE5A-D51A-48D2-B32B-22E7E70AB834}">
      <dgm:prSet/>
      <dgm:spPr/>
      <dgm:t>
        <a:bodyPr/>
        <a:lstStyle/>
        <a:p>
          <a:endParaRPr lang="en-US"/>
        </a:p>
      </dgm:t>
    </dgm:pt>
    <dgm:pt modelId="{0B323975-B868-4478-87FD-8C72AE4898F6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Timing </a:t>
          </a:r>
        </a:p>
      </dgm:t>
    </dgm:pt>
    <dgm:pt modelId="{41AEE067-0649-447E-86FB-AD01D4B9DF36}" type="parTrans" cxnId="{037293CE-20C5-4871-96E0-ED682BC04869}">
      <dgm:prSet custT="1"/>
      <dgm:spPr/>
      <dgm:t>
        <a:bodyPr/>
        <a:lstStyle/>
        <a:p>
          <a:endParaRPr lang="en-US" sz="1800"/>
        </a:p>
      </dgm:t>
    </dgm:pt>
    <dgm:pt modelId="{9B199D5E-12F6-48A4-82B0-2E7FF231DF68}" type="sibTrans" cxnId="{037293CE-20C5-4871-96E0-ED682BC04869}">
      <dgm:prSet/>
      <dgm:spPr/>
      <dgm:t>
        <a:bodyPr/>
        <a:lstStyle/>
        <a:p>
          <a:endParaRPr lang="en-US"/>
        </a:p>
      </dgm:t>
    </dgm:pt>
    <dgm:pt modelId="{6E792CA8-40B6-4791-8CD0-38504E04D13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Space</a:t>
          </a:r>
          <a:endParaRPr lang="en-US" sz="1800" dirty="0">
            <a:solidFill>
              <a:schemeClr val="tx1"/>
            </a:solidFill>
          </a:endParaRPr>
        </a:p>
      </dgm:t>
    </dgm:pt>
    <dgm:pt modelId="{DE889A00-DF2F-4140-B9F9-67C6AE3740DC}" type="parTrans" cxnId="{170E947E-1897-4C9C-8CB5-82D103460C2F}">
      <dgm:prSet custT="1"/>
      <dgm:spPr/>
      <dgm:t>
        <a:bodyPr/>
        <a:lstStyle/>
        <a:p>
          <a:endParaRPr lang="en-US" sz="1800"/>
        </a:p>
      </dgm:t>
    </dgm:pt>
    <dgm:pt modelId="{9DF4F5EF-A556-4C72-8AF8-29DCA14D1B80}" type="sibTrans" cxnId="{170E947E-1897-4C9C-8CB5-82D103460C2F}">
      <dgm:prSet/>
      <dgm:spPr/>
      <dgm:t>
        <a:bodyPr/>
        <a:lstStyle/>
        <a:p>
          <a:endParaRPr lang="en-US"/>
        </a:p>
      </dgm:t>
    </dgm:pt>
    <dgm:pt modelId="{234626F0-75EC-4014-A14E-66CC9D53586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Imaging </a:t>
          </a:r>
        </a:p>
      </dgm:t>
    </dgm:pt>
    <dgm:pt modelId="{337E3A33-1EC6-410B-A066-7A4B18EF95E7}" type="parTrans" cxnId="{4A6EC7DA-6461-478C-8F44-2392CA2C79CD}">
      <dgm:prSet custT="1"/>
      <dgm:spPr/>
      <dgm:t>
        <a:bodyPr/>
        <a:lstStyle/>
        <a:p>
          <a:endParaRPr lang="en-US" sz="1800"/>
        </a:p>
      </dgm:t>
    </dgm:pt>
    <dgm:pt modelId="{FCFC9A2C-A824-4395-931B-F28C9767F193}" type="sibTrans" cxnId="{4A6EC7DA-6461-478C-8F44-2392CA2C79CD}">
      <dgm:prSet/>
      <dgm:spPr/>
      <dgm:t>
        <a:bodyPr/>
        <a:lstStyle/>
        <a:p>
          <a:endParaRPr lang="en-US"/>
        </a:p>
      </dgm:t>
    </dgm:pt>
    <dgm:pt modelId="{10571FCF-4BE4-4A93-ADEE-4DF41912D31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Slit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19AF8E3E-94DF-45D1-B1DE-61085E061690}" type="parTrans" cxnId="{1FEED7BA-D788-47F6-9C75-91B60521CFE4}">
      <dgm:prSet/>
      <dgm:spPr/>
      <dgm:t>
        <a:bodyPr/>
        <a:lstStyle/>
        <a:p>
          <a:endParaRPr lang="en-US"/>
        </a:p>
      </dgm:t>
    </dgm:pt>
    <dgm:pt modelId="{280C02E5-2617-47F3-9364-1CF5AFDF1B5D}" type="sibTrans" cxnId="{1FEED7BA-D788-47F6-9C75-91B60521CFE4}">
      <dgm:prSet/>
      <dgm:spPr/>
      <dgm:t>
        <a:bodyPr/>
        <a:lstStyle/>
        <a:p>
          <a:endParaRPr lang="en-US"/>
        </a:p>
      </dgm:t>
    </dgm:pt>
    <dgm:pt modelId="{3A05FCC6-582D-4BC7-BF8D-BF5B9E7F8D0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Compton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4FF52E0F-D376-4F6E-BDED-F6EE9B410E2D}" type="parTrans" cxnId="{4314D3DF-23EE-4CED-A5E3-704C116B4AA8}">
      <dgm:prSet/>
      <dgm:spPr/>
      <dgm:t>
        <a:bodyPr/>
        <a:lstStyle/>
        <a:p>
          <a:endParaRPr lang="en-US"/>
        </a:p>
      </dgm:t>
    </dgm:pt>
    <dgm:pt modelId="{36FE138F-6E89-4386-9DD0-082E6F165D83}" type="sibTrans" cxnId="{4314D3DF-23EE-4CED-A5E3-704C116B4AA8}">
      <dgm:prSet/>
      <dgm:spPr/>
      <dgm:t>
        <a:bodyPr/>
        <a:lstStyle/>
        <a:p>
          <a:endParaRPr lang="en-US"/>
        </a:p>
      </dgm:t>
    </dgm:pt>
    <dgm:pt modelId="{884A8E4E-BC6B-426A-82DD-3082CFB6622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MRI</a:t>
          </a:r>
          <a:endParaRPr lang="en-US" sz="1800" dirty="0">
            <a:solidFill>
              <a:schemeClr val="tx1"/>
            </a:solidFill>
          </a:endParaRPr>
        </a:p>
      </dgm:t>
    </dgm:pt>
    <dgm:pt modelId="{A9B647FE-C5ED-4684-8AC7-C0C0DB11796F}" type="parTrans" cxnId="{75F2C8D5-79EC-4BB2-9974-D5947FDC9B70}">
      <dgm:prSet/>
      <dgm:spPr/>
      <dgm:t>
        <a:bodyPr/>
        <a:lstStyle/>
        <a:p>
          <a:endParaRPr lang="en-US"/>
        </a:p>
      </dgm:t>
    </dgm:pt>
    <dgm:pt modelId="{09523D59-1D2D-4BDB-BFA6-0A567207423F}" type="sibTrans" cxnId="{75F2C8D5-79EC-4BB2-9974-D5947FDC9B70}">
      <dgm:prSet/>
      <dgm:spPr/>
      <dgm:t>
        <a:bodyPr/>
        <a:lstStyle/>
        <a:p>
          <a:endParaRPr lang="en-US"/>
        </a:p>
      </dgm:t>
    </dgm:pt>
    <dgm:pt modelId="{C32D694B-A516-4CF2-8A22-8EF4517784E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PET</a:t>
          </a:r>
          <a:endParaRPr lang="en-US" sz="1800" dirty="0">
            <a:solidFill>
              <a:schemeClr val="tx1"/>
            </a:solidFill>
          </a:endParaRPr>
        </a:p>
      </dgm:t>
    </dgm:pt>
    <dgm:pt modelId="{82BE9147-DF16-443D-A544-FAF76E316191}" type="parTrans" cxnId="{26B33356-B53D-4650-97F3-6E8DB15BA06A}">
      <dgm:prSet/>
      <dgm:spPr/>
      <dgm:t>
        <a:bodyPr/>
        <a:lstStyle/>
        <a:p>
          <a:endParaRPr lang="en-US"/>
        </a:p>
      </dgm:t>
    </dgm:pt>
    <dgm:pt modelId="{B5E281BA-E961-4A36-B048-9CB72501FD76}" type="sibTrans" cxnId="{26B33356-B53D-4650-97F3-6E8DB15BA06A}">
      <dgm:prSet/>
      <dgm:spPr/>
      <dgm:t>
        <a:bodyPr/>
        <a:lstStyle/>
        <a:p>
          <a:endParaRPr lang="en-US"/>
        </a:p>
      </dgm:t>
    </dgm:pt>
    <dgm:pt modelId="{58546889-F351-47C9-B9BE-02DC2DF5EB3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Ionoacoustics</a:t>
          </a:r>
          <a:endParaRPr lang="en-US" sz="1800" dirty="0">
            <a:solidFill>
              <a:schemeClr val="tx1"/>
            </a:solidFill>
          </a:endParaRPr>
        </a:p>
      </dgm:t>
    </dgm:pt>
    <dgm:pt modelId="{1D42DEC8-80D4-438A-8634-9A5645AE94C2}" type="parTrans" cxnId="{C8071F8E-4EA7-49A2-B720-CB6AB31C7063}">
      <dgm:prSet/>
      <dgm:spPr/>
      <dgm:t>
        <a:bodyPr/>
        <a:lstStyle/>
        <a:p>
          <a:endParaRPr lang="en-US"/>
        </a:p>
      </dgm:t>
    </dgm:pt>
    <dgm:pt modelId="{6EF183EA-F2E8-4670-9C3A-0EACC0FBB7D8}" type="sibTrans" cxnId="{C8071F8E-4EA7-49A2-B720-CB6AB31C7063}">
      <dgm:prSet/>
      <dgm:spPr/>
      <dgm:t>
        <a:bodyPr/>
        <a:lstStyle/>
        <a:p>
          <a:endParaRPr lang="en-US"/>
        </a:p>
      </dgm:t>
    </dgm:pt>
    <dgm:pt modelId="{80F2DF12-308C-478E-B3DA-783CF6BC74D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In-beam</a:t>
          </a:r>
          <a:endParaRPr lang="en-US" sz="1800" dirty="0">
            <a:solidFill>
              <a:schemeClr val="tx1"/>
            </a:solidFill>
          </a:endParaRPr>
        </a:p>
      </dgm:t>
    </dgm:pt>
    <dgm:pt modelId="{49D15BC9-DCE7-44C9-9DDD-E82BC94A4CAF}" type="parTrans" cxnId="{C5AEA7B0-30D8-4A70-8BC4-09738EF363E7}">
      <dgm:prSet/>
      <dgm:spPr/>
      <dgm:t>
        <a:bodyPr/>
        <a:lstStyle/>
        <a:p>
          <a:endParaRPr lang="en-US"/>
        </a:p>
      </dgm:t>
    </dgm:pt>
    <dgm:pt modelId="{1E260F06-4178-4048-B37E-6EA182E6B6B8}" type="sibTrans" cxnId="{C5AEA7B0-30D8-4A70-8BC4-09738EF363E7}">
      <dgm:prSet/>
      <dgm:spPr/>
      <dgm:t>
        <a:bodyPr/>
        <a:lstStyle/>
        <a:p>
          <a:endParaRPr lang="en-US"/>
        </a:p>
      </dgm:t>
    </dgm:pt>
    <dgm:pt modelId="{9FD28893-BDB3-4D64-8285-56B6110FD36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</a:t>
          </a:r>
          <a:r>
            <a:rPr lang="de-DE" sz="1800" dirty="0" err="1" smtClean="0">
              <a:solidFill>
                <a:schemeClr val="tx1"/>
              </a:solidFill>
            </a:rPr>
            <a:t>room</a:t>
          </a:r>
          <a:endParaRPr lang="en-US" sz="1800" dirty="0">
            <a:solidFill>
              <a:schemeClr val="tx1"/>
            </a:solidFill>
          </a:endParaRPr>
        </a:p>
      </dgm:t>
    </dgm:pt>
    <dgm:pt modelId="{62BFC260-93C3-4CE3-996A-5D002A630B52}" type="parTrans" cxnId="{723085FC-3329-4B7A-B857-8CF117D65FE1}">
      <dgm:prSet/>
      <dgm:spPr/>
      <dgm:t>
        <a:bodyPr/>
        <a:lstStyle/>
        <a:p>
          <a:endParaRPr lang="en-US"/>
        </a:p>
      </dgm:t>
    </dgm:pt>
    <dgm:pt modelId="{882734FC-6BA9-445F-B1E6-14F5DA520691}" type="sibTrans" cxnId="{723085FC-3329-4B7A-B857-8CF117D65FE1}">
      <dgm:prSet/>
      <dgm:spPr/>
      <dgm:t>
        <a:bodyPr/>
        <a:lstStyle/>
        <a:p>
          <a:endParaRPr lang="en-US"/>
        </a:p>
      </dgm:t>
    </dgm:pt>
    <dgm:pt modelId="{D4C2DAAF-FF6D-430B-AFA9-6CB52991E5D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Off-</a:t>
          </a:r>
          <a:r>
            <a:rPr lang="de-DE" sz="1800" dirty="0" err="1" smtClean="0">
              <a:solidFill>
                <a:schemeClr val="tx1"/>
              </a:solidFill>
            </a:rPr>
            <a:t>line</a:t>
          </a:r>
          <a:endParaRPr lang="en-US" sz="1800" dirty="0">
            <a:solidFill>
              <a:schemeClr val="tx1"/>
            </a:solidFill>
          </a:endParaRPr>
        </a:p>
      </dgm:t>
    </dgm:pt>
    <dgm:pt modelId="{4807A3E5-2F2C-4CE0-A7DD-97A2B214AD13}" type="parTrans" cxnId="{AE349377-211A-491E-A27E-B5A10870F301}">
      <dgm:prSet/>
      <dgm:spPr/>
      <dgm:t>
        <a:bodyPr/>
        <a:lstStyle/>
        <a:p>
          <a:endParaRPr lang="en-US"/>
        </a:p>
      </dgm:t>
    </dgm:pt>
    <dgm:pt modelId="{2C80A10A-655B-47D5-87BE-45CCAB36B622}" type="sibTrans" cxnId="{AE349377-211A-491E-A27E-B5A10870F301}">
      <dgm:prSet/>
      <dgm:spPr/>
      <dgm:t>
        <a:bodyPr/>
        <a:lstStyle/>
        <a:p>
          <a:endParaRPr lang="en-US"/>
        </a:p>
      </dgm:t>
    </dgm:pt>
    <dgm:pt modelId="{83EA185C-E50D-4E88-B1C2-912D06CD9E4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Interaction </a:t>
          </a:r>
          <a:r>
            <a:rPr lang="de-DE" sz="1800" dirty="0" err="1" smtClean="0">
              <a:solidFill>
                <a:schemeClr val="tx1"/>
              </a:solidFill>
            </a:rPr>
            <a:t>vertex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imaging</a:t>
          </a:r>
          <a:endParaRPr lang="en-US" sz="1800" dirty="0">
            <a:solidFill>
              <a:schemeClr val="tx1"/>
            </a:solidFill>
          </a:endParaRPr>
        </a:p>
      </dgm:t>
    </dgm:pt>
    <dgm:pt modelId="{CAEEFA18-8F2E-400F-8EF3-9033042EB725}" type="parTrans" cxnId="{7DE621B0-D50D-4223-912C-8B1B3236D1B5}">
      <dgm:prSet/>
      <dgm:spPr/>
      <dgm:t>
        <a:bodyPr/>
        <a:lstStyle/>
        <a:p>
          <a:endParaRPr lang="en-US"/>
        </a:p>
      </dgm:t>
    </dgm:pt>
    <dgm:pt modelId="{010100C0-DF7D-42E7-8E6D-FB09D919C77C}" type="sibTrans" cxnId="{7DE621B0-D50D-4223-912C-8B1B3236D1B5}">
      <dgm:prSet/>
      <dgm:spPr/>
      <dgm:t>
        <a:bodyPr/>
        <a:lstStyle/>
        <a:p>
          <a:endParaRPr lang="en-US"/>
        </a:p>
      </dgm:t>
    </dgm:pt>
    <dgm:pt modelId="{4D211550-4DAA-4AB2-A246-3FC51CADB7B2}">
      <dgm:prSet phldrT="[Text]" custT="1"/>
      <dgm:spPr/>
      <dgm:t>
        <a:bodyPr/>
        <a:lstStyle/>
        <a:p>
          <a:endParaRPr lang="en-US" sz="1800" dirty="0"/>
        </a:p>
      </dgm:t>
    </dgm:pt>
    <dgm:pt modelId="{B0A75B97-6C93-4E89-B840-AA8137199FEE}" type="parTrans" cxnId="{714562B0-4DAC-4213-A168-AED4BCD7FFDE}">
      <dgm:prSet/>
      <dgm:spPr/>
      <dgm:t>
        <a:bodyPr/>
        <a:lstStyle/>
        <a:p>
          <a:endParaRPr lang="en-US"/>
        </a:p>
      </dgm:t>
    </dgm:pt>
    <dgm:pt modelId="{EF37EAB8-4AA8-47D9-A2AE-0FF311F81654}" type="sibTrans" cxnId="{714562B0-4DAC-4213-A168-AED4BCD7FFDE}">
      <dgm:prSet/>
      <dgm:spPr/>
      <dgm:t>
        <a:bodyPr/>
        <a:lstStyle/>
        <a:p>
          <a:endParaRPr lang="en-US"/>
        </a:p>
      </dgm:t>
    </dgm:pt>
    <dgm:pt modelId="{CB3AEA4D-538E-42F1-8DC6-AC7E3ABC9001}">
      <dgm:prSet phldrT="[Text]" custT="1"/>
      <dgm:spPr/>
      <dgm:t>
        <a:bodyPr/>
        <a:lstStyle/>
        <a:p>
          <a:endParaRPr lang="en-US" sz="1800" dirty="0"/>
        </a:p>
      </dgm:t>
    </dgm:pt>
    <dgm:pt modelId="{58430DBA-A6D4-4311-9190-6ECEFF281087}" type="sibTrans" cxnId="{B474A571-FFA2-4806-B326-84F61715BB0C}">
      <dgm:prSet/>
      <dgm:spPr/>
      <dgm:t>
        <a:bodyPr/>
        <a:lstStyle/>
        <a:p>
          <a:endParaRPr lang="en-US"/>
        </a:p>
      </dgm:t>
    </dgm:pt>
    <dgm:pt modelId="{88CA131D-6995-462A-B58B-2556EE247AF7}" type="parTrans" cxnId="{B474A571-FFA2-4806-B326-84F61715BB0C}">
      <dgm:prSet/>
      <dgm:spPr/>
      <dgm:t>
        <a:bodyPr/>
        <a:lstStyle/>
        <a:p>
          <a:endParaRPr lang="en-US"/>
        </a:p>
      </dgm:t>
    </dgm:pt>
    <dgm:pt modelId="{1240DA40-B43C-456D-9374-4E5D858838F4}" type="pres">
      <dgm:prSet presAssocID="{D0C77891-2257-4436-88D7-F18B8BC3257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0934C6-F8B0-46B4-A81D-3E8E7AEB5FEE}" type="pres">
      <dgm:prSet presAssocID="{884A8E4E-BC6B-426A-82DD-3082CFB66227}" presName="root1" presStyleCnt="0"/>
      <dgm:spPr/>
    </dgm:pt>
    <dgm:pt modelId="{131777D0-30E6-4AF9-9943-8CA1F40BC195}" type="pres">
      <dgm:prSet presAssocID="{884A8E4E-BC6B-426A-82DD-3082CFB66227}" presName="LevelOneTextNode" presStyleLbl="node0" presStyleIdx="0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1312F2-4747-46DB-9874-5133C5AB8457}" type="pres">
      <dgm:prSet presAssocID="{884A8E4E-BC6B-426A-82DD-3082CFB66227}" presName="level2hierChild" presStyleCnt="0"/>
      <dgm:spPr/>
    </dgm:pt>
    <dgm:pt modelId="{00865C7B-42D8-4608-90A2-DD9D11EEA231}" type="pres">
      <dgm:prSet presAssocID="{58546889-F351-47C9-B9BE-02DC2DF5EB37}" presName="root1" presStyleCnt="0"/>
      <dgm:spPr/>
    </dgm:pt>
    <dgm:pt modelId="{B7703F69-D491-4B4E-8B29-D1254BE3EB05}" type="pres">
      <dgm:prSet presAssocID="{58546889-F351-47C9-B9BE-02DC2DF5EB37}" presName="LevelOneTextNode" presStyleLbl="node0" presStyleIdx="1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FCE14-09C5-4B2D-B597-7DD229B7142D}" type="pres">
      <dgm:prSet presAssocID="{58546889-F351-47C9-B9BE-02DC2DF5EB37}" presName="level2hierChild" presStyleCnt="0"/>
      <dgm:spPr/>
    </dgm:pt>
    <dgm:pt modelId="{A581D098-12BD-4042-AC2B-400294F555F1}" type="pres">
      <dgm:prSet presAssocID="{83EA185C-E50D-4E88-B1C2-912D06CD9E4F}" presName="root1" presStyleCnt="0"/>
      <dgm:spPr/>
    </dgm:pt>
    <dgm:pt modelId="{CECF4BC9-4EF9-469B-8742-0A0598A7220A}" type="pres">
      <dgm:prSet presAssocID="{83EA185C-E50D-4E88-B1C2-912D06CD9E4F}" presName="LevelOneTextNode" presStyleLbl="node0" presStyleIdx="2" presStyleCnt="7" custScaleX="377661" custScaleY="2630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7B2C5D-2A61-4BEF-8EDF-7241135D8912}" type="pres">
      <dgm:prSet presAssocID="{83EA185C-E50D-4E88-B1C2-912D06CD9E4F}" presName="level2hierChild" presStyleCnt="0"/>
      <dgm:spPr/>
    </dgm:pt>
    <dgm:pt modelId="{C45509C3-9DB9-4A1B-AC0F-9D41945062E0}" type="pres">
      <dgm:prSet presAssocID="{CB3AEA4D-538E-42F1-8DC6-AC7E3ABC9001}" presName="root1" presStyleCnt="0"/>
      <dgm:spPr/>
    </dgm:pt>
    <dgm:pt modelId="{F0E3DEF8-05E6-46AE-8487-21169DF6DFE4}" type="pres">
      <dgm:prSet presAssocID="{CB3AEA4D-538E-42F1-8DC6-AC7E3ABC9001}" presName="LevelOneTextNode" presStyleLbl="node0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7E69C1-379F-4EAE-8F6C-944E76B1B7DD}" type="pres">
      <dgm:prSet presAssocID="{CB3AEA4D-538E-42F1-8DC6-AC7E3ABC9001}" presName="level2hierChild" presStyleCnt="0"/>
      <dgm:spPr/>
    </dgm:pt>
    <dgm:pt modelId="{49C02DF4-FFFA-487D-AE3E-032BABCEBD0A}" type="pres">
      <dgm:prSet presAssocID="{4D211550-4DAA-4AB2-A246-3FC51CADB7B2}" presName="root1" presStyleCnt="0"/>
      <dgm:spPr/>
    </dgm:pt>
    <dgm:pt modelId="{776AD830-06A9-4683-9F80-E757AE47ED46}" type="pres">
      <dgm:prSet presAssocID="{4D211550-4DAA-4AB2-A246-3FC51CADB7B2}" presName="LevelOneTextNode" presStyleLbl="node0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E19551-E15D-4062-A664-FAB388A15E39}" type="pres">
      <dgm:prSet presAssocID="{4D211550-4DAA-4AB2-A246-3FC51CADB7B2}" presName="level2hierChild" presStyleCnt="0"/>
      <dgm:spPr/>
    </dgm:pt>
    <dgm:pt modelId="{5C36B522-BCB1-451C-B9D3-18B772DCE3E3}" type="pres">
      <dgm:prSet presAssocID="{C32D694B-A516-4CF2-8A22-8EF4517784E5}" presName="root1" presStyleCnt="0"/>
      <dgm:spPr/>
    </dgm:pt>
    <dgm:pt modelId="{FC039954-63E6-483C-B104-2380AF164143}" type="pres">
      <dgm:prSet presAssocID="{C32D694B-A516-4CF2-8A22-8EF4517784E5}" presName="LevelOneTextNode" presStyleLbl="node0" presStyleIdx="5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060AD7-264A-4646-A04A-9C48E5E474A0}" type="pres">
      <dgm:prSet presAssocID="{C32D694B-A516-4CF2-8A22-8EF4517784E5}" presName="level2hierChild" presStyleCnt="0"/>
      <dgm:spPr/>
    </dgm:pt>
    <dgm:pt modelId="{5F446BF8-4597-4061-87D7-B94A6BCD346A}" type="pres">
      <dgm:prSet presAssocID="{49D15BC9-DCE7-44C9-9DDD-E82BC94A4CAF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24521B74-7EBE-4C6D-A085-1E0E19EEF475}" type="pres">
      <dgm:prSet presAssocID="{49D15BC9-DCE7-44C9-9DDD-E82BC94A4CAF}" presName="connTx" presStyleLbl="parChTrans1D2" presStyleIdx="0" presStyleCnt="6"/>
      <dgm:spPr/>
      <dgm:t>
        <a:bodyPr/>
        <a:lstStyle/>
        <a:p>
          <a:endParaRPr lang="en-US"/>
        </a:p>
      </dgm:t>
    </dgm:pt>
    <dgm:pt modelId="{252D98A3-E132-4562-BF11-1DC1C7310F80}" type="pres">
      <dgm:prSet presAssocID="{80F2DF12-308C-478E-B3DA-783CF6BC74D1}" presName="root2" presStyleCnt="0"/>
      <dgm:spPr/>
    </dgm:pt>
    <dgm:pt modelId="{876EB96F-D036-4BF0-AA77-50663342BBDB}" type="pres">
      <dgm:prSet presAssocID="{80F2DF12-308C-478E-B3DA-783CF6BC74D1}" presName="LevelTwoTextNode" presStyleLbl="node2" presStyleIdx="0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4A011-7165-4A10-A129-77DEBF247228}" type="pres">
      <dgm:prSet presAssocID="{80F2DF12-308C-478E-B3DA-783CF6BC74D1}" presName="level3hierChild" presStyleCnt="0"/>
      <dgm:spPr/>
    </dgm:pt>
    <dgm:pt modelId="{B4C99554-A15D-4C08-8C0F-423B8467B542}" type="pres">
      <dgm:prSet presAssocID="{62BFC260-93C3-4CE3-996A-5D002A630B52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FFC854AB-A6DD-4220-810C-C9C4C0FE5E63}" type="pres">
      <dgm:prSet presAssocID="{62BFC260-93C3-4CE3-996A-5D002A630B52}" presName="connTx" presStyleLbl="parChTrans1D2" presStyleIdx="1" presStyleCnt="6"/>
      <dgm:spPr/>
      <dgm:t>
        <a:bodyPr/>
        <a:lstStyle/>
        <a:p>
          <a:endParaRPr lang="en-US"/>
        </a:p>
      </dgm:t>
    </dgm:pt>
    <dgm:pt modelId="{B8B7DF26-6327-4F0B-959B-029DA58D29A2}" type="pres">
      <dgm:prSet presAssocID="{9FD28893-BDB3-4D64-8285-56B6110FD36A}" presName="root2" presStyleCnt="0"/>
      <dgm:spPr/>
    </dgm:pt>
    <dgm:pt modelId="{8B4015AE-73B7-4C81-853F-4DDAE2558708}" type="pres">
      <dgm:prSet presAssocID="{9FD28893-BDB3-4D64-8285-56B6110FD36A}" presName="LevelTwoTextNode" presStyleLbl="node2" presStyleIdx="1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7B7316-47EB-4BCC-A067-35833BEB294A}" type="pres">
      <dgm:prSet presAssocID="{9FD28893-BDB3-4D64-8285-56B6110FD36A}" presName="level3hierChild" presStyleCnt="0"/>
      <dgm:spPr/>
    </dgm:pt>
    <dgm:pt modelId="{E8035801-0759-49D3-BD28-4CD045C2F715}" type="pres">
      <dgm:prSet presAssocID="{4807A3E5-2F2C-4CE0-A7DD-97A2B214AD13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B238D738-145A-43E4-8955-A59B09FD4EE3}" type="pres">
      <dgm:prSet presAssocID="{4807A3E5-2F2C-4CE0-A7DD-97A2B214AD13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A5719E9-2854-4835-B6D3-A1A76EEFB248}" type="pres">
      <dgm:prSet presAssocID="{D4C2DAAF-FF6D-430B-AFA9-6CB52991E5DA}" presName="root2" presStyleCnt="0"/>
      <dgm:spPr/>
    </dgm:pt>
    <dgm:pt modelId="{9B12507A-4F58-4047-A23A-0E459E3F6050}" type="pres">
      <dgm:prSet presAssocID="{D4C2DAAF-FF6D-430B-AFA9-6CB52991E5DA}" presName="LevelTwoTextNode" presStyleLbl="node2" presStyleIdx="2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72666F-70CD-4406-BC52-03FEAD44BD06}" type="pres">
      <dgm:prSet presAssocID="{D4C2DAAF-FF6D-430B-AFA9-6CB52991E5DA}" presName="level3hierChild" presStyleCnt="0"/>
      <dgm:spPr/>
    </dgm:pt>
    <dgm:pt modelId="{E20EA70D-8E0B-43CD-807D-697F0902DA34}" type="pres">
      <dgm:prSet presAssocID="{869D3DB7-4E75-4EA2-8F26-19A8EB15446D}" presName="root1" presStyleCnt="0"/>
      <dgm:spPr/>
    </dgm:pt>
    <dgm:pt modelId="{5141155A-694D-4466-AE4C-4AAE6AB947D0}" type="pres">
      <dgm:prSet presAssocID="{869D3DB7-4E75-4EA2-8F26-19A8EB15446D}" presName="LevelOneTextNode" presStyleLbl="node0" presStyleIdx="6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AFBF-B2E7-44C4-9305-DDE220EEC183}" type="pres">
      <dgm:prSet presAssocID="{869D3DB7-4E75-4EA2-8F26-19A8EB15446D}" presName="level2hierChild" presStyleCnt="0"/>
      <dgm:spPr/>
    </dgm:pt>
    <dgm:pt modelId="{F95E2671-1242-4E41-AA97-35B8CA08690A}" type="pres">
      <dgm:prSet presAssocID="{0020E87B-3DF9-4747-AF60-E5DE56B26444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6BEEEBC5-7BB0-40BA-8AC9-B75FCCA30E58}" type="pres">
      <dgm:prSet presAssocID="{0020E87B-3DF9-4747-AF60-E5DE56B26444}" presName="connTx" presStyleLbl="parChTrans1D2" presStyleIdx="3" presStyleCnt="6"/>
      <dgm:spPr/>
      <dgm:t>
        <a:bodyPr/>
        <a:lstStyle/>
        <a:p>
          <a:endParaRPr lang="en-US"/>
        </a:p>
      </dgm:t>
    </dgm:pt>
    <dgm:pt modelId="{05F6A214-5612-44F1-B914-EB85CDF3D058}" type="pres">
      <dgm:prSet presAssocID="{09484001-5A4A-4EA1-8DCD-BA3169A088A4}" presName="root2" presStyleCnt="0"/>
      <dgm:spPr/>
    </dgm:pt>
    <dgm:pt modelId="{F7D25BB6-F8C2-499B-A267-B3710CDDB8DF}" type="pres">
      <dgm:prSet presAssocID="{09484001-5A4A-4EA1-8DCD-BA3169A088A4}" presName="LevelTwoTextNode" presStyleLbl="node2" presStyleIdx="3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70BDB5-94A8-4B11-A33E-9641C4D9A473}" type="pres">
      <dgm:prSet presAssocID="{09484001-5A4A-4EA1-8DCD-BA3169A088A4}" presName="level3hierChild" presStyleCnt="0"/>
      <dgm:spPr/>
    </dgm:pt>
    <dgm:pt modelId="{65D2122C-328D-4FCA-A1FE-8CAA4D3C5972}" type="pres">
      <dgm:prSet presAssocID="{A3AA66C0-471A-4B0F-8343-2A5FF96D2A85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36B6A615-5B1B-4B7F-9222-367D81EABF65}" type="pres">
      <dgm:prSet presAssocID="{A3AA66C0-471A-4B0F-8343-2A5FF96D2A85}" presName="connTx" presStyleLbl="parChTrans1D3" presStyleIdx="0" presStyleCnt="3"/>
      <dgm:spPr/>
      <dgm:t>
        <a:bodyPr/>
        <a:lstStyle/>
        <a:p>
          <a:endParaRPr lang="en-US"/>
        </a:p>
      </dgm:t>
    </dgm:pt>
    <dgm:pt modelId="{5362EF67-BBBE-491A-A90A-FFE95D618D9F}" type="pres">
      <dgm:prSet presAssocID="{B63249C2-42B6-4D23-BF6B-09DDC568F052}" presName="root2" presStyleCnt="0"/>
      <dgm:spPr/>
    </dgm:pt>
    <dgm:pt modelId="{CE24DEB7-6240-4F36-B5AF-98F862FD916F}" type="pres">
      <dgm:prSet presAssocID="{B63249C2-42B6-4D23-BF6B-09DDC568F052}" presName="LevelTwoTextNode" presStyleLbl="node3" presStyleIdx="0" presStyleCnt="3" custScaleX="375042" custScaleY="4249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AD635F-0EA2-4513-B118-C743277FE448}" type="pres">
      <dgm:prSet presAssocID="{B63249C2-42B6-4D23-BF6B-09DDC568F052}" presName="level3hierChild" presStyleCnt="0"/>
      <dgm:spPr/>
    </dgm:pt>
    <dgm:pt modelId="{3016C9C1-032E-4158-95D5-DCBE34A637F2}" type="pres">
      <dgm:prSet presAssocID="{19F5F20E-C070-46F6-B4C5-F6F5B0F3CFC6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E39077ED-5BEA-49DC-BB47-9300472E91BD}" type="pres">
      <dgm:prSet presAssocID="{19F5F20E-C070-46F6-B4C5-F6F5B0F3CFC6}" presName="connTx" presStyleLbl="parChTrans1D2" presStyleIdx="4" presStyleCnt="6"/>
      <dgm:spPr/>
      <dgm:t>
        <a:bodyPr/>
        <a:lstStyle/>
        <a:p>
          <a:endParaRPr lang="en-US"/>
        </a:p>
      </dgm:t>
    </dgm:pt>
    <dgm:pt modelId="{08C753AE-9637-4E1A-A417-DBF24DCEBE5A}" type="pres">
      <dgm:prSet presAssocID="{021014F6-1BF0-4014-AF83-5653FA68A0C3}" presName="root2" presStyleCnt="0"/>
      <dgm:spPr/>
    </dgm:pt>
    <dgm:pt modelId="{3221ACD7-7B07-4B7F-B409-CB0838B6A431}" type="pres">
      <dgm:prSet presAssocID="{021014F6-1BF0-4014-AF83-5653FA68A0C3}" presName="LevelTwoTextNode" presStyleLbl="node2" presStyleIdx="4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91E2A2-D937-4B06-B03B-D5276E8C497D}" type="pres">
      <dgm:prSet presAssocID="{021014F6-1BF0-4014-AF83-5653FA68A0C3}" presName="level3hierChild" presStyleCnt="0"/>
      <dgm:spPr/>
    </dgm:pt>
    <dgm:pt modelId="{44476132-B582-4613-884D-36CC6B5ABFC9}" type="pres">
      <dgm:prSet presAssocID="{41AEE067-0649-447E-86FB-AD01D4B9DF3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693D90A9-62A3-415B-8059-D2C381C3A9CB}" type="pres">
      <dgm:prSet presAssocID="{41AEE067-0649-447E-86FB-AD01D4B9DF3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561D8538-F365-4CB9-AB8D-7E799315EEE7}" type="pres">
      <dgm:prSet presAssocID="{0B323975-B868-4478-87FD-8C72AE4898F6}" presName="root2" presStyleCnt="0"/>
      <dgm:spPr/>
    </dgm:pt>
    <dgm:pt modelId="{51B64E49-D791-4BBB-B93D-6D564BC4B9BC}" type="pres">
      <dgm:prSet presAssocID="{0B323975-B868-4478-87FD-8C72AE4898F6}" presName="LevelTwoTextNode" presStyleLbl="node3" presStyleIdx="1" presStyleCnt="3" custScaleX="375042" custScaleY="404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4D34D5-EC02-4892-8BD1-909A48A274D9}" type="pres">
      <dgm:prSet presAssocID="{0B323975-B868-4478-87FD-8C72AE4898F6}" presName="level3hierChild" presStyleCnt="0"/>
      <dgm:spPr/>
    </dgm:pt>
    <dgm:pt modelId="{EC846009-DBFF-4853-8CC5-A891E9AD8056}" type="pres">
      <dgm:prSet presAssocID="{DE889A00-DF2F-4140-B9F9-67C6AE3740DC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5641D325-3A04-461B-868C-F07671C0EF81}" type="pres">
      <dgm:prSet presAssocID="{DE889A00-DF2F-4140-B9F9-67C6AE3740DC}" presName="connTx" presStyleLbl="parChTrans1D2" presStyleIdx="5" presStyleCnt="6"/>
      <dgm:spPr/>
      <dgm:t>
        <a:bodyPr/>
        <a:lstStyle/>
        <a:p>
          <a:endParaRPr lang="en-US"/>
        </a:p>
      </dgm:t>
    </dgm:pt>
    <dgm:pt modelId="{B05F19E4-5FFD-40B8-BA67-CE085C81E69E}" type="pres">
      <dgm:prSet presAssocID="{6E792CA8-40B6-4791-8CD0-38504E04D13B}" presName="root2" presStyleCnt="0"/>
      <dgm:spPr/>
    </dgm:pt>
    <dgm:pt modelId="{F80F0120-79DA-4CA7-A431-39CB019CB2D8}" type="pres">
      <dgm:prSet presAssocID="{6E792CA8-40B6-4791-8CD0-38504E04D13B}" presName="LevelTwoTextNode" presStyleLbl="node2" presStyleIdx="5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941B59-B9CE-42AD-B960-6762B3AC6162}" type="pres">
      <dgm:prSet presAssocID="{6E792CA8-40B6-4791-8CD0-38504E04D13B}" presName="level3hierChild" presStyleCnt="0"/>
      <dgm:spPr/>
    </dgm:pt>
    <dgm:pt modelId="{AFA9901F-6C24-45F6-B5D0-19902EFBBAA9}" type="pres">
      <dgm:prSet presAssocID="{337E3A33-1EC6-410B-A066-7A4B18EF95E7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5A33BC06-122B-48A9-8599-C3BD546597E5}" type="pres">
      <dgm:prSet presAssocID="{337E3A33-1EC6-410B-A066-7A4B18EF95E7}" presName="connTx" presStyleLbl="parChTrans1D3" presStyleIdx="2" presStyleCnt="3"/>
      <dgm:spPr/>
      <dgm:t>
        <a:bodyPr/>
        <a:lstStyle/>
        <a:p>
          <a:endParaRPr lang="en-US"/>
        </a:p>
      </dgm:t>
    </dgm:pt>
    <dgm:pt modelId="{C9E4682E-CFAD-4625-8425-F906A842803E}" type="pres">
      <dgm:prSet presAssocID="{234626F0-75EC-4014-A14E-66CC9D535869}" presName="root2" presStyleCnt="0"/>
      <dgm:spPr/>
    </dgm:pt>
    <dgm:pt modelId="{BD659A19-312F-4E10-B74A-ADFAEEB8C056}" type="pres">
      <dgm:prSet presAssocID="{234626F0-75EC-4014-A14E-66CC9D535869}" presName="LevelTwoTextNode" presStyleLbl="node3" presStyleIdx="2" presStyleCnt="3" custScaleX="375042" custScaleY="4271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6735-1F1C-4D7E-8747-77D8A31D2297}" type="pres">
      <dgm:prSet presAssocID="{234626F0-75EC-4014-A14E-66CC9D535869}" presName="level3hierChild" presStyleCnt="0"/>
      <dgm:spPr/>
    </dgm:pt>
    <dgm:pt modelId="{1F604B2E-037D-4CBB-9B3D-B6ADE075E577}" type="pres">
      <dgm:prSet presAssocID="{19AF8E3E-94DF-45D1-B1DE-61085E061690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30C0220A-A63C-47DC-9C59-E82B94DDC06B}" type="pres">
      <dgm:prSet presAssocID="{19AF8E3E-94DF-45D1-B1DE-61085E061690}" presName="connTx" presStyleLbl="parChTrans1D4" presStyleIdx="0" presStyleCnt="2"/>
      <dgm:spPr/>
      <dgm:t>
        <a:bodyPr/>
        <a:lstStyle/>
        <a:p>
          <a:endParaRPr lang="en-US"/>
        </a:p>
      </dgm:t>
    </dgm:pt>
    <dgm:pt modelId="{CFB33766-3608-437E-A9C9-CC507DF358F9}" type="pres">
      <dgm:prSet presAssocID="{10571FCF-4BE4-4A93-ADEE-4DF41912D310}" presName="root2" presStyleCnt="0"/>
      <dgm:spPr/>
    </dgm:pt>
    <dgm:pt modelId="{4CCFFC16-98C7-436A-A917-07470F2E5FE5}" type="pres">
      <dgm:prSet presAssocID="{10571FCF-4BE4-4A93-ADEE-4DF41912D310}" presName="LevelTwoTextNode" presStyleLbl="node4" presStyleIdx="0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BF1225-E04A-47D8-87D8-0420AD8FC259}" type="pres">
      <dgm:prSet presAssocID="{10571FCF-4BE4-4A93-ADEE-4DF41912D310}" presName="level3hierChild" presStyleCnt="0"/>
      <dgm:spPr/>
    </dgm:pt>
    <dgm:pt modelId="{7CFFB9D0-EE56-49AF-BC93-C2B0C8D92478}" type="pres">
      <dgm:prSet presAssocID="{4FF52E0F-D376-4F6E-BDED-F6EE9B410E2D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5A2C026F-AA73-40BE-9635-354FF2D097E1}" type="pres">
      <dgm:prSet presAssocID="{4FF52E0F-D376-4F6E-BDED-F6EE9B410E2D}" presName="connTx" presStyleLbl="parChTrans1D4" presStyleIdx="1" presStyleCnt="2"/>
      <dgm:spPr/>
      <dgm:t>
        <a:bodyPr/>
        <a:lstStyle/>
        <a:p>
          <a:endParaRPr lang="en-US"/>
        </a:p>
      </dgm:t>
    </dgm:pt>
    <dgm:pt modelId="{33EFCF70-04D3-4B27-A235-12068E77593C}" type="pres">
      <dgm:prSet presAssocID="{3A05FCC6-582D-4BC7-BF8D-BF5B9E7F8D0B}" presName="root2" presStyleCnt="0"/>
      <dgm:spPr/>
    </dgm:pt>
    <dgm:pt modelId="{C1B07066-31D1-45A1-B270-4C495BFE0D2F}" type="pres">
      <dgm:prSet presAssocID="{3A05FCC6-582D-4BC7-BF8D-BF5B9E7F8D0B}" presName="LevelTwoTextNode" presStyleLbl="node4" presStyleIdx="1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380934-FE44-4BB0-9A44-7616839A70E7}" type="pres">
      <dgm:prSet presAssocID="{3A05FCC6-582D-4BC7-BF8D-BF5B9E7F8D0B}" presName="level3hierChild" presStyleCnt="0"/>
      <dgm:spPr/>
    </dgm:pt>
  </dgm:ptLst>
  <dgm:cxnLst>
    <dgm:cxn modelId="{1FEED7BA-D788-47F6-9C75-91B60521CFE4}" srcId="{234626F0-75EC-4014-A14E-66CC9D535869}" destId="{10571FCF-4BE4-4A93-ADEE-4DF41912D310}" srcOrd="0" destOrd="0" parTransId="{19AF8E3E-94DF-45D1-B1DE-61085E061690}" sibTransId="{280C02E5-2617-47F3-9364-1CF5AFDF1B5D}"/>
    <dgm:cxn modelId="{7DE621B0-D50D-4223-912C-8B1B3236D1B5}" srcId="{D0C77891-2257-4436-88D7-F18B8BC32578}" destId="{83EA185C-E50D-4E88-B1C2-912D06CD9E4F}" srcOrd="2" destOrd="0" parTransId="{CAEEFA18-8F2E-400F-8EF3-9033042EB725}" sibTransId="{010100C0-DF7D-42E7-8E6D-FB09D919C77C}"/>
    <dgm:cxn modelId="{99F72942-0696-4337-A048-7B7B1085500E}" type="presOf" srcId="{4FF52E0F-D376-4F6E-BDED-F6EE9B410E2D}" destId="{5A2C026F-AA73-40BE-9635-354FF2D097E1}" srcOrd="1" destOrd="0" presId="urn:microsoft.com/office/officeart/2005/8/layout/hierarchy2"/>
    <dgm:cxn modelId="{5E667A10-AF33-477B-856B-E32C7930F04B}" type="presOf" srcId="{884A8E4E-BC6B-426A-82DD-3082CFB66227}" destId="{131777D0-30E6-4AF9-9943-8CA1F40BC195}" srcOrd="0" destOrd="0" presId="urn:microsoft.com/office/officeart/2005/8/layout/hierarchy2"/>
    <dgm:cxn modelId="{A54826B5-A929-4604-A88A-EBA01731C72D}" type="presOf" srcId="{80F2DF12-308C-478E-B3DA-783CF6BC74D1}" destId="{876EB96F-D036-4BF0-AA77-50663342BBDB}" srcOrd="0" destOrd="0" presId="urn:microsoft.com/office/officeart/2005/8/layout/hierarchy2"/>
    <dgm:cxn modelId="{6C81C6DE-99F6-486E-B27F-D399C5501729}" type="presOf" srcId="{58546889-F351-47C9-B9BE-02DC2DF5EB37}" destId="{B7703F69-D491-4B4E-8B29-D1254BE3EB05}" srcOrd="0" destOrd="0" presId="urn:microsoft.com/office/officeart/2005/8/layout/hierarchy2"/>
    <dgm:cxn modelId="{5CCB4E23-79D4-4587-ADF6-7247FFA5D602}" type="presOf" srcId="{C32D694B-A516-4CF2-8A22-8EF4517784E5}" destId="{FC039954-63E6-483C-B104-2380AF164143}" srcOrd="0" destOrd="0" presId="urn:microsoft.com/office/officeart/2005/8/layout/hierarchy2"/>
    <dgm:cxn modelId="{1A31AD97-67BA-4C0C-B59B-0CDC686D370F}" type="presOf" srcId="{19AF8E3E-94DF-45D1-B1DE-61085E061690}" destId="{30C0220A-A63C-47DC-9C59-E82B94DDC06B}" srcOrd="1" destOrd="0" presId="urn:microsoft.com/office/officeart/2005/8/layout/hierarchy2"/>
    <dgm:cxn modelId="{9B106DED-A247-40E5-8AF8-DA14B2BD5E40}" type="presOf" srcId="{3A05FCC6-582D-4BC7-BF8D-BF5B9E7F8D0B}" destId="{C1B07066-31D1-45A1-B270-4C495BFE0D2F}" srcOrd="0" destOrd="0" presId="urn:microsoft.com/office/officeart/2005/8/layout/hierarchy2"/>
    <dgm:cxn modelId="{BA4CFB8C-C499-458A-9E7D-92B7ACA63C61}" type="presOf" srcId="{0020E87B-3DF9-4747-AF60-E5DE56B26444}" destId="{F95E2671-1242-4E41-AA97-35B8CA08690A}" srcOrd="0" destOrd="0" presId="urn:microsoft.com/office/officeart/2005/8/layout/hierarchy2"/>
    <dgm:cxn modelId="{4A6EC7DA-6461-478C-8F44-2392CA2C79CD}" srcId="{6E792CA8-40B6-4791-8CD0-38504E04D13B}" destId="{234626F0-75EC-4014-A14E-66CC9D535869}" srcOrd="0" destOrd="0" parTransId="{337E3A33-1EC6-410B-A066-7A4B18EF95E7}" sibTransId="{FCFC9A2C-A824-4395-931B-F28C9767F193}"/>
    <dgm:cxn modelId="{CC1C8983-B02F-49A5-8DAF-0DD228991652}" type="presOf" srcId="{337E3A33-1EC6-410B-A066-7A4B18EF95E7}" destId="{5A33BC06-122B-48A9-8599-C3BD546597E5}" srcOrd="1" destOrd="0" presId="urn:microsoft.com/office/officeart/2005/8/layout/hierarchy2"/>
    <dgm:cxn modelId="{31D25356-FAEB-4061-B0F8-3B19C847F75E}" type="presOf" srcId="{19F5F20E-C070-46F6-B4C5-F6F5B0F3CFC6}" destId="{E39077ED-5BEA-49DC-BB47-9300472E91BD}" srcOrd="1" destOrd="0" presId="urn:microsoft.com/office/officeart/2005/8/layout/hierarchy2"/>
    <dgm:cxn modelId="{CFFE1BB6-72BC-4507-8BAE-6ABD7689069A}" srcId="{09484001-5A4A-4EA1-8DCD-BA3169A088A4}" destId="{B63249C2-42B6-4D23-BF6B-09DDC568F052}" srcOrd="0" destOrd="0" parTransId="{A3AA66C0-471A-4B0F-8343-2A5FF96D2A85}" sibTransId="{59302902-7802-4FE7-9E4E-DAFDCEE9E862}"/>
    <dgm:cxn modelId="{26B33356-B53D-4650-97F3-6E8DB15BA06A}" srcId="{D0C77891-2257-4436-88D7-F18B8BC32578}" destId="{C32D694B-A516-4CF2-8A22-8EF4517784E5}" srcOrd="5" destOrd="0" parTransId="{82BE9147-DF16-443D-A544-FAF76E316191}" sibTransId="{B5E281BA-E961-4A36-B048-9CB72501FD76}"/>
    <dgm:cxn modelId="{98C43A8E-2704-459C-9D7A-C180ADC3ECE8}" type="presOf" srcId="{A3AA66C0-471A-4B0F-8343-2A5FF96D2A85}" destId="{36B6A615-5B1B-4B7F-9222-367D81EABF65}" srcOrd="1" destOrd="0" presId="urn:microsoft.com/office/officeart/2005/8/layout/hierarchy2"/>
    <dgm:cxn modelId="{037293CE-20C5-4871-96E0-ED682BC04869}" srcId="{021014F6-1BF0-4014-AF83-5653FA68A0C3}" destId="{0B323975-B868-4478-87FD-8C72AE4898F6}" srcOrd="0" destOrd="0" parTransId="{41AEE067-0649-447E-86FB-AD01D4B9DF36}" sibTransId="{9B199D5E-12F6-48A4-82B0-2E7FF231DF68}"/>
    <dgm:cxn modelId="{BBA654F3-1C78-4A51-B144-6E7FF2B29A9E}" type="presOf" srcId="{49D15BC9-DCE7-44C9-9DDD-E82BC94A4CAF}" destId="{24521B74-7EBE-4C6D-A085-1E0E19EEF475}" srcOrd="1" destOrd="0" presId="urn:microsoft.com/office/officeart/2005/8/layout/hierarchy2"/>
    <dgm:cxn modelId="{8FE0BA16-A1E3-4FE4-92D4-A4989BDC1AFB}" type="presOf" srcId="{DE889A00-DF2F-4140-B9F9-67C6AE3740DC}" destId="{5641D325-3A04-461B-868C-F07671C0EF81}" srcOrd="1" destOrd="0" presId="urn:microsoft.com/office/officeart/2005/8/layout/hierarchy2"/>
    <dgm:cxn modelId="{9D81758B-BC10-4E98-9A07-ED197D08199A}" type="presOf" srcId="{B63249C2-42B6-4D23-BF6B-09DDC568F052}" destId="{CE24DEB7-6240-4F36-B5AF-98F862FD916F}" srcOrd="0" destOrd="0" presId="urn:microsoft.com/office/officeart/2005/8/layout/hierarchy2"/>
    <dgm:cxn modelId="{723085FC-3329-4B7A-B857-8CF117D65FE1}" srcId="{C32D694B-A516-4CF2-8A22-8EF4517784E5}" destId="{9FD28893-BDB3-4D64-8285-56B6110FD36A}" srcOrd="1" destOrd="0" parTransId="{62BFC260-93C3-4CE3-996A-5D002A630B52}" sibTransId="{882734FC-6BA9-445F-B1E6-14F5DA520691}"/>
    <dgm:cxn modelId="{EA1EFB94-85CD-4C11-9874-7AD478B909A2}" type="presOf" srcId="{4FF52E0F-D376-4F6E-BDED-F6EE9B410E2D}" destId="{7CFFB9D0-EE56-49AF-BC93-C2B0C8D92478}" srcOrd="0" destOrd="0" presId="urn:microsoft.com/office/officeart/2005/8/layout/hierarchy2"/>
    <dgm:cxn modelId="{B474A571-FFA2-4806-B326-84F61715BB0C}" srcId="{D0C77891-2257-4436-88D7-F18B8BC32578}" destId="{CB3AEA4D-538E-42F1-8DC6-AC7E3ABC9001}" srcOrd="3" destOrd="0" parTransId="{88CA131D-6995-462A-B58B-2556EE247AF7}" sibTransId="{58430DBA-A6D4-4311-9190-6ECEFF281087}"/>
    <dgm:cxn modelId="{3194F0D0-4B18-4D36-AABA-09244D76234B}" type="presOf" srcId="{83EA185C-E50D-4E88-B1C2-912D06CD9E4F}" destId="{CECF4BC9-4EF9-469B-8742-0A0598A7220A}" srcOrd="0" destOrd="0" presId="urn:microsoft.com/office/officeart/2005/8/layout/hierarchy2"/>
    <dgm:cxn modelId="{714562B0-4DAC-4213-A168-AED4BCD7FFDE}" srcId="{D0C77891-2257-4436-88D7-F18B8BC32578}" destId="{4D211550-4DAA-4AB2-A246-3FC51CADB7B2}" srcOrd="4" destOrd="0" parTransId="{B0A75B97-6C93-4E89-B840-AA8137199FEE}" sibTransId="{EF37EAB8-4AA8-47D9-A2AE-0FF311F81654}"/>
    <dgm:cxn modelId="{75F2C8D5-79EC-4BB2-9974-D5947FDC9B70}" srcId="{D0C77891-2257-4436-88D7-F18B8BC32578}" destId="{884A8E4E-BC6B-426A-82DD-3082CFB66227}" srcOrd="0" destOrd="0" parTransId="{A9B647FE-C5ED-4684-8AC7-C0C0DB11796F}" sibTransId="{09523D59-1D2D-4BDB-BFA6-0A567207423F}"/>
    <dgm:cxn modelId="{E730C098-3296-4612-948A-D333198B4D89}" type="presOf" srcId="{49D15BC9-DCE7-44C9-9DDD-E82BC94A4CAF}" destId="{5F446BF8-4597-4061-87D7-B94A6BCD346A}" srcOrd="0" destOrd="0" presId="urn:microsoft.com/office/officeart/2005/8/layout/hierarchy2"/>
    <dgm:cxn modelId="{19A45665-5FD7-4DA7-85F1-97AE9AB2EB18}" type="presOf" srcId="{4D211550-4DAA-4AB2-A246-3FC51CADB7B2}" destId="{776AD830-06A9-4683-9F80-E757AE47ED46}" srcOrd="0" destOrd="0" presId="urn:microsoft.com/office/officeart/2005/8/layout/hierarchy2"/>
    <dgm:cxn modelId="{1A31DC5F-C4BA-43D6-8288-53C1709F7B9A}" type="presOf" srcId="{4807A3E5-2F2C-4CE0-A7DD-97A2B214AD13}" destId="{E8035801-0759-49D3-BD28-4CD045C2F715}" srcOrd="0" destOrd="0" presId="urn:microsoft.com/office/officeart/2005/8/layout/hierarchy2"/>
    <dgm:cxn modelId="{02A047AE-95FB-498C-904F-1CC64274592E}" type="presOf" srcId="{CB3AEA4D-538E-42F1-8DC6-AC7E3ABC9001}" destId="{F0E3DEF8-05E6-46AE-8487-21169DF6DFE4}" srcOrd="0" destOrd="0" presId="urn:microsoft.com/office/officeart/2005/8/layout/hierarchy2"/>
    <dgm:cxn modelId="{FDA5074E-C5BE-4AC1-9001-C588DE4810F3}" type="presOf" srcId="{19AF8E3E-94DF-45D1-B1DE-61085E061690}" destId="{1F604B2E-037D-4CBB-9B3D-B6ADE075E577}" srcOrd="0" destOrd="0" presId="urn:microsoft.com/office/officeart/2005/8/layout/hierarchy2"/>
    <dgm:cxn modelId="{C358D591-7C7A-4EBE-9209-08B743D7D79C}" type="presOf" srcId="{19F5F20E-C070-46F6-B4C5-F6F5B0F3CFC6}" destId="{3016C9C1-032E-4158-95D5-DCBE34A637F2}" srcOrd="0" destOrd="0" presId="urn:microsoft.com/office/officeart/2005/8/layout/hierarchy2"/>
    <dgm:cxn modelId="{B99B5500-7DBF-441F-8E42-90401C30B07C}" type="presOf" srcId="{41AEE067-0649-447E-86FB-AD01D4B9DF36}" destId="{44476132-B582-4613-884D-36CC6B5ABFC9}" srcOrd="0" destOrd="0" presId="urn:microsoft.com/office/officeart/2005/8/layout/hierarchy2"/>
    <dgm:cxn modelId="{87BC8ABE-E63E-4284-B59D-7C0E4F50E58A}" srcId="{D0C77891-2257-4436-88D7-F18B8BC32578}" destId="{869D3DB7-4E75-4EA2-8F26-19A8EB15446D}" srcOrd="6" destOrd="0" parTransId="{E23FAB61-1421-40B4-A5A3-B05C85BDF964}" sibTransId="{11CB4E16-D6C0-40C1-A384-5C94EB61A6AC}"/>
    <dgm:cxn modelId="{D459664F-C9AD-4DBA-A521-107C3D82605A}" type="presOf" srcId="{09484001-5A4A-4EA1-8DCD-BA3169A088A4}" destId="{F7D25BB6-F8C2-499B-A267-B3710CDDB8DF}" srcOrd="0" destOrd="0" presId="urn:microsoft.com/office/officeart/2005/8/layout/hierarchy2"/>
    <dgm:cxn modelId="{79A3CAF4-26CA-4BE2-B950-5297D6A2FF51}" type="presOf" srcId="{337E3A33-1EC6-410B-A066-7A4B18EF95E7}" destId="{AFA9901F-6C24-45F6-B5D0-19902EFBBAA9}" srcOrd="0" destOrd="0" presId="urn:microsoft.com/office/officeart/2005/8/layout/hierarchy2"/>
    <dgm:cxn modelId="{C5AEA7B0-30D8-4A70-8BC4-09738EF363E7}" srcId="{C32D694B-A516-4CF2-8A22-8EF4517784E5}" destId="{80F2DF12-308C-478E-B3DA-783CF6BC74D1}" srcOrd="0" destOrd="0" parTransId="{49D15BC9-DCE7-44C9-9DDD-E82BC94A4CAF}" sibTransId="{1E260F06-4178-4048-B37E-6EA182E6B6B8}"/>
    <dgm:cxn modelId="{0C0F0946-5EF7-4CDA-B472-A0D264E04B1D}" type="presOf" srcId="{D4C2DAAF-FF6D-430B-AFA9-6CB52991E5DA}" destId="{9B12507A-4F58-4047-A23A-0E459E3F6050}" srcOrd="0" destOrd="0" presId="urn:microsoft.com/office/officeart/2005/8/layout/hierarchy2"/>
    <dgm:cxn modelId="{3D45CAD7-3D5D-4DA6-A801-E6E2200DD729}" type="presOf" srcId="{DE889A00-DF2F-4140-B9F9-67C6AE3740DC}" destId="{EC846009-DBFF-4853-8CC5-A891E9AD8056}" srcOrd="0" destOrd="0" presId="urn:microsoft.com/office/officeart/2005/8/layout/hierarchy2"/>
    <dgm:cxn modelId="{4314D3DF-23EE-4CED-A5E3-704C116B4AA8}" srcId="{234626F0-75EC-4014-A14E-66CC9D535869}" destId="{3A05FCC6-582D-4BC7-BF8D-BF5B9E7F8D0B}" srcOrd="1" destOrd="0" parTransId="{4FF52E0F-D376-4F6E-BDED-F6EE9B410E2D}" sibTransId="{36FE138F-6E89-4386-9DD0-082E6F165D83}"/>
    <dgm:cxn modelId="{B55D7A83-6554-45CB-BFB3-50086E9A0B93}" type="presOf" srcId="{A3AA66C0-471A-4B0F-8343-2A5FF96D2A85}" destId="{65D2122C-328D-4FCA-A1FE-8CAA4D3C5972}" srcOrd="0" destOrd="0" presId="urn:microsoft.com/office/officeart/2005/8/layout/hierarchy2"/>
    <dgm:cxn modelId="{58A5F021-6603-40B4-8DD5-EA90CAA0994B}" type="presOf" srcId="{0020E87B-3DF9-4747-AF60-E5DE56B26444}" destId="{6BEEEBC5-7BB0-40BA-8AC9-B75FCCA30E58}" srcOrd="1" destOrd="0" presId="urn:microsoft.com/office/officeart/2005/8/layout/hierarchy2"/>
    <dgm:cxn modelId="{AE349377-211A-491E-A27E-B5A10870F301}" srcId="{C32D694B-A516-4CF2-8A22-8EF4517784E5}" destId="{D4C2DAAF-FF6D-430B-AFA9-6CB52991E5DA}" srcOrd="2" destOrd="0" parTransId="{4807A3E5-2F2C-4CE0-A7DD-97A2B214AD13}" sibTransId="{2C80A10A-655B-47D5-87BE-45CCAB36B622}"/>
    <dgm:cxn modelId="{BB0DDFD2-0758-4DA4-B4F9-04FB9EBB4BAB}" type="presOf" srcId="{62BFC260-93C3-4CE3-996A-5D002A630B52}" destId="{FFC854AB-A6DD-4220-810C-C9C4C0FE5E63}" srcOrd="1" destOrd="0" presId="urn:microsoft.com/office/officeart/2005/8/layout/hierarchy2"/>
    <dgm:cxn modelId="{4B2CA346-C288-42D4-8780-E963A98C9BEF}" type="presOf" srcId="{0B323975-B868-4478-87FD-8C72AE4898F6}" destId="{51B64E49-D791-4BBB-B93D-6D564BC4B9BC}" srcOrd="0" destOrd="0" presId="urn:microsoft.com/office/officeart/2005/8/layout/hierarchy2"/>
    <dgm:cxn modelId="{FA5ACE5A-D51A-48D2-B32B-22E7E70AB834}" srcId="{869D3DB7-4E75-4EA2-8F26-19A8EB15446D}" destId="{021014F6-1BF0-4014-AF83-5653FA68A0C3}" srcOrd="1" destOrd="0" parTransId="{19F5F20E-C070-46F6-B4C5-F6F5B0F3CFC6}" sibTransId="{B08C53B8-49C8-4647-B252-FCE55E1BC175}"/>
    <dgm:cxn modelId="{74138AB4-7876-48A0-8E18-D430CC516C72}" type="presOf" srcId="{D0C77891-2257-4436-88D7-F18B8BC32578}" destId="{1240DA40-B43C-456D-9374-4E5D858838F4}" srcOrd="0" destOrd="0" presId="urn:microsoft.com/office/officeart/2005/8/layout/hierarchy2"/>
    <dgm:cxn modelId="{C8071F8E-4EA7-49A2-B720-CB6AB31C7063}" srcId="{D0C77891-2257-4436-88D7-F18B8BC32578}" destId="{58546889-F351-47C9-B9BE-02DC2DF5EB37}" srcOrd="1" destOrd="0" parTransId="{1D42DEC8-80D4-438A-8634-9A5645AE94C2}" sibTransId="{6EF183EA-F2E8-4670-9C3A-0EACC0FBB7D8}"/>
    <dgm:cxn modelId="{9117444F-6E9D-45C0-83A1-0A22B4CE7780}" type="presOf" srcId="{6E792CA8-40B6-4791-8CD0-38504E04D13B}" destId="{F80F0120-79DA-4CA7-A431-39CB019CB2D8}" srcOrd="0" destOrd="0" presId="urn:microsoft.com/office/officeart/2005/8/layout/hierarchy2"/>
    <dgm:cxn modelId="{B00DA223-31B4-4325-A85F-A3FBA9DCB916}" type="presOf" srcId="{41AEE067-0649-447E-86FB-AD01D4B9DF36}" destId="{693D90A9-62A3-415B-8059-D2C381C3A9CB}" srcOrd="1" destOrd="0" presId="urn:microsoft.com/office/officeart/2005/8/layout/hierarchy2"/>
    <dgm:cxn modelId="{9719FCBF-CD6E-4693-BFE5-3DD9266E044E}" type="presOf" srcId="{4807A3E5-2F2C-4CE0-A7DD-97A2B214AD13}" destId="{B238D738-145A-43E4-8955-A59B09FD4EE3}" srcOrd="1" destOrd="0" presId="urn:microsoft.com/office/officeart/2005/8/layout/hierarchy2"/>
    <dgm:cxn modelId="{46BDB3E6-6295-4FF2-A2C8-4CEEE6C8E2E9}" type="presOf" srcId="{62BFC260-93C3-4CE3-996A-5D002A630B52}" destId="{B4C99554-A15D-4C08-8C0F-423B8467B542}" srcOrd="0" destOrd="0" presId="urn:microsoft.com/office/officeart/2005/8/layout/hierarchy2"/>
    <dgm:cxn modelId="{291B9C03-FC70-43E1-9BF3-28F90BAC92AE}" type="presOf" srcId="{021014F6-1BF0-4014-AF83-5653FA68A0C3}" destId="{3221ACD7-7B07-4B7F-B409-CB0838B6A431}" srcOrd="0" destOrd="0" presId="urn:microsoft.com/office/officeart/2005/8/layout/hierarchy2"/>
    <dgm:cxn modelId="{808B01CE-3976-4944-9D24-CFF68C4D6D01}" type="presOf" srcId="{869D3DB7-4E75-4EA2-8F26-19A8EB15446D}" destId="{5141155A-694D-4466-AE4C-4AAE6AB947D0}" srcOrd="0" destOrd="0" presId="urn:microsoft.com/office/officeart/2005/8/layout/hierarchy2"/>
    <dgm:cxn modelId="{170E947E-1897-4C9C-8CB5-82D103460C2F}" srcId="{869D3DB7-4E75-4EA2-8F26-19A8EB15446D}" destId="{6E792CA8-40B6-4791-8CD0-38504E04D13B}" srcOrd="2" destOrd="0" parTransId="{DE889A00-DF2F-4140-B9F9-67C6AE3740DC}" sibTransId="{9DF4F5EF-A556-4C72-8AF8-29DCA14D1B80}"/>
    <dgm:cxn modelId="{0304D0A2-29A8-4F15-95FC-0236210DBE5D}" type="presOf" srcId="{9FD28893-BDB3-4D64-8285-56B6110FD36A}" destId="{8B4015AE-73B7-4C81-853F-4DDAE2558708}" srcOrd="0" destOrd="0" presId="urn:microsoft.com/office/officeart/2005/8/layout/hierarchy2"/>
    <dgm:cxn modelId="{4F298927-7E41-4854-91E5-E275DF5D3B65}" type="presOf" srcId="{234626F0-75EC-4014-A14E-66CC9D535869}" destId="{BD659A19-312F-4E10-B74A-ADFAEEB8C056}" srcOrd="0" destOrd="0" presId="urn:microsoft.com/office/officeart/2005/8/layout/hierarchy2"/>
    <dgm:cxn modelId="{93D37EAC-4580-4264-A60D-180D11CB4DA7}" type="presOf" srcId="{10571FCF-4BE4-4A93-ADEE-4DF41912D310}" destId="{4CCFFC16-98C7-436A-A917-07470F2E5FE5}" srcOrd="0" destOrd="0" presId="urn:microsoft.com/office/officeart/2005/8/layout/hierarchy2"/>
    <dgm:cxn modelId="{89FCC89E-2C26-4FE9-8747-F007AA0A7D66}" srcId="{869D3DB7-4E75-4EA2-8F26-19A8EB15446D}" destId="{09484001-5A4A-4EA1-8DCD-BA3169A088A4}" srcOrd="0" destOrd="0" parTransId="{0020E87B-3DF9-4747-AF60-E5DE56B26444}" sibTransId="{4B6417AF-56CD-42D5-AE32-869060E71039}"/>
    <dgm:cxn modelId="{89213A15-4B4A-4A9C-A8F7-2CEA27D46753}" type="presParOf" srcId="{1240DA40-B43C-456D-9374-4E5D858838F4}" destId="{5C0934C6-F8B0-46B4-A81D-3E8E7AEB5FEE}" srcOrd="0" destOrd="0" presId="urn:microsoft.com/office/officeart/2005/8/layout/hierarchy2"/>
    <dgm:cxn modelId="{0B3F082C-47FF-409B-BB78-351E10426D29}" type="presParOf" srcId="{5C0934C6-F8B0-46B4-A81D-3E8E7AEB5FEE}" destId="{131777D0-30E6-4AF9-9943-8CA1F40BC195}" srcOrd="0" destOrd="0" presId="urn:microsoft.com/office/officeart/2005/8/layout/hierarchy2"/>
    <dgm:cxn modelId="{DD4F1B3A-9023-4A74-BE50-55496ED947A9}" type="presParOf" srcId="{5C0934C6-F8B0-46B4-A81D-3E8E7AEB5FEE}" destId="{EE1312F2-4747-46DB-9874-5133C5AB8457}" srcOrd="1" destOrd="0" presId="urn:microsoft.com/office/officeart/2005/8/layout/hierarchy2"/>
    <dgm:cxn modelId="{5627AB48-17BA-4F84-8AE6-4683B6CC29FB}" type="presParOf" srcId="{1240DA40-B43C-456D-9374-4E5D858838F4}" destId="{00865C7B-42D8-4608-90A2-DD9D11EEA231}" srcOrd="1" destOrd="0" presId="urn:microsoft.com/office/officeart/2005/8/layout/hierarchy2"/>
    <dgm:cxn modelId="{0B2B3BBC-F47E-4C56-8AF9-22497B84690D}" type="presParOf" srcId="{00865C7B-42D8-4608-90A2-DD9D11EEA231}" destId="{B7703F69-D491-4B4E-8B29-D1254BE3EB05}" srcOrd="0" destOrd="0" presId="urn:microsoft.com/office/officeart/2005/8/layout/hierarchy2"/>
    <dgm:cxn modelId="{9E0E320F-F812-4E24-833A-D9970378C23B}" type="presParOf" srcId="{00865C7B-42D8-4608-90A2-DD9D11EEA231}" destId="{389FCE14-09C5-4B2D-B597-7DD229B7142D}" srcOrd="1" destOrd="0" presId="urn:microsoft.com/office/officeart/2005/8/layout/hierarchy2"/>
    <dgm:cxn modelId="{D2DB035E-2598-410A-8290-EC0F596C4E55}" type="presParOf" srcId="{1240DA40-B43C-456D-9374-4E5D858838F4}" destId="{A581D098-12BD-4042-AC2B-400294F555F1}" srcOrd="2" destOrd="0" presId="urn:microsoft.com/office/officeart/2005/8/layout/hierarchy2"/>
    <dgm:cxn modelId="{E7758A42-E635-4487-8D91-BB903C2A4AAE}" type="presParOf" srcId="{A581D098-12BD-4042-AC2B-400294F555F1}" destId="{CECF4BC9-4EF9-469B-8742-0A0598A7220A}" srcOrd="0" destOrd="0" presId="urn:microsoft.com/office/officeart/2005/8/layout/hierarchy2"/>
    <dgm:cxn modelId="{B4BD242F-6C69-4711-B231-3E0CEB60B39B}" type="presParOf" srcId="{A581D098-12BD-4042-AC2B-400294F555F1}" destId="{197B2C5D-2A61-4BEF-8EDF-7241135D8912}" srcOrd="1" destOrd="0" presId="urn:microsoft.com/office/officeart/2005/8/layout/hierarchy2"/>
    <dgm:cxn modelId="{2ADD42CE-788C-4322-BF60-7D89E8B9A276}" type="presParOf" srcId="{1240DA40-B43C-456D-9374-4E5D858838F4}" destId="{C45509C3-9DB9-4A1B-AC0F-9D41945062E0}" srcOrd="3" destOrd="0" presId="urn:microsoft.com/office/officeart/2005/8/layout/hierarchy2"/>
    <dgm:cxn modelId="{99E1C8E7-FE4E-46DD-85DC-3A4FFAB00EF8}" type="presParOf" srcId="{C45509C3-9DB9-4A1B-AC0F-9D41945062E0}" destId="{F0E3DEF8-05E6-46AE-8487-21169DF6DFE4}" srcOrd="0" destOrd="0" presId="urn:microsoft.com/office/officeart/2005/8/layout/hierarchy2"/>
    <dgm:cxn modelId="{83652941-715D-4353-813B-8BCB4F83EE8C}" type="presParOf" srcId="{C45509C3-9DB9-4A1B-AC0F-9D41945062E0}" destId="{B17E69C1-379F-4EAE-8F6C-944E76B1B7DD}" srcOrd="1" destOrd="0" presId="urn:microsoft.com/office/officeart/2005/8/layout/hierarchy2"/>
    <dgm:cxn modelId="{E94E8824-1AC9-4AF9-99CF-AC7418A52B1F}" type="presParOf" srcId="{1240DA40-B43C-456D-9374-4E5D858838F4}" destId="{49C02DF4-FFFA-487D-AE3E-032BABCEBD0A}" srcOrd="4" destOrd="0" presId="urn:microsoft.com/office/officeart/2005/8/layout/hierarchy2"/>
    <dgm:cxn modelId="{BD848C35-CCF7-48CC-81DC-F9205905B21E}" type="presParOf" srcId="{49C02DF4-FFFA-487D-AE3E-032BABCEBD0A}" destId="{776AD830-06A9-4683-9F80-E757AE47ED46}" srcOrd="0" destOrd="0" presId="urn:microsoft.com/office/officeart/2005/8/layout/hierarchy2"/>
    <dgm:cxn modelId="{F4C1BCD6-873C-4AA5-87BA-1192FEF4E0A8}" type="presParOf" srcId="{49C02DF4-FFFA-487D-AE3E-032BABCEBD0A}" destId="{60E19551-E15D-4062-A664-FAB388A15E39}" srcOrd="1" destOrd="0" presId="urn:microsoft.com/office/officeart/2005/8/layout/hierarchy2"/>
    <dgm:cxn modelId="{7D25FC98-621C-418C-9904-E5206CA6E956}" type="presParOf" srcId="{1240DA40-B43C-456D-9374-4E5D858838F4}" destId="{5C36B522-BCB1-451C-B9D3-18B772DCE3E3}" srcOrd="5" destOrd="0" presId="urn:microsoft.com/office/officeart/2005/8/layout/hierarchy2"/>
    <dgm:cxn modelId="{DD75B848-13EE-4B6F-8849-8498860AEB44}" type="presParOf" srcId="{5C36B522-BCB1-451C-B9D3-18B772DCE3E3}" destId="{FC039954-63E6-483C-B104-2380AF164143}" srcOrd="0" destOrd="0" presId="urn:microsoft.com/office/officeart/2005/8/layout/hierarchy2"/>
    <dgm:cxn modelId="{F05C1BF8-881E-4AD7-842F-A8DDC4C683E6}" type="presParOf" srcId="{5C36B522-BCB1-451C-B9D3-18B772DCE3E3}" destId="{8C060AD7-264A-4646-A04A-9C48E5E474A0}" srcOrd="1" destOrd="0" presId="urn:microsoft.com/office/officeart/2005/8/layout/hierarchy2"/>
    <dgm:cxn modelId="{FBF8DAC2-38D6-4E9E-8BE5-954B0DFD17B8}" type="presParOf" srcId="{8C060AD7-264A-4646-A04A-9C48E5E474A0}" destId="{5F446BF8-4597-4061-87D7-B94A6BCD346A}" srcOrd="0" destOrd="0" presId="urn:microsoft.com/office/officeart/2005/8/layout/hierarchy2"/>
    <dgm:cxn modelId="{9683AC11-F216-4524-9C09-F48E87614274}" type="presParOf" srcId="{5F446BF8-4597-4061-87D7-B94A6BCD346A}" destId="{24521B74-7EBE-4C6D-A085-1E0E19EEF475}" srcOrd="0" destOrd="0" presId="urn:microsoft.com/office/officeart/2005/8/layout/hierarchy2"/>
    <dgm:cxn modelId="{EDE8561F-83EE-4271-91EA-AAFAB666BD96}" type="presParOf" srcId="{8C060AD7-264A-4646-A04A-9C48E5E474A0}" destId="{252D98A3-E132-4562-BF11-1DC1C7310F80}" srcOrd="1" destOrd="0" presId="urn:microsoft.com/office/officeart/2005/8/layout/hierarchy2"/>
    <dgm:cxn modelId="{36E6A43C-A65C-4643-848C-84B2990AC88B}" type="presParOf" srcId="{252D98A3-E132-4562-BF11-1DC1C7310F80}" destId="{876EB96F-D036-4BF0-AA77-50663342BBDB}" srcOrd="0" destOrd="0" presId="urn:microsoft.com/office/officeart/2005/8/layout/hierarchy2"/>
    <dgm:cxn modelId="{3EBEED19-B28E-4D67-881D-33387028AC30}" type="presParOf" srcId="{252D98A3-E132-4562-BF11-1DC1C7310F80}" destId="{D214A011-7165-4A10-A129-77DEBF247228}" srcOrd="1" destOrd="0" presId="urn:microsoft.com/office/officeart/2005/8/layout/hierarchy2"/>
    <dgm:cxn modelId="{26F2A37F-DD80-46FF-A6E0-BAD5B87C2CEE}" type="presParOf" srcId="{8C060AD7-264A-4646-A04A-9C48E5E474A0}" destId="{B4C99554-A15D-4C08-8C0F-423B8467B542}" srcOrd="2" destOrd="0" presId="urn:microsoft.com/office/officeart/2005/8/layout/hierarchy2"/>
    <dgm:cxn modelId="{4F5E6F13-33DA-47CA-B9FE-E392FE7ED1A8}" type="presParOf" srcId="{B4C99554-A15D-4C08-8C0F-423B8467B542}" destId="{FFC854AB-A6DD-4220-810C-C9C4C0FE5E63}" srcOrd="0" destOrd="0" presId="urn:microsoft.com/office/officeart/2005/8/layout/hierarchy2"/>
    <dgm:cxn modelId="{3C09EDF6-D34A-4DBD-9DDB-BFAD71B939F6}" type="presParOf" srcId="{8C060AD7-264A-4646-A04A-9C48E5E474A0}" destId="{B8B7DF26-6327-4F0B-959B-029DA58D29A2}" srcOrd="3" destOrd="0" presId="urn:microsoft.com/office/officeart/2005/8/layout/hierarchy2"/>
    <dgm:cxn modelId="{B784A893-E1D0-42CF-9541-ADF63FEA1982}" type="presParOf" srcId="{B8B7DF26-6327-4F0B-959B-029DA58D29A2}" destId="{8B4015AE-73B7-4C81-853F-4DDAE2558708}" srcOrd="0" destOrd="0" presId="urn:microsoft.com/office/officeart/2005/8/layout/hierarchy2"/>
    <dgm:cxn modelId="{1F238526-8FC0-4D4D-8476-B633C5DCC632}" type="presParOf" srcId="{B8B7DF26-6327-4F0B-959B-029DA58D29A2}" destId="{287B7316-47EB-4BCC-A067-35833BEB294A}" srcOrd="1" destOrd="0" presId="urn:microsoft.com/office/officeart/2005/8/layout/hierarchy2"/>
    <dgm:cxn modelId="{09331514-F87A-4ABA-B73E-A4D2E8002F37}" type="presParOf" srcId="{8C060AD7-264A-4646-A04A-9C48E5E474A0}" destId="{E8035801-0759-49D3-BD28-4CD045C2F715}" srcOrd="4" destOrd="0" presId="urn:microsoft.com/office/officeart/2005/8/layout/hierarchy2"/>
    <dgm:cxn modelId="{304FE9FC-F5C5-43FC-A0DB-00F1035AC255}" type="presParOf" srcId="{E8035801-0759-49D3-BD28-4CD045C2F715}" destId="{B238D738-145A-43E4-8955-A59B09FD4EE3}" srcOrd="0" destOrd="0" presId="urn:microsoft.com/office/officeart/2005/8/layout/hierarchy2"/>
    <dgm:cxn modelId="{F92CDDF2-F5D5-446F-BA44-12EA8C688333}" type="presParOf" srcId="{8C060AD7-264A-4646-A04A-9C48E5E474A0}" destId="{FA5719E9-2854-4835-B6D3-A1A76EEFB248}" srcOrd="5" destOrd="0" presId="urn:microsoft.com/office/officeart/2005/8/layout/hierarchy2"/>
    <dgm:cxn modelId="{75A4424D-C484-4459-B94A-C163A71A452C}" type="presParOf" srcId="{FA5719E9-2854-4835-B6D3-A1A76EEFB248}" destId="{9B12507A-4F58-4047-A23A-0E459E3F6050}" srcOrd="0" destOrd="0" presId="urn:microsoft.com/office/officeart/2005/8/layout/hierarchy2"/>
    <dgm:cxn modelId="{6BC4CCCE-7D82-4556-9F8A-266FAA8ABF82}" type="presParOf" srcId="{FA5719E9-2854-4835-B6D3-A1A76EEFB248}" destId="{C572666F-70CD-4406-BC52-03FEAD44BD06}" srcOrd="1" destOrd="0" presId="urn:microsoft.com/office/officeart/2005/8/layout/hierarchy2"/>
    <dgm:cxn modelId="{10B1D2A4-6D76-4E69-8ECB-EE00C74F3481}" type="presParOf" srcId="{1240DA40-B43C-456D-9374-4E5D858838F4}" destId="{E20EA70D-8E0B-43CD-807D-697F0902DA34}" srcOrd="6" destOrd="0" presId="urn:microsoft.com/office/officeart/2005/8/layout/hierarchy2"/>
    <dgm:cxn modelId="{4EE206A3-CE91-46BF-8B92-40E7607A7072}" type="presParOf" srcId="{E20EA70D-8E0B-43CD-807D-697F0902DA34}" destId="{5141155A-694D-4466-AE4C-4AAE6AB947D0}" srcOrd="0" destOrd="0" presId="urn:microsoft.com/office/officeart/2005/8/layout/hierarchy2"/>
    <dgm:cxn modelId="{28897B07-C0CD-4607-BF6E-21C524C0A2AA}" type="presParOf" srcId="{E20EA70D-8E0B-43CD-807D-697F0902DA34}" destId="{AFDBAFBF-B2E7-44C4-9305-DDE220EEC183}" srcOrd="1" destOrd="0" presId="urn:microsoft.com/office/officeart/2005/8/layout/hierarchy2"/>
    <dgm:cxn modelId="{31591116-68E0-4D13-AEF8-24503386A7D0}" type="presParOf" srcId="{AFDBAFBF-B2E7-44C4-9305-DDE220EEC183}" destId="{F95E2671-1242-4E41-AA97-35B8CA08690A}" srcOrd="0" destOrd="0" presId="urn:microsoft.com/office/officeart/2005/8/layout/hierarchy2"/>
    <dgm:cxn modelId="{2083A9B2-8CBD-4780-9101-01AE0B884B95}" type="presParOf" srcId="{F95E2671-1242-4E41-AA97-35B8CA08690A}" destId="{6BEEEBC5-7BB0-40BA-8AC9-B75FCCA30E58}" srcOrd="0" destOrd="0" presId="urn:microsoft.com/office/officeart/2005/8/layout/hierarchy2"/>
    <dgm:cxn modelId="{C559F7ED-7AE4-41E6-8B98-BCF3206C5F20}" type="presParOf" srcId="{AFDBAFBF-B2E7-44C4-9305-DDE220EEC183}" destId="{05F6A214-5612-44F1-B914-EB85CDF3D058}" srcOrd="1" destOrd="0" presId="urn:microsoft.com/office/officeart/2005/8/layout/hierarchy2"/>
    <dgm:cxn modelId="{A21901C5-B5C7-4A58-AC3D-28F72F060659}" type="presParOf" srcId="{05F6A214-5612-44F1-B914-EB85CDF3D058}" destId="{F7D25BB6-F8C2-499B-A267-B3710CDDB8DF}" srcOrd="0" destOrd="0" presId="urn:microsoft.com/office/officeart/2005/8/layout/hierarchy2"/>
    <dgm:cxn modelId="{39E9890F-484E-454D-920F-A84D99DF0B5F}" type="presParOf" srcId="{05F6A214-5612-44F1-B914-EB85CDF3D058}" destId="{9470BDB5-94A8-4B11-A33E-9641C4D9A473}" srcOrd="1" destOrd="0" presId="urn:microsoft.com/office/officeart/2005/8/layout/hierarchy2"/>
    <dgm:cxn modelId="{225CC0E8-E9DC-4A96-A6D9-80EA48AEA3E9}" type="presParOf" srcId="{9470BDB5-94A8-4B11-A33E-9641C4D9A473}" destId="{65D2122C-328D-4FCA-A1FE-8CAA4D3C5972}" srcOrd="0" destOrd="0" presId="urn:microsoft.com/office/officeart/2005/8/layout/hierarchy2"/>
    <dgm:cxn modelId="{E346DD5A-63E7-4915-82C5-5B362F5464C4}" type="presParOf" srcId="{65D2122C-328D-4FCA-A1FE-8CAA4D3C5972}" destId="{36B6A615-5B1B-4B7F-9222-367D81EABF65}" srcOrd="0" destOrd="0" presId="urn:microsoft.com/office/officeart/2005/8/layout/hierarchy2"/>
    <dgm:cxn modelId="{08ACDE56-DA7A-40C9-AEF5-DB0699DD1272}" type="presParOf" srcId="{9470BDB5-94A8-4B11-A33E-9641C4D9A473}" destId="{5362EF67-BBBE-491A-A90A-FFE95D618D9F}" srcOrd="1" destOrd="0" presId="urn:microsoft.com/office/officeart/2005/8/layout/hierarchy2"/>
    <dgm:cxn modelId="{8EB0ECFD-24E9-4D10-B95F-0C79E5CC8406}" type="presParOf" srcId="{5362EF67-BBBE-491A-A90A-FFE95D618D9F}" destId="{CE24DEB7-6240-4F36-B5AF-98F862FD916F}" srcOrd="0" destOrd="0" presId="urn:microsoft.com/office/officeart/2005/8/layout/hierarchy2"/>
    <dgm:cxn modelId="{C5DB63AC-A1C2-43D2-B4DF-B7E05A311B21}" type="presParOf" srcId="{5362EF67-BBBE-491A-A90A-FFE95D618D9F}" destId="{C5AD635F-0EA2-4513-B118-C743277FE448}" srcOrd="1" destOrd="0" presId="urn:microsoft.com/office/officeart/2005/8/layout/hierarchy2"/>
    <dgm:cxn modelId="{9689F991-6ACD-4F20-AD71-11757AF97254}" type="presParOf" srcId="{AFDBAFBF-B2E7-44C4-9305-DDE220EEC183}" destId="{3016C9C1-032E-4158-95D5-DCBE34A637F2}" srcOrd="2" destOrd="0" presId="urn:microsoft.com/office/officeart/2005/8/layout/hierarchy2"/>
    <dgm:cxn modelId="{5A9EAEA2-DEDF-4CEC-8272-D916CE3FBB13}" type="presParOf" srcId="{3016C9C1-032E-4158-95D5-DCBE34A637F2}" destId="{E39077ED-5BEA-49DC-BB47-9300472E91BD}" srcOrd="0" destOrd="0" presId="urn:microsoft.com/office/officeart/2005/8/layout/hierarchy2"/>
    <dgm:cxn modelId="{8AF6C60E-0BEA-41D2-803F-929DD5540E84}" type="presParOf" srcId="{AFDBAFBF-B2E7-44C4-9305-DDE220EEC183}" destId="{08C753AE-9637-4E1A-A417-DBF24DCEBE5A}" srcOrd="3" destOrd="0" presId="urn:microsoft.com/office/officeart/2005/8/layout/hierarchy2"/>
    <dgm:cxn modelId="{FB557CE6-C62A-4B15-859C-3FAE859AF57B}" type="presParOf" srcId="{08C753AE-9637-4E1A-A417-DBF24DCEBE5A}" destId="{3221ACD7-7B07-4B7F-B409-CB0838B6A431}" srcOrd="0" destOrd="0" presId="urn:microsoft.com/office/officeart/2005/8/layout/hierarchy2"/>
    <dgm:cxn modelId="{7E19404A-E741-4749-82ED-9126D5CEF9A9}" type="presParOf" srcId="{08C753AE-9637-4E1A-A417-DBF24DCEBE5A}" destId="{7B91E2A2-D937-4B06-B03B-D5276E8C497D}" srcOrd="1" destOrd="0" presId="urn:microsoft.com/office/officeart/2005/8/layout/hierarchy2"/>
    <dgm:cxn modelId="{B176BDE1-E8F6-4A94-A7F8-273AA9965579}" type="presParOf" srcId="{7B91E2A2-D937-4B06-B03B-D5276E8C497D}" destId="{44476132-B582-4613-884D-36CC6B5ABFC9}" srcOrd="0" destOrd="0" presId="urn:microsoft.com/office/officeart/2005/8/layout/hierarchy2"/>
    <dgm:cxn modelId="{13251F78-392C-4CC3-B9BE-C57EECF74764}" type="presParOf" srcId="{44476132-B582-4613-884D-36CC6B5ABFC9}" destId="{693D90A9-62A3-415B-8059-D2C381C3A9CB}" srcOrd="0" destOrd="0" presId="urn:microsoft.com/office/officeart/2005/8/layout/hierarchy2"/>
    <dgm:cxn modelId="{62A7CFF9-8A76-4D6F-84BD-51446CD07286}" type="presParOf" srcId="{7B91E2A2-D937-4B06-B03B-D5276E8C497D}" destId="{561D8538-F365-4CB9-AB8D-7E799315EEE7}" srcOrd="1" destOrd="0" presId="urn:microsoft.com/office/officeart/2005/8/layout/hierarchy2"/>
    <dgm:cxn modelId="{D67A8725-0EEC-4278-BC1F-43342F1F43DB}" type="presParOf" srcId="{561D8538-F365-4CB9-AB8D-7E799315EEE7}" destId="{51B64E49-D791-4BBB-B93D-6D564BC4B9BC}" srcOrd="0" destOrd="0" presId="urn:microsoft.com/office/officeart/2005/8/layout/hierarchy2"/>
    <dgm:cxn modelId="{0BEC67B8-C00A-467E-B11E-DF4C34D6DD42}" type="presParOf" srcId="{561D8538-F365-4CB9-AB8D-7E799315EEE7}" destId="{E54D34D5-EC02-4892-8BD1-909A48A274D9}" srcOrd="1" destOrd="0" presId="urn:microsoft.com/office/officeart/2005/8/layout/hierarchy2"/>
    <dgm:cxn modelId="{5EC6159A-ED46-4E33-BDD0-8AB556C7E25D}" type="presParOf" srcId="{AFDBAFBF-B2E7-44C4-9305-DDE220EEC183}" destId="{EC846009-DBFF-4853-8CC5-A891E9AD8056}" srcOrd="4" destOrd="0" presId="urn:microsoft.com/office/officeart/2005/8/layout/hierarchy2"/>
    <dgm:cxn modelId="{D78EDC72-0903-4A34-BFD5-D527DCF30945}" type="presParOf" srcId="{EC846009-DBFF-4853-8CC5-A891E9AD8056}" destId="{5641D325-3A04-461B-868C-F07671C0EF81}" srcOrd="0" destOrd="0" presId="urn:microsoft.com/office/officeart/2005/8/layout/hierarchy2"/>
    <dgm:cxn modelId="{6F5E61E7-FFD6-452A-B009-0577A7D6E0E0}" type="presParOf" srcId="{AFDBAFBF-B2E7-44C4-9305-DDE220EEC183}" destId="{B05F19E4-5FFD-40B8-BA67-CE085C81E69E}" srcOrd="5" destOrd="0" presId="urn:microsoft.com/office/officeart/2005/8/layout/hierarchy2"/>
    <dgm:cxn modelId="{A1AC27FD-5927-4CA3-9001-6B7FAB56577D}" type="presParOf" srcId="{B05F19E4-5FFD-40B8-BA67-CE085C81E69E}" destId="{F80F0120-79DA-4CA7-A431-39CB019CB2D8}" srcOrd="0" destOrd="0" presId="urn:microsoft.com/office/officeart/2005/8/layout/hierarchy2"/>
    <dgm:cxn modelId="{18A4031B-2371-44D9-ACCE-610F07D1F9B0}" type="presParOf" srcId="{B05F19E4-5FFD-40B8-BA67-CE085C81E69E}" destId="{08941B59-B9CE-42AD-B960-6762B3AC6162}" srcOrd="1" destOrd="0" presId="urn:microsoft.com/office/officeart/2005/8/layout/hierarchy2"/>
    <dgm:cxn modelId="{C3FAAFD7-609E-443E-9D76-D728CCF00873}" type="presParOf" srcId="{08941B59-B9CE-42AD-B960-6762B3AC6162}" destId="{AFA9901F-6C24-45F6-B5D0-19902EFBBAA9}" srcOrd="0" destOrd="0" presId="urn:microsoft.com/office/officeart/2005/8/layout/hierarchy2"/>
    <dgm:cxn modelId="{959C0160-494D-4CE7-B021-802578355702}" type="presParOf" srcId="{AFA9901F-6C24-45F6-B5D0-19902EFBBAA9}" destId="{5A33BC06-122B-48A9-8599-C3BD546597E5}" srcOrd="0" destOrd="0" presId="urn:microsoft.com/office/officeart/2005/8/layout/hierarchy2"/>
    <dgm:cxn modelId="{455AE3BC-9928-49EE-B4B6-7E43B4230054}" type="presParOf" srcId="{08941B59-B9CE-42AD-B960-6762B3AC6162}" destId="{C9E4682E-CFAD-4625-8425-F906A842803E}" srcOrd="1" destOrd="0" presId="urn:microsoft.com/office/officeart/2005/8/layout/hierarchy2"/>
    <dgm:cxn modelId="{CECCC142-E9B6-41CB-A1B1-9412FEC96D0A}" type="presParOf" srcId="{C9E4682E-CFAD-4625-8425-F906A842803E}" destId="{BD659A19-312F-4E10-B74A-ADFAEEB8C056}" srcOrd="0" destOrd="0" presId="urn:microsoft.com/office/officeart/2005/8/layout/hierarchy2"/>
    <dgm:cxn modelId="{260C4E24-69A6-4C6F-B8D3-1083BF65FFFB}" type="presParOf" srcId="{C9E4682E-CFAD-4625-8425-F906A842803E}" destId="{AFDB6735-1F1C-4D7E-8747-77D8A31D2297}" srcOrd="1" destOrd="0" presId="urn:microsoft.com/office/officeart/2005/8/layout/hierarchy2"/>
    <dgm:cxn modelId="{D2A6AED5-F3B1-461B-B005-58EFAAA782BE}" type="presParOf" srcId="{AFDB6735-1F1C-4D7E-8747-77D8A31D2297}" destId="{1F604B2E-037D-4CBB-9B3D-B6ADE075E577}" srcOrd="0" destOrd="0" presId="urn:microsoft.com/office/officeart/2005/8/layout/hierarchy2"/>
    <dgm:cxn modelId="{8981CCD6-17F5-4D7B-A3E0-EFAC072AC39E}" type="presParOf" srcId="{1F604B2E-037D-4CBB-9B3D-B6ADE075E577}" destId="{30C0220A-A63C-47DC-9C59-E82B94DDC06B}" srcOrd="0" destOrd="0" presId="urn:microsoft.com/office/officeart/2005/8/layout/hierarchy2"/>
    <dgm:cxn modelId="{AE44E136-7B96-4B52-966B-72ED8CDB2827}" type="presParOf" srcId="{AFDB6735-1F1C-4D7E-8747-77D8A31D2297}" destId="{CFB33766-3608-437E-A9C9-CC507DF358F9}" srcOrd="1" destOrd="0" presId="urn:microsoft.com/office/officeart/2005/8/layout/hierarchy2"/>
    <dgm:cxn modelId="{F624FD5B-4AC3-4960-B64D-79E20C005869}" type="presParOf" srcId="{CFB33766-3608-437E-A9C9-CC507DF358F9}" destId="{4CCFFC16-98C7-436A-A917-07470F2E5FE5}" srcOrd="0" destOrd="0" presId="urn:microsoft.com/office/officeart/2005/8/layout/hierarchy2"/>
    <dgm:cxn modelId="{655BE0C6-398C-4813-8A9F-8F326CF0892B}" type="presParOf" srcId="{CFB33766-3608-437E-A9C9-CC507DF358F9}" destId="{BFBF1225-E04A-47D8-87D8-0420AD8FC259}" srcOrd="1" destOrd="0" presId="urn:microsoft.com/office/officeart/2005/8/layout/hierarchy2"/>
    <dgm:cxn modelId="{1E30EBDB-FB6F-4859-A756-D13DBEADC414}" type="presParOf" srcId="{AFDB6735-1F1C-4D7E-8747-77D8A31D2297}" destId="{7CFFB9D0-EE56-49AF-BC93-C2B0C8D92478}" srcOrd="2" destOrd="0" presId="urn:microsoft.com/office/officeart/2005/8/layout/hierarchy2"/>
    <dgm:cxn modelId="{392F104B-B298-4D1C-A188-31426CD9CB6A}" type="presParOf" srcId="{7CFFB9D0-EE56-49AF-BC93-C2B0C8D92478}" destId="{5A2C026F-AA73-40BE-9635-354FF2D097E1}" srcOrd="0" destOrd="0" presId="urn:microsoft.com/office/officeart/2005/8/layout/hierarchy2"/>
    <dgm:cxn modelId="{121E2697-DDF0-400A-B2CD-BDAA8A48BDEF}" type="presParOf" srcId="{AFDB6735-1F1C-4D7E-8747-77D8A31D2297}" destId="{33EFCF70-04D3-4B27-A235-12068E77593C}" srcOrd="3" destOrd="0" presId="urn:microsoft.com/office/officeart/2005/8/layout/hierarchy2"/>
    <dgm:cxn modelId="{050AB437-8344-459C-BB0F-749C81BDC265}" type="presParOf" srcId="{33EFCF70-04D3-4B27-A235-12068E77593C}" destId="{C1B07066-31D1-45A1-B270-4C495BFE0D2F}" srcOrd="0" destOrd="0" presId="urn:microsoft.com/office/officeart/2005/8/layout/hierarchy2"/>
    <dgm:cxn modelId="{110F4DBB-D166-4DB9-82FD-EA8DA94DC74B}" type="presParOf" srcId="{33EFCF70-04D3-4B27-A235-12068E77593C}" destId="{2A380934-FE44-4BB0-9A44-7616839A70E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77891-2257-4436-88D7-F18B8BC3257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D3DB7-4E75-4EA2-8F26-19A8EB15446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PGI</a:t>
          </a:r>
          <a:endParaRPr lang="en-US" sz="1800" dirty="0">
            <a:solidFill>
              <a:schemeClr val="tx1"/>
            </a:solidFill>
          </a:endParaRPr>
        </a:p>
      </dgm:t>
    </dgm:pt>
    <dgm:pt modelId="{E23FAB61-1421-40B4-A5A3-B05C85BDF964}" type="parTrans" cxnId="{87BC8ABE-E63E-4284-B59D-7C0E4F50E58A}">
      <dgm:prSet/>
      <dgm:spPr/>
      <dgm:t>
        <a:bodyPr/>
        <a:lstStyle/>
        <a:p>
          <a:endParaRPr lang="en-US"/>
        </a:p>
      </dgm:t>
    </dgm:pt>
    <dgm:pt modelId="{11CB4E16-D6C0-40C1-A384-5C94EB61A6AC}" type="sibTrans" cxnId="{87BC8ABE-E63E-4284-B59D-7C0E4F50E58A}">
      <dgm:prSet/>
      <dgm:spPr/>
      <dgm:t>
        <a:bodyPr/>
        <a:lstStyle/>
        <a:p>
          <a:endParaRPr lang="en-US"/>
        </a:p>
      </dgm:t>
    </dgm:pt>
    <dgm:pt modelId="{09484001-5A4A-4EA1-8DCD-BA3169A088A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Energy</a:t>
          </a:r>
          <a:endParaRPr lang="en-US" sz="1800" dirty="0">
            <a:solidFill>
              <a:schemeClr val="tx1"/>
            </a:solidFill>
          </a:endParaRPr>
        </a:p>
      </dgm:t>
    </dgm:pt>
    <dgm:pt modelId="{0020E87B-3DF9-4747-AF60-E5DE56B26444}" type="parTrans" cxnId="{89FCC89E-2C26-4FE9-8747-F007AA0A7D66}">
      <dgm:prSet custT="1"/>
      <dgm:spPr/>
      <dgm:t>
        <a:bodyPr/>
        <a:lstStyle/>
        <a:p>
          <a:endParaRPr lang="en-US" sz="1800"/>
        </a:p>
      </dgm:t>
    </dgm:pt>
    <dgm:pt modelId="{4B6417AF-56CD-42D5-AE32-869060E71039}" type="sibTrans" cxnId="{89FCC89E-2C26-4FE9-8747-F007AA0A7D66}">
      <dgm:prSet/>
      <dgm:spPr/>
      <dgm:t>
        <a:bodyPr/>
        <a:lstStyle/>
        <a:p>
          <a:endParaRPr lang="en-US"/>
        </a:p>
      </dgm:t>
    </dgm:pt>
    <dgm:pt modelId="{B63249C2-42B6-4D23-BF6B-09DDC568F052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</a:t>
          </a:r>
          <a:r>
            <a:rPr lang="de-DE" sz="1800" dirty="0" err="1" smtClean="0">
              <a:solidFill>
                <a:schemeClr val="tx1"/>
              </a:solidFill>
            </a:rPr>
            <a:t>Spectroscopy</a:t>
          </a:r>
          <a:r>
            <a:rPr lang="de-DE" sz="1400" dirty="0" smtClean="0">
              <a:solidFill>
                <a:schemeClr val="tx1"/>
              </a:solidFill>
            </a:rPr>
            <a:t> </a:t>
          </a:r>
          <a:endParaRPr lang="en-US" sz="1400" dirty="0">
            <a:solidFill>
              <a:schemeClr val="tx1"/>
            </a:solidFill>
          </a:endParaRPr>
        </a:p>
      </dgm:t>
    </dgm:pt>
    <dgm:pt modelId="{A3AA66C0-471A-4B0F-8343-2A5FF96D2A85}" type="parTrans" cxnId="{CFFE1BB6-72BC-4507-8BAE-6ABD7689069A}">
      <dgm:prSet custT="1"/>
      <dgm:spPr/>
      <dgm:t>
        <a:bodyPr/>
        <a:lstStyle/>
        <a:p>
          <a:endParaRPr lang="en-US" sz="1800"/>
        </a:p>
      </dgm:t>
    </dgm:pt>
    <dgm:pt modelId="{59302902-7802-4FE7-9E4E-DAFDCEE9E862}" type="sibTrans" cxnId="{CFFE1BB6-72BC-4507-8BAE-6ABD7689069A}">
      <dgm:prSet/>
      <dgm:spPr/>
      <dgm:t>
        <a:bodyPr/>
        <a:lstStyle/>
        <a:p>
          <a:endParaRPr lang="en-US"/>
        </a:p>
      </dgm:t>
    </dgm:pt>
    <dgm:pt modelId="{021014F6-1BF0-4014-AF83-5653FA68A0C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Time</a:t>
          </a:r>
          <a:endParaRPr lang="en-US" sz="1800" dirty="0">
            <a:solidFill>
              <a:schemeClr val="tx1"/>
            </a:solidFill>
          </a:endParaRPr>
        </a:p>
      </dgm:t>
    </dgm:pt>
    <dgm:pt modelId="{19F5F20E-C070-46F6-B4C5-F6F5B0F3CFC6}" type="parTrans" cxnId="{FA5ACE5A-D51A-48D2-B32B-22E7E70AB834}">
      <dgm:prSet custT="1"/>
      <dgm:spPr/>
      <dgm:t>
        <a:bodyPr/>
        <a:lstStyle/>
        <a:p>
          <a:endParaRPr lang="en-US" sz="1800"/>
        </a:p>
      </dgm:t>
    </dgm:pt>
    <dgm:pt modelId="{B08C53B8-49C8-4647-B252-FCE55E1BC175}" type="sibTrans" cxnId="{FA5ACE5A-D51A-48D2-B32B-22E7E70AB834}">
      <dgm:prSet/>
      <dgm:spPr/>
      <dgm:t>
        <a:bodyPr/>
        <a:lstStyle/>
        <a:p>
          <a:endParaRPr lang="en-US"/>
        </a:p>
      </dgm:t>
    </dgm:pt>
    <dgm:pt modelId="{0B323975-B868-4478-87FD-8C72AE4898F6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Timing </a:t>
          </a:r>
        </a:p>
      </dgm:t>
    </dgm:pt>
    <dgm:pt modelId="{41AEE067-0649-447E-86FB-AD01D4B9DF36}" type="parTrans" cxnId="{037293CE-20C5-4871-96E0-ED682BC04869}">
      <dgm:prSet custT="1"/>
      <dgm:spPr/>
      <dgm:t>
        <a:bodyPr/>
        <a:lstStyle/>
        <a:p>
          <a:endParaRPr lang="en-US" sz="1800"/>
        </a:p>
      </dgm:t>
    </dgm:pt>
    <dgm:pt modelId="{9B199D5E-12F6-48A4-82B0-2E7FF231DF68}" type="sibTrans" cxnId="{037293CE-20C5-4871-96E0-ED682BC04869}">
      <dgm:prSet/>
      <dgm:spPr/>
      <dgm:t>
        <a:bodyPr/>
        <a:lstStyle/>
        <a:p>
          <a:endParaRPr lang="en-US"/>
        </a:p>
      </dgm:t>
    </dgm:pt>
    <dgm:pt modelId="{6E792CA8-40B6-4791-8CD0-38504E04D13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Space</a:t>
          </a:r>
          <a:endParaRPr lang="en-US" sz="1800" dirty="0">
            <a:solidFill>
              <a:schemeClr val="tx1"/>
            </a:solidFill>
          </a:endParaRPr>
        </a:p>
      </dgm:t>
    </dgm:pt>
    <dgm:pt modelId="{DE889A00-DF2F-4140-B9F9-67C6AE3740DC}" type="parTrans" cxnId="{170E947E-1897-4C9C-8CB5-82D103460C2F}">
      <dgm:prSet custT="1"/>
      <dgm:spPr/>
      <dgm:t>
        <a:bodyPr/>
        <a:lstStyle/>
        <a:p>
          <a:endParaRPr lang="en-US" sz="1800"/>
        </a:p>
      </dgm:t>
    </dgm:pt>
    <dgm:pt modelId="{9DF4F5EF-A556-4C72-8AF8-29DCA14D1B80}" type="sibTrans" cxnId="{170E947E-1897-4C9C-8CB5-82D103460C2F}">
      <dgm:prSet/>
      <dgm:spPr/>
      <dgm:t>
        <a:bodyPr/>
        <a:lstStyle/>
        <a:p>
          <a:endParaRPr lang="en-US"/>
        </a:p>
      </dgm:t>
    </dgm:pt>
    <dgm:pt modelId="{234626F0-75EC-4014-A14E-66CC9D53586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Imaging </a:t>
          </a:r>
        </a:p>
      </dgm:t>
    </dgm:pt>
    <dgm:pt modelId="{337E3A33-1EC6-410B-A066-7A4B18EF95E7}" type="parTrans" cxnId="{4A6EC7DA-6461-478C-8F44-2392CA2C79CD}">
      <dgm:prSet custT="1"/>
      <dgm:spPr/>
      <dgm:t>
        <a:bodyPr/>
        <a:lstStyle/>
        <a:p>
          <a:endParaRPr lang="en-US" sz="1800"/>
        </a:p>
      </dgm:t>
    </dgm:pt>
    <dgm:pt modelId="{FCFC9A2C-A824-4395-931B-F28C9767F193}" type="sibTrans" cxnId="{4A6EC7DA-6461-478C-8F44-2392CA2C79CD}">
      <dgm:prSet/>
      <dgm:spPr/>
      <dgm:t>
        <a:bodyPr/>
        <a:lstStyle/>
        <a:p>
          <a:endParaRPr lang="en-US"/>
        </a:p>
      </dgm:t>
    </dgm:pt>
    <dgm:pt modelId="{10571FCF-4BE4-4A93-ADEE-4DF41912D31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Slit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19AF8E3E-94DF-45D1-B1DE-61085E061690}" type="parTrans" cxnId="{1FEED7BA-D788-47F6-9C75-91B60521CFE4}">
      <dgm:prSet/>
      <dgm:spPr/>
      <dgm:t>
        <a:bodyPr/>
        <a:lstStyle/>
        <a:p>
          <a:endParaRPr lang="en-US"/>
        </a:p>
      </dgm:t>
    </dgm:pt>
    <dgm:pt modelId="{280C02E5-2617-47F3-9364-1CF5AFDF1B5D}" type="sibTrans" cxnId="{1FEED7BA-D788-47F6-9C75-91B60521CFE4}">
      <dgm:prSet/>
      <dgm:spPr/>
      <dgm:t>
        <a:bodyPr/>
        <a:lstStyle/>
        <a:p>
          <a:endParaRPr lang="en-US"/>
        </a:p>
      </dgm:t>
    </dgm:pt>
    <dgm:pt modelId="{3A05FCC6-582D-4BC7-BF8D-BF5B9E7F8D0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Compton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4FF52E0F-D376-4F6E-BDED-F6EE9B410E2D}" type="parTrans" cxnId="{4314D3DF-23EE-4CED-A5E3-704C116B4AA8}">
      <dgm:prSet/>
      <dgm:spPr/>
      <dgm:t>
        <a:bodyPr/>
        <a:lstStyle/>
        <a:p>
          <a:endParaRPr lang="en-US"/>
        </a:p>
      </dgm:t>
    </dgm:pt>
    <dgm:pt modelId="{36FE138F-6E89-4386-9DD0-082E6F165D83}" type="sibTrans" cxnId="{4314D3DF-23EE-4CED-A5E3-704C116B4AA8}">
      <dgm:prSet/>
      <dgm:spPr/>
      <dgm:t>
        <a:bodyPr/>
        <a:lstStyle/>
        <a:p>
          <a:endParaRPr lang="en-US"/>
        </a:p>
      </dgm:t>
    </dgm:pt>
    <dgm:pt modelId="{884A8E4E-BC6B-426A-82DD-3082CFB6622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MRI</a:t>
          </a:r>
          <a:endParaRPr lang="en-US" sz="1800" dirty="0">
            <a:solidFill>
              <a:schemeClr val="tx1"/>
            </a:solidFill>
          </a:endParaRPr>
        </a:p>
      </dgm:t>
    </dgm:pt>
    <dgm:pt modelId="{A9B647FE-C5ED-4684-8AC7-C0C0DB11796F}" type="parTrans" cxnId="{75F2C8D5-79EC-4BB2-9974-D5947FDC9B70}">
      <dgm:prSet/>
      <dgm:spPr/>
      <dgm:t>
        <a:bodyPr/>
        <a:lstStyle/>
        <a:p>
          <a:endParaRPr lang="en-US"/>
        </a:p>
      </dgm:t>
    </dgm:pt>
    <dgm:pt modelId="{09523D59-1D2D-4BDB-BFA6-0A567207423F}" type="sibTrans" cxnId="{75F2C8D5-79EC-4BB2-9974-D5947FDC9B70}">
      <dgm:prSet/>
      <dgm:spPr/>
      <dgm:t>
        <a:bodyPr/>
        <a:lstStyle/>
        <a:p>
          <a:endParaRPr lang="en-US"/>
        </a:p>
      </dgm:t>
    </dgm:pt>
    <dgm:pt modelId="{C32D694B-A516-4CF2-8A22-8EF4517784E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PET</a:t>
          </a:r>
          <a:endParaRPr lang="en-US" sz="1800" dirty="0">
            <a:solidFill>
              <a:schemeClr val="tx1"/>
            </a:solidFill>
          </a:endParaRPr>
        </a:p>
      </dgm:t>
    </dgm:pt>
    <dgm:pt modelId="{82BE9147-DF16-443D-A544-FAF76E316191}" type="parTrans" cxnId="{26B33356-B53D-4650-97F3-6E8DB15BA06A}">
      <dgm:prSet/>
      <dgm:spPr/>
      <dgm:t>
        <a:bodyPr/>
        <a:lstStyle/>
        <a:p>
          <a:endParaRPr lang="en-US"/>
        </a:p>
      </dgm:t>
    </dgm:pt>
    <dgm:pt modelId="{B5E281BA-E961-4A36-B048-9CB72501FD76}" type="sibTrans" cxnId="{26B33356-B53D-4650-97F3-6E8DB15BA06A}">
      <dgm:prSet/>
      <dgm:spPr/>
      <dgm:t>
        <a:bodyPr/>
        <a:lstStyle/>
        <a:p>
          <a:endParaRPr lang="en-US"/>
        </a:p>
      </dgm:t>
    </dgm:pt>
    <dgm:pt modelId="{58546889-F351-47C9-B9BE-02DC2DF5EB3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Ionoacoustics</a:t>
          </a:r>
          <a:endParaRPr lang="en-US" sz="1800" dirty="0">
            <a:solidFill>
              <a:schemeClr val="tx1"/>
            </a:solidFill>
          </a:endParaRPr>
        </a:p>
      </dgm:t>
    </dgm:pt>
    <dgm:pt modelId="{1D42DEC8-80D4-438A-8634-9A5645AE94C2}" type="parTrans" cxnId="{C8071F8E-4EA7-49A2-B720-CB6AB31C7063}">
      <dgm:prSet/>
      <dgm:spPr/>
      <dgm:t>
        <a:bodyPr/>
        <a:lstStyle/>
        <a:p>
          <a:endParaRPr lang="en-US"/>
        </a:p>
      </dgm:t>
    </dgm:pt>
    <dgm:pt modelId="{6EF183EA-F2E8-4670-9C3A-0EACC0FBB7D8}" type="sibTrans" cxnId="{C8071F8E-4EA7-49A2-B720-CB6AB31C7063}">
      <dgm:prSet/>
      <dgm:spPr/>
      <dgm:t>
        <a:bodyPr/>
        <a:lstStyle/>
        <a:p>
          <a:endParaRPr lang="en-US"/>
        </a:p>
      </dgm:t>
    </dgm:pt>
    <dgm:pt modelId="{80F2DF12-308C-478E-B3DA-783CF6BC74D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In-beam</a:t>
          </a:r>
          <a:endParaRPr lang="en-US" sz="1800" dirty="0">
            <a:solidFill>
              <a:schemeClr val="tx1"/>
            </a:solidFill>
          </a:endParaRPr>
        </a:p>
      </dgm:t>
    </dgm:pt>
    <dgm:pt modelId="{49D15BC9-DCE7-44C9-9DDD-E82BC94A4CAF}" type="parTrans" cxnId="{C5AEA7B0-30D8-4A70-8BC4-09738EF363E7}">
      <dgm:prSet/>
      <dgm:spPr/>
      <dgm:t>
        <a:bodyPr/>
        <a:lstStyle/>
        <a:p>
          <a:endParaRPr lang="en-US"/>
        </a:p>
      </dgm:t>
    </dgm:pt>
    <dgm:pt modelId="{1E260F06-4178-4048-B37E-6EA182E6B6B8}" type="sibTrans" cxnId="{C5AEA7B0-30D8-4A70-8BC4-09738EF363E7}">
      <dgm:prSet/>
      <dgm:spPr/>
      <dgm:t>
        <a:bodyPr/>
        <a:lstStyle/>
        <a:p>
          <a:endParaRPr lang="en-US"/>
        </a:p>
      </dgm:t>
    </dgm:pt>
    <dgm:pt modelId="{9FD28893-BDB3-4D64-8285-56B6110FD36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</a:t>
          </a:r>
          <a:r>
            <a:rPr lang="de-DE" sz="1800" dirty="0" err="1" smtClean="0">
              <a:solidFill>
                <a:schemeClr val="tx1"/>
              </a:solidFill>
            </a:rPr>
            <a:t>room</a:t>
          </a:r>
          <a:endParaRPr lang="en-US" sz="1800" dirty="0">
            <a:solidFill>
              <a:schemeClr val="tx1"/>
            </a:solidFill>
          </a:endParaRPr>
        </a:p>
      </dgm:t>
    </dgm:pt>
    <dgm:pt modelId="{62BFC260-93C3-4CE3-996A-5D002A630B52}" type="parTrans" cxnId="{723085FC-3329-4B7A-B857-8CF117D65FE1}">
      <dgm:prSet/>
      <dgm:spPr/>
      <dgm:t>
        <a:bodyPr/>
        <a:lstStyle/>
        <a:p>
          <a:endParaRPr lang="en-US"/>
        </a:p>
      </dgm:t>
    </dgm:pt>
    <dgm:pt modelId="{882734FC-6BA9-445F-B1E6-14F5DA520691}" type="sibTrans" cxnId="{723085FC-3329-4B7A-B857-8CF117D65FE1}">
      <dgm:prSet/>
      <dgm:spPr/>
      <dgm:t>
        <a:bodyPr/>
        <a:lstStyle/>
        <a:p>
          <a:endParaRPr lang="en-US"/>
        </a:p>
      </dgm:t>
    </dgm:pt>
    <dgm:pt modelId="{D4C2DAAF-FF6D-430B-AFA9-6CB52991E5D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Off-</a:t>
          </a:r>
          <a:r>
            <a:rPr lang="de-DE" sz="1800" dirty="0" err="1" smtClean="0">
              <a:solidFill>
                <a:schemeClr val="tx1"/>
              </a:solidFill>
            </a:rPr>
            <a:t>line</a:t>
          </a:r>
          <a:endParaRPr lang="en-US" sz="1800" dirty="0">
            <a:solidFill>
              <a:schemeClr val="tx1"/>
            </a:solidFill>
          </a:endParaRPr>
        </a:p>
      </dgm:t>
    </dgm:pt>
    <dgm:pt modelId="{4807A3E5-2F2C-4CE0-A7DD-97A2B214AD13}" type="parTrans" cxnId="{AE349377-211A-491E-A27E-B5A10870F301}">
      <dgm:prSet/>
      <dgm:spPr/>
      <dgm:t>
        <a:bodyPr/>
        <a:lstStyle/>
        <a:p>
          <a:endParaRPr lang="en-US"/>
        </a:p>
      </dgm:t>
    </dgm:pt>
    <dgm:pt modelId="{2C80A10A-655B-47D5-87BE-45CCAB36B622}" type="sibTrans" cxnId="{AE349377-211A-491E-A27E-B5A10870F301}">
      <dgm:prSet/>
      <dgm:spPr/>
      <dgm:t>
        <a:bodyPr/>
        <a:lstStyle/>
        <a:p>
          <a:endParaRPr lang="en-US"/>
        </a:p>
      </dgm:t>
    </dgm:pt>
    <dgm:pt modelId="{83EA185C-E50D-4E88-B1C2-912D06CD9E4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Interaction </a:t>
          </a:r>
          <a:r>
            <a:rPr lang="de-DE" sz="1800" dirty="0" err="1" smtClean="0">
              <a:solidFill>
                <a:schemeClr val="tx1"/>
              </a:solidFill>
            </a:rPr>
            <a:t>vertex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imaging</a:t>
          </a:r>
          <a:endParaRPr lang="en-US" sz="1800" dirty="0">
            <a:solidFill>
              <a:schemeClr val="tx1"/>
            </a:solidFill>
          </a:endParaRPr>
        </a:p>
      </dgm:t>
    </dgm:pt>
    <dgm:pt modelId="{CAEEFA18-8F2E-400F-8EF3-9033042EB725}" type="parTrans" cxnId="{7DE621B0-D50D-4223-912C-8B1B3236D1B5}">
      <dgm:prSet/>
      <dgm:spPr/>
      <dgm:t>
        <a:bodyPr/>
        <a:lstStyle/>
        <a:p>
          <a:endParaRPr lang="en-US"/>
        </a:p>
      </dgm:t>
    </dgm:pt>
    <dgm:pt modelId="{010100C0-DF7D-42E7-8E6D-FB09D919C77C}" type="sibTrans" cxnId="{7DE621B0-D50D-4223-912C-8B1B3236D1B5}">
      <dgm:prSet/>
      <dgm:spPr/>
      <dgm:t>
        <a:bodyPr/>
        <a:lstStyle/>
        <a:p>
          <a:endParaRPr lang="en-US"/>
        </a:p>
      </dgm:t>
    </dgm:pt>
    <dgm:pt modelId="{4D211550-4DAA-4AB2-A246-3FC51CADB7B2}">
      <dgm:prSet phldrT="[Text]" custT="1"/>
      <dgm:spPr/>
      <dgm:t>
        <a:bodyPr/>
        <a:lstStyle/>
        <a:p>
          <a:endParaRPr lang="en-US" sz="1800" dirty="0"/>
        </a:p>
      </dgm:t>
    </dgm:pt>
    <dgm:pt modelId="{B0A75B97-6C93-4E89-B840-AA8137199FEE}" type="parTrans" cxnId="{714562B0-4DAC-4213-A168-AED4BCD7FFDE}">
      <dgm:prSet/>
      <dgm:spPr/>
      <dgm:t>
        <a:bodyPr/>
        <a:lstStyle/>
        <a:p>
          <a:endParaRPr lang="en-US"/>
        </a:p>
      </dgm:t>
    </dgm:pt>
    <dgm:pt modelId="{EF37EAB8-4AA8-47D9-A2AE-0FF311F81654}" type="sibTrans" cxnId="{714562B0-4DAC-4213-A168-AED4BCD7FFDE}">
      <dgm:prSet/>
      <dgm:spPr/>
      <dgm:t>
        <a:bodyPr/>
        <a:lstStyle/>
        <a:p>
          <a:endParaRPr lang="en-US"/>
        </a:p>
      </dgm:t>
    </dgm:pt>
    <dgm:pt modelId="{CB3AEA4D-538E-42F1-8DC6-AC7E3ABC9001}">
      <dgm:prSet phldrT="[Text]" custT="1"/>
      <dgm:spPr/>
      <dgm:t>
        <a:bodyPr/>
        <a:lstStyle/>
        <a:p>
          <a:endParaRPr lang="en-US" sz="1800" dirty="0"/>
        </a:p>
      </dgm:t>
    </dgm:pt>
    <dgm:pt modelId="{58430DBA-A6D4-4311-9190-6ECEFF281087}" type="sibTrans" cxnId="{B474A571-FFA2-4806-B326-84F61715BB0C}">
      <dgm:prSet/>
      <dgm:spPr/>
      <dgm:t>
        <a:bodyPr/>
        <a:lstStyle/>
        <a:p>
          <a:endParaRPr lang="en-US"/>
        </a:p>
      </dgm:t>
    </dgm:pt>
    <dgm:pt modelId="{88CA131D-6995-462A-B58B-2556EE247AF7}" type="parTrans" cxnId="{B474A571-FFA2-4806-B326-84F61715BB0C}">
      <dgm:prSet/>
      <dgm:spPr/>
      <dgm:t>
        <a:bodyPr/>
        <a:lstStyle/>
        <a:p>
          <a:endParaRPr lang="en-US"/>
        </a:p>
      </dgm:t>
    </dgm:pt>
    <dgm:pt modelId="{1240DA40-B43C-456D-9374-4E5D858838F4}" type="pres">
      <dgm:prSet presAssocID="{D0C77891-2257-4436-88D7-F18B8BC3257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0934C6-F8B0-46B4-A81D-3E8E7AEB5FEE}" type="pres">
      <dgm:prSet presAssocID="{884A8E4E-BC6B-426A-82DD-3082CFB66227}" presName="root1" presStyleCnt="0"/>
      <dgm:spPr/>
    </dgm:pt>
    <dgm:pt modelId="{131777D0-30E6-4AF9-9943-8CA1F40BC195}" type="pres">
      <dgm:prSet presAssocID="{884A8E4E-BC6B-426A-82DD-3082CFB66227}" presName="LevelOneTextNode" presStyleLbl="node0" presStyleIdx="0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1312F2-4747-46DB-9874-5133C5AB8457}" type="pres">
      <dgm:prSet presAssocID="{884A8E4E-BC6B-426A-82DD-3082CFB66227}" presName="level2hierChild" presStyleCnt="0"/>
      <dgm:spPr/>
    </dgm:pt>
    <dgm:pt modelId="{00865C7B-42D8-4608-90A2-DD9D11EEA231}" type="pres">
      <dgm:prSet presAssocID="{58546889-F351-47C9-B9BE-02DC2DF5EB37}" presName="root1" presStyleCnt="0"/>
      <dgm:spPr/>
    </dgm:pt>
    <dgm:pt modelId="{B7703F69-D491-4B4E-8B29-D1254BE3EB05}" type="pres">
      <dgm:prSet presAssocID="{58546889-F351-47C9-B9BE-02DC2DF5EB37}" presName="LevelOneTextNode" presStyleLbl="node0" presStyleIdx="1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FCE14-09C5-4B2D-B597-7DD229B7142D}" type="pres">
      <dgm:prSet presAssocID="{58546889-F351-47C9-B9BE-02DC2DF5EB37}" presName="level2hierChild" presStyleCnt="0"/>
      <dgm:spPr/>
    </dgm:pt>
    <dgm:pt modelId="{A581D098-12BD-4042-AC2B-400294F555F1}" type="pres">
      <dgm:prSet presAssocID="{83EA185C-E50D-4E88-B1C2-912D06CD9E4F}" presName="root1" presStyleCnt="0"/>
      <dgm:spPr/>
    </dgm:pt>
    <dgm:pt modelId="{CECF4BC9-4EF9-469B-8742-0A0598A7220A}" type="pres">
      <dgm:prSet presAssocID="{83EA185C-E50D-4E88-B1C2-912D06CD9E4F}" presName="LevelOneTextNode" presStyleLbl="node0" presStyleIdx="2" presStyleCnt="7" custScaleX="377661" custScaleY="2630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7B2C5D-2A61-4BEF-8EDF-7241135D8912}" type="pres">
      <dgm:prSet presAssocID="{83EA185C-E50D-4E88-B1C2-912D06CD9E4F}" presName="level2hierChild" presStyleCnt="0"/>
      <dgm:spPr/>
    </dgm:pt>
    <dgm:pt modelId="{C45509C3-9DB9-4A1B-AC0F-9D41945062E0}" type="pres">
      <dgm:prSet presAssocID="{CB3AEA4D-538E-42F1-8DC6-AC7E3ABC9001}" presName="root1" presStyleCnt="0"/>
      <dgm:spPr/>
    </dgm:pt>
    <dgm:pt modelId="{F0E3DEF8-05E6-46AE-8487-21169DF6DFE4}" type="pres">
      <dgm:prSet presAssocID="{CB3AEA4D-538E-42F1-8DC6-AC7E3ABC9001}" presName="LevelOneTextNode" presStyleLbl="node0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7E69C1-379F-4EAE-8F6C-944E76B1B7DD}" type="pres">
      <dgm:prSet presAssocID="{CB3AEA4D-538E-42F1-8DC6-AC7E3ABC9001}" presName="level2hierChild" presStyleCnt="0"/>
      <dgm:spPr/>
    </dgm:pt>
    <dgm:pt modelId="{49C02DF4-FFFA-487D-AE3E-032BABCEBD0A}" type="pres">
      <dgm:prSet presAssocID="{4D211550-4DAA-4AB2-A246-3FC51CADB7B2}" presName="root1" presStyleCnt="0"/>
      <dgm:spPr/>
    </dgm:pt>
    <dgm:pt modelId="{776AD830-06A9-4683-9F80-E757AE47ED46}" type="pres">
      <dgm:prSet presAssocID="{4D211550-4DAA-4AB2-A246-3FC51CADB7B2}" presName="LevelOneTextNode" presStyleLbl="node0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E19551-E15D-4062-A664-FAB388A15E39}" type="pres">
      <dgm:prSet presAssocID="{4D211550-4DAA-4AB2-A246-3FC51CADB7B2}" presName="level2hierChild" presStyleCnt="0"/>
      <dgm:spPr/>
    </dgm:pt>
    <dgm:pt modelId="{5C36B522-BCB1-451C-B9D3-18B772DCE3E3}" type="pres">
      <dgm:prSet presAssocID="{C32D694B-A516-4CF2-8A22-8EF4517784E5}" presName="root1" presStyleCnt="0"/>
      <dgm:spPr/>
    </dgm:pt>
    <dgm:pt modelId="{FC039954-63E6-483C-B104-2380AF164143}" type="pres">
      <dgm:prSet presAssocID="{C32D694B-A516-4CF2-8A22-8EF4517784E5}" presName="LevelOneTextNode" presStyleLbl="node0" presStyleIdx="5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060AD7-264A-4646-A04A-9C48E5E474A0}" type="pres">
      <dgm:prSet presAssocID="{C32D694B-A516-4CF2-8A22-8EF4517784E5}" presName="level2hierChild" presStyleCnt="0"/>
      <dgm:spPr/>
    </dgm:pt>
    <dgm:pt modelId="{5F446BF8-4597-4061-87D7-B94A6BCD346A}" type="pres">
      <dgm:prSet presAssocID="{49D15BC9-DCE7-44C9-9DDD-E82BC94A4CAF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24521B74-7EBE-4C6D-A085-1E0E19EEF475}" type="pres">
      <dgm:prSet presAssocID="{49D15BC9-DCE7-44C9-9DDD-E82BC94A4CAF}" presName="connTx" presStyleLbl="parChTrans1D2" presStyleIdx="0" presStyleCnt="6"/>
      <dgm:spPr/>
      <dgm:t>
        <a:bodyPr/>
        <a:lstStyle/>
        <a:p>
          <a:endParaRPr lang="en-US"/>
        </a:p>
      </dgm:t>
    </dgm:pt>
    <dgm:pt modelId="{252D98A3-E132-4562-BF11-1DC1C7310F80}" type="pres">
      <dgm:prSet presAssocID="{80F2DF12-308C-478E-B3DA-783CF6BC74D1}" presName="root2" presStyleCnt="0"/>
      <dgm:spPr/>
    </dgm:pt>
    <dgm:pt modelId="{876EB96F-D036-4BF0-AA77-50663342BBDB}" type="pres">
      <dgm:prSet presAssocID="{80F2DF12-308C-478E-B3DA-783CF6BC74D1}" presName="LevelTwoTextNode" presStyleLbl="node2" presStyleIdx="0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4A011-7165-4A10-A129-77DEBF247228}" type="pres">
      <dgm:prSet presAssocID="{80F2DF12-308C-478E-B3DA-783CF6BC74D1}" presName="level3hierChild" presStyleCnt="0"/>
      <dgm:spPr/>
    </dgm:pt>
    <dgm:pt modelId="{B4C99554-A15D-4C08-8C0F-423B8467B542}" type="pres">
      <dgm:prSet presAssocID="{62BFC260-93C3-4CE3-996A-5D002A630B52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FFC854AB-A6DD-4220-810C-C9C4C0FE5E63}" type="pres">
      <dgm:prSet presAssocID="{62BFC260-93C3-4CE3-996A-5D002A630B52}" presName="connTx" presStyleLbl="parChTrans1D2" presStyleIdx="1" presStyleCnt="6"/>
      <dgm:spPr/>
      <dgm:t>
        <a:bodyPr/>
        <a:lstStyle/>
        <a:p>
          <a:endParaRPr lang="en-US"/>
        </a:p>
      </dgm:t>
    </dgm:pt>
    <dgm:pt modelId="{B8B7DF26-6327-4F0B-959B-029DA58D29A2}" type="pres">
      <dgm:prSet presAssocID="{9FD28893-BDB3-4D64-8285-56B6110FD36A}" presName="root2" presStyleCnt="0"/>
      <dgm:spPr/>
    </dgm:pt>
    <dgm:pt modelId="{8B4015AE-73B7-4C81-853F-4DDAE2558708}" type="pres">
      <dgm:prSet presAssocID="{9FD28893-BDB3-4D64-8285-56B6110FD36A}" presName="LevelTwoTextNode" presStyleLbl="node2" presStyleIdx="1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7B7316-47EB-4BCC-A067-35833BEB294A}" type="pres">
      <dgm:prSet presAssocID="{9FD28893-BDB3-4D64-8285-56B6110FD36A}" presName="level3hierChild" presStyleCnt="0"/>
      <dgm:spPr/>
    </dgm:pt>
    <dgm:pt modelId="{E8035801-0759-49D3-BD28-4CD045C2F715}" type="pres">
      <dgm:prSet presAssocID="{4807A3E5-2F2C-4CE0-A7DD-97A2B214AD13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B238D738-145A-43E4-8955-A59B09FD4EE3}" type="pres">
      <dgm:prSet presAssocID="{4807A3E5-2F2C-4CE0-A7DD-97A2B214AD13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A5719E9-2854-4835-B6D3-A1A76EEFB248}" type="pres">
      <dgm:prSet presAssocID="{D4C2DAAF-FF6D-430B-AFA9-6CB52991E5DA}" presName="root2" presStyleCnt="0"/>
      <dgm:spPr/>
    </dgm:pt>
    <dgm:pt modelId="{9B12507A-4F58-4047-A23A-0E459E3F6050}" type="pres">
      <dgm:prSet presAssocID="{D4C2DAAF-FF6D-430B-AFA9-6CB52991E5DA}" presName="LevelTwoTextNode" presStyleLbl="node2" presStyleIdx="2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72666F-70CD-4406-BC52-03FEAD44BD06}" type="pres">
      <dgm:prSet presAssocID="{D4C2DAAF-FF6D-430B-AFA9-6CB52991E5DA}" presName="level3hierChild" presStyleCnt="0"/>
      <dgm:spPr/>
    </dgm:pt>
    <dgm:pt modelId="{E20EA70D-8E0B-43CD-807D-697F0902DA34}" type="pres">
      <dgm:prSet presAssocID="{869D3DB7-4E75-4EA2-8F26-19A8EB15446D}" presName="root1" presStyleCnt="0"/>
      <dgm:spPr/>
    </dgm:pt>
    <dgm:pt modelId="{5141155A-694D-4466-AE4C-4AAE6AB947D0}" type="pres">
      <dgm:prSet presAssocID="{869D3DB7-4E75-4EA2-8F26-19A8EB15446D}" presName="LevelOneTextNode" presStyleLbl="node0" presStyleIdx="6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AFBF-B2E7-44C4-9305-DDE220EEC183}" type="pres">
      <dgm:prSet presAssocID="{869D3DB7-4E75-4EA2-8F26-19A8EB15446D}" presName="level2hierChild" presStyleCnt="0"/>
      <dgm:spPr/>
    </dgm:pt>
    <dgm:pt modelId="{F95E2671-1242-4E41-AA97-35B8CA08690A}" type="pres">
      <dgm:prSet presAssocID="{0020E87B-3DF9-4747-AF60-E5DE56B26444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6BEEEBC5-7BB0-40BA-8AC9-B75FCCA30E58}" type="pres">
      <dgm:prSet presAssocID="{0020E87B-3DF9-4747-AF60-E5DE56B26444}" presName="connTx" presStyleLbl="parChTrans1D2" presStyleIdx="3" presStyleCnt="6"/>
      <dgm:spPr/>
      <dgm:t>
        <a:bodyPr/>
        <a:lstStyle/>
        <a:p>
          <a:endParaRPr lang="en-US"/>
        </a:p>
      </dgm:t>
    </dgm:pt>
    <dgm:pt modelId="{05F6A214-5612-44F1-B914-EB85CDF3D058}" type="pres">
      <dgm:prSet presAssocID="{09484001-5A4A-4EA1-8DCD-BA3169A088A4}" presName="root2" presStyleCnt="0"/>
      <dgm:spPr/>
    </dgm:pt>
    <dgm:pt modelId="{F7D25BB6-F8C2-499B-A267-B3710CDDB8DF}" type="pres">
      <dgm:prSet presAssocID="{09484001-5A4A-4EA1-8DCD-BA3169A088A4}" presName="LevelTwoTextNode" presStyleLbl="node2" presStyleIdx="3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70BDB5-94A8-4B11-A33E-9641C4D9A473}" type="pres">
      <dgm:prSet presAssocID="{09484001-5A4A-4EA1-8DCD-BA3169A088A4}" presName="level3hierChild" presStyleCnt="0"/>
      <dgm:spPr/>
    </dgm:pt>
    <dgm:pt modelId="{65D2122C-328D-4FCA-A1FE-8CAA4D3C5972}" type="pres">
      <dgm:prSet presAssocID="{A3AA66C0-471A-4B0F-8343-2A5FF96D2A85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36B6A615-5B1B-4B7F-9222-367D81EABF65}" type="pres">
      <dgm:prSet presAssocID="{A3AA66C0-471A-4B0F-8343-2A5FF96D2A85}" presName="connTx" presStyleLbl="parChTrans1D3" presStyleIdx="0" presStyleCnt="3"/>
      <dgm:spPr/>
      <dgm:t>
        <a:bodyPr/>
        <a:lstStyle/>
        <a:p>
          <a:endParaRPr lang="en-US"/>
        </a:p>
      </dgm:t>
    </dgm:pt>
    <dgm:pt modelId="{5362EF67-BBBE-491A-A90A-FFE95D618D9F}" type="pres">
      <dgm:prSet presAssocID="{B63249C2-42B6-4D23-BF6B-09DDC568F052}" presName="root2" presStyleCnt="0"/>
      <dgm:spPr/>
    </dgm:pt>
    <dgm:pt modelId="{CE24DEB7-6240-4F36-B5AF-98F862FD916F}" type="pres">
      <dgm:prSet presAssocID="{B63249C2-42B6-4D23-BF6B-09DDC568F052}" presName="LevelTwoTextNode" presStyleLbl="node3" presStyleIdx="0" presStyleCnt="3" custScaleX="375042" custScaleY="4249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AD635F-0EA2-4513-B118-C743277FE448}" type="pres">
      <dgm:prSet presAssocID="{B63249C2-42B6-4D23-BF6B-09DDC568F052}" presName="level3hierChild" presStyleCnt="0"/>
      <dgm:spPr/>
    </dgm:pt>
    <dgm:pt modelId="{3016C9C1-032E-4158-95D5-DCBE34A637F2}" type="pres">
      <dgm:prSet presAssocID="{19F5F20E-C070-46F6-B4C5-F6F5B0F3CFC6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E39077ED-5BEA-49DC-BB47-9300472E91BD}" type="pres">
      <dgm:prSet presAssocID="{19F5F20E-C070-46F6-B4C5-F6F5B0F3CFC6}" presName="connTx" presStyleLbl="parChTrans1D2" presStyleIdx="4" presStyleCnt="6"/>
      <dgm:spPr/>
      <dgm:t>
        <a:bodyPr/>
        <a:lstStyle/>
        <a:p>
          <a:endParaRPr lang="en-US"/>
        </a:p>
      </dgm:t>
    </dgm:pt>
    <dgm:pt modelId="{08C753AE-9637-4E1A-A417-DBF24DCEBE5A}" type="pres">
      <dgm:prSet presAssocID="{021014F6-1BF0-4014-AF83-5653FA68A0C3}" presName="root2" presStyleCnt="0"/>
      <dgm:spPr/>
    </dgm:pt>
    <dgm:pt modelId="{3221ACD7-7B07-4B7F-B409-CB0838B6A431}" type="pres">
      <dgm:prSet presAssocID="{021014F6-1BF0-4014-AF83-5653FA68A0C3}" presName="LevelTwoTextNode" presStyleLbl="node2" presStyleIdx="4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91E2A2-D937-4B06-B03B-D5276E8C497D}" type="pres">
      <dgm:prSet presAssocID="{021014F6-1BF0-4014-AF83-5653FA68A0C3}" presName="level3hierChild" presStyleCnt="0"/>
      <dgm:spPr/>
    </dgm:pt>
    <dgm:pt modelId="{44476132-B582-4613-884D-36CC6B5ABFC9}" type="pres">
      <dgm:prSet presAssocID="{41AEE067-0649-447E-86FB-AD01D4B9DF3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693D90A9-62A3-415B-8059-D2C381C3A9CB}" type="pres">
      <dgm:prSet presAssocID="{41AEE067-0649-447E-86FB-AD01D4B9DF3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561D8538-F365-4CB9-AB8D-7E799315EEE7}" type="pres">
      <dgm:prSet presAssocID="{0B323975-B868-4478-87FD-8C72AE4898F6}" presName="root2" presStyleCnt="0"/>
      <dgm:spPr/>
    </dgm:pt>
    <dgm:pt modelId="{51B64E49-D791-4BBB-B93D-6D564BC4B9BC}" type="pres">
      <dgm:prSet presAssocID="{0B323975-B868-4478-87FD-8C72AE4898F6}" presName="LevelTwoTextNode" presStyleLbl="node3" presStyleIdx="1" presStyleCnt="3" custScaleX="375042" custScaleY="404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4D34D5-EC02-4892-8BD1-909A48A274D9}" type="pres">
      <dgm:prSet presAssocID="{0B323975-B868-4478-87FD-8C72AE4898F6}" presName="level3hierChild" presStyleCnt="0"/>
      <dgm:spPr/>
    </dgm:pt>
    <dgm:pt modelId="{EC846009-DBFF-4853-8CC5-A891E9AD8056}" type="pres">
      <dgm:prSet presAssocID="{DE889A00-DF2F-4140-B9F9-67C6AE3740DC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5641D325-3A04-461B-868C-F07671C0EF81}" type="pres">
      <dgm:prSet presAssocID="{DE889A00-DF2F-4140-B9F9-67C6AE3740DC}" presName="connTx" presStyleLbl="parChTrans1D2" presStyleIdx="5" presStyleCnt="6"/>
      <dgm:spPr/>
      <dgm:t>
        <a:bodyPr/>
        <a:lstStyle/>
        <a:p>
          <a:endParaRPr lang="en-US"/>
        </a:p>
      </dgm:t>
    </dgm:pt>
    <dgm:pt modelId="{B05F19E4-5FFD-40B8-BA67-CE085C81E69E}" type="pres">
      <dgm:prSet presAssocID="{6E792CA8-40B6-4791-8CD0-38504E04D13B}" presName="root2" presStyleCnt="0"/>
      <dgm:spPr/>
    </dgm:pt>
    <dgm:pt modelId="{F80F0120-79DA-4CA7-A431-39CB019CB2D8}" type="pres">
      <dgm:prSet presAssocID="{6E792CA8-40B6-4791-8CD0-38504E04D13B}" presName="LevelTwoTextNode" presStyleLbl="node2" presStyleIdx="5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941B59-B9CE-42AD-B960-6762B3AC6162}" type="pres">
      <dgm:prSet presAssocID="{6E792CA8-40B6-4791-8CD0-38504E04D13B}" presName="level3hierChild" presStyleCnt="0"/>
      <dgm:spPr/>
    </dgm:pt>
    <dgm:pt modelId="{AFA9901F-6C24-45F6-B5D0-19902EFBBAA9}" type="pres">
      <dgm:prSet presAssocID="{337E3A33-1EC6-410B-A066-7A4B18EF95E7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5A33BC06-122B-48A9-8599-C3BD546597E5}" type="pres">
      <dgm:prSet presAssocID="{337E3A33-1EC6-410B-A066-7A4B18EF95E7}" presName="connTx" presStyleLbl="parChTrans1D3" presStyleIdx="2" presStyleCnt="3"/>
      <dgm:spPr/>
      <dgm:t>
        <a:bodyPr/>
        <a:lstStyle/>
        <a:p>
          <a:endParaRPr lang="en-US"/>
        </a:p>
      </dgm:t>
    </dgm:pt>
    <dgm:pt modelId="{C9E4682E-CFAD-4625-8425-F906A842803E}" type="pres">
      <dgm:prSet presAssocID="{234626F0-75EC-4014-A14E-66CC9D535869}" presName="root2" presStyleCnt="0"/>
      <dgm:spPr/>
    </dgm:pt>
    <dgm:pt modelId="{BD659A19-312F-4E10-B74A-ADFAEEB8C056}" type="pres">
      <dgm:prSet presAssocID="{234626F0-75EC-4014-A14E-66CC9D535869}" presName="LevelTwoTextNode" presStyleLbl="node3" presStyleIdx="2" presStyleCnt="3" custScaleX="375042" custScaleY="4271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6735-1F1C-4D7E-8747-77D8A31D2297}" type="pres">
      <dgm:prSet presAssocID="{234626F0-75EC-4014-A14E-66CC9D535869}" presName="level3hierChild" presStyleCnt="0"/>
      <dgm:spPr/>
    </dgm:pt>
    <dgm:pt modelId="{1F604B2E-037D-4CBB-9B3D-B6ADE075E577}" type="pres">
      <dgm:prSet presAssocID="{19AF8E3E-94DF-45D1-B1DE-61085E061690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30C0220A-A63C-47DC-9C59-E82B94DDC06B}" type="pres">
      <dgm:prSet presAssocID="{19AF8E3E-94DF-45D1-B1DE-61085E061690}" presName="connTx" presStyleLbl="parChTrans1D4" presStyleIdx="0" presStyleCnt="2"/>
      <dgm:spPr/>
      <dgm:t>
        <a:bodyPr/>
        <a:lstStyle/>
        <a:p>
          <a:endParaRPr lang="en-US"/>
        </a:p>
      </dgm:t>
    </dgm:pt>
    <dgm:pt modelId="{CFB33766-3608-437E-A9C9-CC507DF358F9}" type="pres">
      <dgm:prSet presAssocID="{10571FCF-4BE4-4A93-ADEE-4DF41912D310}" presName="root2" presStyleCnt="0"/>
      <dgm:spPr/>
    </dgm:pt>
    <dgm:pt modelId="{4CCFFC16-98C7-436A-A917-07470F2E5FE5}" type="pres">
      <dgm:prSet presAssocID="{10571FCF-4BE4-4A93-ADEE-4DF41912D310}" presName="LevelTwoTextNode" presStyleLbl="node4" presStyleIdx="0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BF1225-E04A-47D8-87D8-0420AD8FC259}" type="pres">
      <dgm:prSet presAssocID="{10571FCF-4BE4-4A93-ADEE-4DF41912D310}" presName="level3hierChild" presStyleCnt="0"/>
      <dgm:spPr/>
    </dgm:pt>
    <dgm:pt modelId="{7CFFB9D0-EE56-49AF-BC93-C2B0C8D92478}" type="pres">
      <dgm:prSet presAssocID="{4FF52E0F-D376-4F6E-BDED-F6EE9B410E2D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5A2C026F-AA73-40BE-9635-354FF2D097E1}" type="pres">
      <dgm:prSet presAssocID="{4FF52E0F-D376-4F6E-BDED-F6EE9B410E2D}" presName="connTx" presStyleLbl="parChTrans1D4" presStyleIdx="1" presStyleCnt="2"/>
      <dgm:spPr/>
      <dgm:t>
        <a:bodyPr/>
        <a:lstStyle/>
        <a:p>
          <a:endParaRPr lang="en-US"/>
        </a:p>
      </dgm:t>
    </dgm:pt>
    <dgm:pt modelId="{33EFCF70-04D3-4B27-A235-12068E77593C}" type="pres">
      <dgm:prSet presAssocID="{3A05FCC6-582D-4BC7-BF8D-BF5B9E7F8D0B}" presName="root2" presStyleCnt="0"/>
      <dgm:spPr/>
    </dgm:pt>
    <dgm:pt modelId="{C1B07066-31D1-45A1-B270-4C495BFE0D2F}" type="pres">
      <dgm:prSet presAssocID="{3A05FCC6-582D-4BC7-BF8D-BF5B9E7F8D0B}" presName="LevelTwoTextNode" presStyleLbl="node4" presStyleIdx="1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380934-FE44-4BB0-9A44-7616839A70E7}" type="pres">
      <dgm:prSet presAssocID="{3A05FCC6-582D-4BC7-BF8D-BF5B9E7F8D0B}" presName="level3hierChild" presStyleCnt="0"/>
      <dgm:spPr/>
    </dgm:pt>
  </dgm:ptLst>
  <dgm:cxnLst>
    <dgm:cxn modelId="{1FEED7BA-D788-47F6-9C75-91B60521CFE4}" srcId="{234626F0-75EC-4014-A14E-66CC9D535869}" destId="{10571FCF-4BE4-4A93-ADEE-4DF41912D310}" srcOrd="0" destOrd="0" parTransId="{19AF8E3E-94DF-45D1-B1DE-61085E061690}" sibTransId="{280C02E5-2617-47F3-9364-1CF5AFDF1B5D}"/>
    <dgm:cxn modelId="{7DE621B0-D50D-4223-912C-8B1B3236D1B5}" srcId="{D0C77891-2257-4436-88D7-F18B8BC32578}" destId="{83EA185C-E50D-4E88-B1C2-912D06CD9E4F}" srcOrd="2" destOrd="0" parTransId="{CAEEFA18-8F2E-400F-8EF3-9033042EB725}" sibTransId="{010100C0-DF7D-42E7-8E6D-FB09D919C77C}"/>
    <dgm:cxn modelId="{3A971AC0-3441-47C5-A5AB-508AF7A81EF6}" type="presOf" srcId="{9FD28893-BDB3-4D64-8285-56B6110FD36A}" destId="{8B4015AE-73B7-4C81-853F-4DDAE2558708}" srcOrd="0" destOrd="0" presId="urn:microsoft.com/office/officeart/2005/8/layout/hierarchy2"/>
    <dgm:cxn modelId="{E4C2F7F3-F76A-4EEF-A287-D51F97D50FD0}" type="presOf" srcId="{0020E87B-3DF9-4747-AF60-E5DE56B26444}" destId="{6BEEEBC5-7BB0-40BA-8AC9-B75FCCA30E58}" srcOrd="1" destOrd="0" presId="urn:microsoft.com/office/officeart/2005/8/layout/hierarchy2"/>
    <dgm:cxn modelId="{817C2BA9-3C0B-4B5F-8E8C-EA9606279C7A}" type="presOf" srcId="{A3AA66C0-471A-4B0F-8343-2A5FF96D2A85}" destId="{65D2122C-328D-4FCA-A1FE-8CAA4D3C5972}" srcOrd="0" destOrd="0" presId="urn:microsoft.com/office/officeart/2005/8/layout/hierarchy2"/>
    <dgm:cxn modelId="{1972D311-52A5-4B0D-9353-9DD79EBFDF04}" type="presOf" srcId="{B63249C2-42B6-4D23-BF6B-09DDC568F052}" destId="{CE24DEB7-6240-4F36-B5AF-98F862FD916F}" srcOrd="0" destOrd="0" presId="urn:microsoft.com/office/officeart/2005/8/layout/hierarchy2"/>
    <dgm:cxn modelId="{EFD429DE-189E-42C7-AC97-459910973517}" type="presOf" srcId="{021014F6-1BF0-4014-AF83-5653FA68A0C3}" destId="{3221ACD7-7B07-4B7F-B409-CB0838B6A431}" srcOrd="0" destOrd="0" presId="urn:microsoft.com/office/officeart/2005/8/layout/hierarchy2"/>
    <dgm:cxn modelId="{4A6EC7DA-6461-478C-8F44-2392CA2C79CD}" srcId="{6E792CA8-40B6-4791-8CD0-38504E04D13B}" destId="{234626F0-75EC-4014-A14E-66CC9D535869}" srcOrd="0" destOrd="0" parTransId="{337E3A33-1EC6-410B-A066-7A4B18EF95E7}" sibTransId="{FCFC9A2C-A824-4395-931B-F28C9767F193}"/>
    <dgm:cxn modelId="{1CA0F3B2-B321-461D-A5E5-8C4F51CDFDBA}" type="presOf" srcId="{19AF8E3E-94DF-45D1-B1DE-61085E061690}" destId="{1F604B2E-037D-4CBB-9B3D-B6ADE075E577}" srcOrd="0" destOrd="0" presId="urn:microsoft.com/office/officeart/2005/8/layout/hierarchy2"/>
    <dgm:cxn modelId="{CFFE1BB6-72BC-4507-8BAE-6ABD7689069A}" srcId="{09484001-5A4A-4EA1-8DCD-BA3169A088A4}" destId="{B63249C2-42B6-4D23-BF6B-09DDC568F052}" srcOrd="0" destOrd="0" parTransId="{A3AA66C0-471A-4B0F-8343-2A5FF96D2A85}" sibTransId="{59302902-7802-4FE7-9E4E-DAFDCEE9E862}"/>
    <dgm:cxn modelId="{26B33356-B53D-4650-97F3-6E8DB15BA06A}" srcId="{D0C77891-2257-4436-88D7-F18B8BC32578}" destId="{C32D694B-A516-4CF2-8A22-8EF4517784E5}" srcOrd="5" destOrd="0" parTransId="{82BE9147-DF16-443D-A544-FAF76E316191}" sibTransId="{B5E281BA-E961-4A36-B048-9CB72501FD76}"/>
    <dgm:cxn modelId="{037293CE-20C5-4871-96E0-ED682BC04869}" srcId="{021014F6-1BF0-4014-AF83-5653FA68A0C3}" destId="{0B323975-B868-4478-87FD-8C72AE4898F6}" srcOrd="0" destOrd="0" parTransId="{41AEE067-0649-447E-86FB-AD01D4B9DF36}" sibTransId="{9B199D5E-12F6-48A4-82B0-2E7FF231DF68}"/>
    <dgm:cxn modelId="{723085FC-3329-4B7A-B857-8CF117D65FE1}" srcId="{C32D694B-A516-4CF2-8A22-8EF4517784E5}" destId="{9FD28893-BDB3-4D64-8285-56B6110FD36A}" srcOrd="1" destOrd="0" parTransId="{62BFC260-93C3-4CE3-996A-5D002A630B52}" sibTransId="{882734FC-6BA9-445F-B1E6-14F5DA520691}"/>
    <dgm:cxn modelId="{B6897E78-9E30-4E6A-94BD-BA47627F218A}" type="presOf" srcId="{DE889A00-DF2F-4140-B9F9-67C6AE3740DC}" destId="{EC846009-DBFF-4853-8CC5-A891E9AD8056}" srcOrd="0" destOrd="0" presId="urn:microsoft.com/office/officeart/2005/8/layout/hierarchy2"/>
    <dgm:cxn modelId="{ECEE3513-BEA1-4D24-A3F1-499568A33298}" type="presOf" srcId="{41AEE067-0649-447E-86FB-AD01D4B9DF36}" destId="{44476132-B582-4613-884D-36CC6B5ABFC9}" srcOrd="0" destOrd="0" presId="urn:microsoft.com/office/officeart/2005/8/layout/hierarchy2"/>
    <dgm:cxn modelId="{B474A571-FFA2-4806-B326-84F61715BB0C}" srcId="{D0C77891-2257-4436-88D7-F18B8BC32578}" destId="{CB3AEA4D-538E-42F1-8DC6-AC7E3ABC9001}" srcOrd="3" destOrd="0" parTransId="{88CA131D-6995-462A-B58B-2556EE247AF7}" sibTransId="{58430DBA-A6D4-4311-9190-6ECEFF281087}"/>
    <dgm:cxn modelId="{714562B0-4DAC-4213-A168-AED4BCD7FFDE}" srcId="{D0C77891-2257-4436-88D7-F18B8BC32578}" destId="{4D211550-4DAA-4AB2-A246-3FC51CADB7B2}" srcOrd="4" destOrd="0" parTransId="{B0A75B97-6C93-4E89-B840-AA8137199FEE}" sibTransId="{EF37EAB8-4AA8-47D9-A2AE-0FF311F81654}"/>
    <dgm:cxn modelId="{6C53A8C1-FFAA-4680-9C42-76754DC38884}" type="presOf" srcId="{19F5F20E-C070-46F6-B4C5-F6F5B0F3CFC6}" destId="{3016C9C1-032E-4158-95D5-DCBE34A637F2}" srcOrd="0" destOrd="0" presId="urn:microsoft.com/office/officeart/2005/8/layout/hierarchy2"/>
    <dgm:cxn modelId="{75F2C8D5-79EC-4BB2-9974-D5947FDC9B70}" srcId="{D0C77891-2257-4436-88D7-F18B8BC32578}" destId="{884A8E4E-BC6B-426A-82DD-3082CFB66227}" srcOrd="0" destOrd="0" parTransId="{A9B647FE-C5ED-4684-8AC7-C0C0DB11796F}" sibTransId="{09523D59-1D2D-4BDB-BFA6-0A567207423F}"/>
    <dgm:cxn modelId="{3ABB7203-3A4D-4630-9D2E-9DF2614C12E3}" type="presOf" srcId="{09484001-5A4A-4EA1-8DCD-BA3169A088A4}" destId="{F7D25BB6-F8C2-499B-A267-B3710CDDB8DF}" srcOrd="0" destOrd="0" presId="urn:microsoft.com/office/officeart/2005/8/layout/hierarchy2"/>
    <dgm:cxn modelId="{26ECDCE3-AE6D-4874-868D-5D50D09B0BCD}" type="presOf" srcId="{62BFC260-93C3-4CE3-996A-5D002A630B52}" destId="{B4C99554-A15D-4C08-8C0F-423B8467B542}" srcOrd="0" destOrd="0" presId="urn:microsoft.com/office/officeart/2005/8/layout/hierarchy2"/>
    <dgm:cxn modelId="{87BC8ABE-E63E-4284-B59D-7C0E4F50E58A}" srcId="{D0C77891-2257-4436-88D7-F18B8BC32578}" destId="{869D3DB7-4E75-4EA2-8F26-19A8EB15446D}" srcOrd="6" destOrd="0" parTransId="{E23FAB61-1421-40B4-A5A3-B05C85BDF964}" sibTransId="{11CB4E16-D6C0-40C1-A384-5C94EB61A6AC}"/>
    <dgm:cxn modelId="{A6D9AF09-6E28-41DA-A90B-259FD1C8013A}" type="presOf" srcId="{58546889-F351-47C9-B9BE-02DC2DF5EB37}" destId="{B7703F69-D491-4B4E-8B29-D1254BE3EB05}" srcOrd="0" destOrd="0" presId="urn:microsoft.com/office/officeart/2005/8/layout/hierarchy2"/>
    <dgm:cxn modelId="{5815490A-67F2-4F48-8ABE-93D3D75DC341}" type="presOf" srcId="{CB3AEA4D-538E-42F1-8DC6-AC7E3ABC9001}" destId="{F0E3DEF8-05E6-46AE-8487-21169DF6DFE4}" srcOrd="0" destOrd="0" presId="urn:microsoft.com/office/officeart/2005/8/layout/hierarchy2"/>
    <dgm:cxn modelId="{58A9AA6A-BB70-4C20-92BE-4D6117EE3680}" type="presOf" srcId="{6E792CA8-40B6-4791-8CD0-38504E04D13B}" destId="{F80F0120-79DA-4CA7-A431-39CB019CB2D8}" srcOrd="0" destOrd="0" presId="urn:microsoft.com/office/officeart/2005/8/layout/hierarchy2"/>
    <dgm:cxn modelId="{C1572526-6C02-4EAA-97EF-4CBC8758ED8C}" type="presOf" srcId="{3A05FCC6-582D-4BC7-BF8D-BF5B9E7F8D0B}" destId="{C1B07066-31D1-45A1-B270-4C495BFE0D2F}" srcOrd="0" destOrd="0" presId="urn:microsoft.com/office/officeart/2005/8/layout/hierarchy2"/>
    <dgm:cxn modelId="{BE0E9551-E9DA-40DB-A245-CBFAF220D46C}" type="presOf" srcId="{4807A3E5-2F2C-4CE0-A7DD-97A2B214AD13}" destId="{E8035801-0759-49D3-BD28-4CD045C2F715}" srcOrd="0" destOrd="0" presId="urn:microsoft.com/office/officeart/2005/8/layout/hierarchy2"/>
    <dgm:cxn modelId="{C5AEA7B0-30D8-4A70-8BC4-09738EF363E7}" srcId="{C32D694B-A516-4CF2-8A22-8EF4517784E5}" destId="{80F2DF12-308C-478E-B3DA-783CF6BC74D1}" srcOrd="0" destOrd="0" parTransId="{49D15BC9-DCE7-44C9-9DDD-E82BC94A4CAF}" sibTransId="{1E260F06-4178-4048-B37E-6EA182E6B6B8}"/>
    <dgm:cxn modelId="{2C30AE72-8F22-4E0E-9C33-27ACC28A25C7}" type="presOf" srcId="{4807A3E5-2F2C-4CE0-A7DD-97A2B214AD13}" destId="{B238D738-145A-43E4-8955-A59B09FD4EE3}" srcOrd="1" destOrd="0" presId="urn:microsoft.com/office/officeart/2005/8/layout/hierarchy2"/>
    <dgm:cxn modelId="{09186CFD-0C92-4B61-BF46-04CF0B7C0023}" type="presOf" srcId="{83EA185C-E50D-4E88-B1C2-912D06CD9E4F}" destId="{CECF4BC9-4EF9-469B-8742-0A0598A7220A}" srcOrd="0" destOrd="0" presId="urn:microsoft.com/office/officeart/2005/8/layout/hierarchy2"/>
    <dgm:cxn modelId="{9408BEED-A7EF-4165-A4E9-ACDE5E204FCF}" type="presOf" srcId="{62BFC260-93C3-4CE3-996A-5D002A630B52}" destId="{FFC854AB-A6DD-4220-810C-C9C4C0FE5E63}" srcOrd="1" destOrd="0" presId="urn:microsoft.com/office/officeart/2005/8/layout/hierarchy2"/>
    <dgm:cxn modelId="{7C7FD701-5611-401B-BCA2-6C6E0DA90992}" type="presOf" srcId="{4D211550-4DAA-4AB2-A246-3FC51CADB7B2}" destId="{776AD830-06A9-4683-9F80-E757AE47ED46}" srcOrd="0" destOrd="0" presId="urn:microsoft.com/office/officeart/2005/8/layout/hierarchy2"/>
    <dgm:cxn modelId="{152D25A8-DC1F-4835-A9FA-C02695C241DA}" type="presOf" srcId="{10571FCF-4BE4-4A93-ADEE-4DF41912D310}" destId="{4CCFFC16-98C7-436A-A917-07470F2E5FE5}" srcOrd="0" destOrd="0" presId="urn:microsoft.com/office/officeart/2005/8/layout/hierarchy2"/>
    <dgm:cxn modelId="{4314D3DF-23EE-4CED-A5E3-704C116B4AA8}" srcId="{234626F0-75EC-4014-A14E-66CC9D535869}" destId="{3A05FCC6-582D-4BC7-BF8D-BF5B9E7F8D0B}" srcOrd="1" destOrd="0" parTransId="{4FF52E0F-D376-4F6E-BDED-F6EE9B410E2D}" sibTransId="{36FE138F-6E89-4386-9DD0-082E6F165D83}"/>
    <dgm:cxn modelId="{E49886D0-753E-49B4-9D8A-14687E75A88E}" type="presOf" srcId="{49D15BC9-DCE7-44C9-9DDD-E82BC94A4CAF}" destId="{24521B74-7EBE-4C6D-A085-1E0E19EEF475}" srcOrd="1" destOrd="0" presId="urn:microsoft.com/office/officeart/2005/8/layout/hierarchy2"/>
    <dgm:cxn modelId="{D9614D06-07B6-443F-BC09-8637C39D3E1D}" type="presOf" srcId="{80F2DF12-308C-478E-B3DA-783CF6BC74D1}" destId="{876EB96F-D036-4BF0-AA77-50663342BBDB}" srcOrd="0" destOrd="0" presId="urn:microsoft.com/office/officeart/2005/8/layout/hierarchy2"/>
    <dgm:cxn modelId="{7F498D9B-00BE-49C8-8EE7-93BE1A40D1C8}" type="presOf" srcId="{337E3A33-1EC6-410B-A066-7A4B18EF95E7}" destId="{5A33BC06-122B-48A9-8599-C3BD546597E5}" srcOrd="1" destOrd="0" presId="urn:microsoft.com/office/officeart/2005/8/layout/hierarchy2"/>
    <dgm:cxn modelId="{F61CC6E3-74D3-4CF6-8F5E-EF143EB6884F}" type="presOf" srcId="{4FF52E0F-D376-4F6E-BDED-F6EE9B410E2D}" destId="{5A2C026F-AA73-40BE-9635-354FF2D097E1}" srcOrd="1" destOrd="0" presId="urn:microsoft.com/office/officeart/2005/8/layout/hierarchy2"/>
    <dgm:cxn modelId="{AE349377-211A-491E-A27E-B5A10870F301}" srcId="{C32D694B-A516-4CF2-8A22-8EF4517784E5}" destId="{D4C2DAAF-FF6D-430B-AFA9-6CB52991E5DA}" srcOrd="2" destOrd="0" parTransId="{4807A3E5-2F2C-4CE0-A7DD-97A2B214AD13}" sibTransId="{2C80A10A-655B-47D5-87BE-45CCAB36B622}"/>
    <dgm:cxn modelId="{2B8E21A2-E5AF-4187-A98F-608190BF22C1}" type="presOf" srcId="{0B323975-B868-4478-87FD-8C72AE4898F6}" destId="{51B64E49-D791-4BBB-B93D-6D564BC4B9BC}" srcOrd="0" destOrd="0" presId="urn:microsoft.com/office/officeart/2005/8/layout/hierarchy2"/>
    <dgm:cxn modelId="{FA5ACE5A-D51A-48D2-B32B-22E7E70AB834}" srcId="{869D3DB7-4E75-4EA2-8F26-19A8EB15446D}" destId="{021014F6-1BF0-4014-AF83-5653FA68A0C3}" srcOrd="1" destOrd="0" parTransId="{19F5F20E-C070-46F6-B4C5-F6F5B0F3CFC6}" sibTransId="{B08C53B8-49C8-4647-B252-FCE55E1BC175}"/>
    <dgm:cxn modelId="{D59CBD9A-1933-4656-A7D3-950F80CE6868}" type="presOf" srcId="{884A8E4E-BC6B-426A-82DD-3082CFB66227}" destId="{131777D0-30E6-4AF9-9943-8CA1F40BC195}" srcOrd="0" destOrd="0" presId="urn:microsoft.com/office/officeart/2005/8/layout/hierarchy2"/>
    <dgm:cxn modelId="{C8071F8E-4EA7-49A2-B720-CB6AB31C7063}" srcId="{D0C77891-2257-4436-88D7-F18B8BC32578}" destId="{58546889-F351-47C9-B9BE-02DC2DF5EB37}" srcOrd="1" destOrd="0" parTransId="{1D42DEC8-80D4-438A-8634-9A5645AE94C2}" sibTransId="{6EF183EA-F2E8-4670-9C3A-0EACC0FBB7D8}"/>
    <dgm:cxn modelId="{E68DE44A-7D2C-4190-9886-AA02A3C547F7}" type="presOf" srcId="{0020E87B-3DF9-4747-AF60-E5DE56B26444}" destId="{F95E2671-1242-4E41-AA97-35B8CA08690A}" srcOrd="0" destOrd="0" presId="urn:microsoft.com/office/officeart/2005/8/layout/hierarchy2"/>
    <dgm:cxn modelId="{8A57DA10-7454-46FE-9CC1-1C0454826E2C}" type="presOf" srcId="{DE889A00-DF2F-4140-B9F9-67C6AE3740DC}" destId="{5641D325-3A04-461B-868C-F07671C0EF81}" srcOrd="1" destOrd="0" presId="urn:microsoft.com/office/officeart/2005/8/layout/hierarchy2"/>
    <dgm:cxn modelId="{92398091-55DE-4E9A-B5BC-6524F01C7478}" type="presOf" srcId="{D0C77891-2257-4436-88D7-F18B8BC32578}" destId="{1240DA40-B43C-456D-9374-4E5D858838F4}" srcOrd="0" destOrd="0" presId="urn:microsoft.com/office/officeart/2005/8/layout/hierarchy2"/>
    <dgm:cxn modelId="{45F78AF3-2BD1-4AC6-A414-AF32439E646D}" type="presOf" srcId="{337E3A33-1EC6-410B-A066-7A4B18EF95E7}" destId="{AFA9901F-6C24-45F6-B5D0-19902EFBBAA9}" srcOrd="0" destOrd="0" presId="urn:microsoft.com/office/officeart/2005/8/layout/hierarchy2"/>
    <dgm:cxn modelId="{83CD1E0A-67EB-4F63-B50C-3EF9E120F6F5}" type="presOf" srcId="{19AF8E3E-94DF-45D1-B1DE-61085E061690}" destId="{30C0220A-A63C-47DC-9C59-E82B94DDC06B}" srcOrd="1" destOrd="0" presId="urn:microsoft.com/office/officeart/2005/8/layout/hierarchy2"/>
    <dgm:cxn modelId="{9DB52793-B4F2-4B7F-A228-F68E84E7DC03}" type="presOf" srcId="{A3AA66C0-471A-4B0F-8343-2A5FF96D2A85}" destId="{36B6A615-5B1B-4B7F-9222-367D81EABF65}" srcOrd="1" destOrd="0" presId="urn:microsoft.com/office/officeart/2005/8/layout/hierarchy2"/>
    <dgm:cxn modelId="{0B6BC18F-50F9-42D9-9E02-7F5A3EA8CE1F}" type="presOf" srcId="{19F5F20E-C070-46F6-B4C5-F6F5B0F3CFC6}" destId="{E39077ED-5BEA-49DC-BB47-9300472E91BD}" srcOrd="1" destOrd="0" presId="urn:microsoft.com/office/officeart/2005/8/layout/hierarchy2"/>
    <dgm:cxn modelId="{D0617170-9CD6-442E-B350-8F6BB671198A}" type="presOf" srcId="{869D3DB7-4E75-4EA2-8F26-19A8EB15446D}" destId="{5141155A-694D-4466-AE4C-4AAE6AB947D0}" srcOrd="0" destOrd="0" presId="urn:microsoft.com/office/officeart/2005/8/layout/hierarchy2"/>
    <dgm:cxn modelId="{EEB5A27E-6E2B-4AC5-921F-F5460AB3B27F}" type="presOf" srcId="{D4C2DAAF-FF6D-430B-AFA9-6CB52991E5DA}" destId="{9B12507A-4F58-4047-A23A-0E459E3F6050}" srcOrd="0" destOrd="0" presId="urn:microsoft.com/office/officeart/2005/8/layout/hierarchy2"/>
    <dgm:cxn modelId="{CAF64E47-19FB-4A77-A7DE-6142F03E8386}" type="presOf" srcId="{49D15BC9-DCE7-44C9-9DDD-E82BC94A4CAF}" destId="{5F446BF8-4597-4061-87D7-B94A6BCD346A}" srcOrd="0" destOrd="0" presId="urn:microsoft.com/office/officeart/2005/8/layout/hierarchy2"/>
    <dgm:cxn modelId="{A88810CC-FFB0-444F-B188-D66917DAB2AE}" type="presOf" srcId="{C32D694B-A516-4CF2-8A22-8EF4517784E5}" destId="{FC039954-63E6-483C-B104-2380AF164143}" srcOrd="0" destOrd="0" presId="urn:microsoft.com/office/officeart/2005/8/layout/hierarchy2"/>
    <dgm:cxn modelId="{170E947E-1897-4C9C-8CB5-82D103460C2F}" srcId="{869D3DB7-4E75-4EA2-8F26-19A8EB15446D}" destId="{6E792CA8-40B6-4791-8CD0-38504E04D13B}" srcOrd="2" destOrd="0" parTransId="{DE889A00-DF2F-4140-B9F9-67C6AE3740DC}" sibTransId="{9DF4F5EF-A556-4C72-8AF8-29DCA14D1B80}"/>
    <dgm:cxn modelId="{39ACC2E4-973A-4767-B56F-5A9B4004EE4C}" type="presOf" srcId="{4FF52E0F-D376-4F6E-BDED-F6EE9B410E2D}" destId="{7CFFB9D0-EE56-49AF-BC93-C2B0C8D92478}" srcOrd="0" destOrd="0" presId="urn:microsoft.com/office/officeart/2005/8/layout/hierarchy2"/>
    <dgm:cxn modelId="{EB7CBC77-D375-44C6-AA4F-D9AFC39A5B04}" type="presOf" srcId="{234626F0-75EC-4014-A14E-66CC9D535869}" destId="{BD659A19-312F-4E10-B74A-ADFAEEB8C056}" srcOrd="0" destOrd="0" presId="urn:microsoft.com/office/officeart/2005/8/layout/hierarchy2"/>
    <dgm:cxn modelId="{89FCC89E-2C26-4FE9-8747-F007AA0A7D66}" srcId="{869D3DB7-4E75-4EA2-8F26-19A8EB15446D}" destId="{09484001-5A4A-4EA1-8DCD-BA3169A088A4}" srcOrd="0" destOrd="0" parTransId="{0020E87B-3DF9-4747-AF60-E5DE56B26444}" sibTransId="{4B6417AF-56CD-42D5-AE32-869060E71039}"/>
    <dgm:cxn modelId="{F3774E23-B664-4602-B7EB-E73E9E5146AC}" type="presOf" srcId="{41AEE067-0649-447E-86FB-AD01D4B9DF36}" destId="{693D90A9-62A3-415B-8059-D2C381C3A9CB}" srcOrd="1" destOrd="0" presId="urn:microsoft.com/office/officeart/2005/8/layout/hierarchy2"/>
    <dgm:cxn modelId="{31414993-506B-427A-BC40-92D3DF8BCB8F}" type="presParOf" srcId="{1240DA40-B43C-456D-9374-4E5D858838F4}" destId="{5C0934C6-F8B0-46B4-A81D-3E8E7AEB5FEE}" srcOrd="0" destOrd="0" presId="urn:microsoft.com/office/officeart/2005/8/layout/hierarchy2"/>
    <dgm:cxn modelId="{8C134BE3-7745-4ACE-81F3-461B78F3F079}" type="presParOf" srcId="{5C0934C6-F8B0-46B4-A81D-3E8E7AEB5FEE}" destId="{131777D0-30E6-4AF9-9943-8CA1F40BC195}" srcOrd="0" destOrd="0" presId="urn:microsoft.com/office/officeart/2005/8/layout/hierarchy2"/>
    <dgm:cxn modelId="{3EBE42ED-0BAC-415C-A704-3DE20A60F010}" type="presParOf" srcId="{5C0934C6-F8B0-46B4-A81D-3E8E7AEB5FEE}" destId="{EE1312F2-4747-46DB-9874-5133C5AB8457}" srcOrd="1" destOrd="0" presId="urn:microsoft.com/office/officeart/2005/8/layout/hierarchy2"/>
    <dgm:cxn modelId="{AC12D8B4-BFC2-4EA1-B71E-43898E14CB72}" type="presParOf" srcId="{1240DA40-B43C-456D-9374-4E5D858838F4}" destId="{00865C7B-42D8-4608-90A2-DD9D11EEA231}" srcOrd="1" destOrd="0" presId="urn:microsoft.com/office/officeart/2005/8/layout/hierarchy2"/>
    <dgm:cxn modelId="{C323B570-D0D7-477D-9454-749824E63726}" type="presParOf" srcId="{00865C7B-42D8-4608-90A2-DD9D11EEA231}" destId="{B7703F69-D491-4B4E-8B29-D1254BE3EB05}" srcOrd="0" destOrd="0" presId="urn:microsoft.com/office/officeart/2005/8/layout/hierarchy2"/>
    <dgm:cxn modelId="{259EB4E6-CD1C-4BAC-AFB8-086843339B50}" type="presParOf" srcId="{00865C7B-42D8-4608-90A2-DD9D11EEA231}" destId="{389FCE14-09C5-4B2D-B597-7DD229B7142D}" srcOrd="1" destOrd="0" presId="urn:microsoft.com/office/officeart/2005/8/layout/hierarchy2"/>
    <dgm:cxn modelId="{154D4CBD-5D1C-40F2-A3C0-9E3E407A3457}" type="presParOf" srcId="{1240DA40-B43C-456D-9374-4E5D858838F4}" destId="{A581D098-12BD-4042-AC2B-400294F555F1}" srcOrd="2" destOrd="0" presId="urn:microsoft.com/office/officeart/2005/8/layout/hierarchy2"/>
    <dgm:cxn modelId="{42D9B3CC-FD02-46E2-BEB9-D8CB1ECADB46}" type="presParOf" srcId="{A581D098-12BD-4042-AC2B-400294F555F1}" destId="{CECF4BC9-4EF9-469B-8742-0A0598A7220A}" srcOrd="0" destOrd="0" presId="urn:microsoft.com/office/officeart/2005/8/layout/hierarchy2"/>
    <dgm:cxn modelId="{B37F63EC-AFC6-44B9-83C2-12E99F4D9752}" type="presParOf" srcId="{A581D098-12BD-4042-AC2B-400294F555F1}" destId="{197B2C5D-2A61-4BEF-8EDF-7241135D8912}" srcOrd="1" destOrd="0" presId="urn:microsoft.com/office/officeart/2005/8/layout/hierarchy2"/>
    <dgm:cxn modelId="{2EC41260-14E0-404C-BA91-D9FD1158BAF7}" type="presParOf" srcId="{1240DA40-B43C-456D-9374-4E5D858838F4}" destId="{C45509C3-9DB9-4A1B-AC0F-9D41945062E0}" srcOrd="3" destOrd="0" presId="urn:microsoft.com/office/officeart/2005/8/layout/hierarchy2"/>
    <dgm:cxn modelId="{1F3169C0-2788-4743-9592-B31B511FA6CC}" type="presParOf" srcId="{C45509C3-9DB9-4A1B-AC0F-9D41945062E0}" destId="{F0E3DEF8-05E6-46AE-8487-21169DF6DFE4}" srcOrd="0" destOrd="0" presId="urn:microsoft.com/office/officeart/2005/8/layout/hierarchy2"/>
    <dgm:cxn modelId="{3E2D192F-65E5-4773-A86B-AC5EAC93C868}" type="presParOf" srcId="{C45509C3-9DB9-4A1B-AC0F-9D41945062E0}" destId="{B17E69C1-379F-4EAE-8F6C-944E76B1B7DD}" srcOrd="1" destOrd="0" presId="urn:microsoft.com/office/officeart/2005/8/layout/hierarchy2"/>
    <dgm:cxn modelId="{77EB939B-6891-4FEE-9C52-55DB3D1F7100}" type="presParOf" srcId="{1240DA40-B43C-456D-9374-4E5D858838F4}" destId="{49C02DF4-FFFA-487D-AE3E-032BABCEBD0A}" srcOrd="4" destOrd="0" presId="urn:microsoft.com/office/officeart/2005/8/layout/hierarchy2"/>
    <dgm:cxn modelId="{7F6F9AD3-1FD7-4171-A921-57B7C54EA517}" type="presParOf" srcId="{49C02DF4-FFFA-487D-AE3E-032BABCEBD0A}" destId="{776AD830-06A9-4683-9F80-E757AE47ED46}" srcOrd="0" destOrd="0" presId="urn:microsoft.com/office/officeart/2005/8/layout/hierarchy2"/>
    <dgm:cxn modelId="{48512F44-38E8-4B83-8040-30D343C99EE5}" type="presParOf" srcId="{49C02DF4-FFFA-487D-AE3E-032BABCEBD0A}" destId="{60E19551-E15D-4062-A664-FAB388A15E39}" srcOrd="1" destOrd="0" presId="urn:microsoft.com/office/officeart/2005/8/layout/hierarchy2"/>
    <dgm:cxn modelId="{363E9463-62FC-424C-BFA8-A1BB6DC9396D}" type="presParOf" srcId="{1240DA40-B43C-456D-9374-4E5D858838F4}" destId="{5C36B522-BCB1-451C-B9D3-18B772DCE3E3}" srcOrd="5" destOrd="0" presId="urn:microsoft.com/office/officeart/2005/8/layout/hierarchy2"/>
    <dgm:cxn modelId="{C8A4EE21-F20B-429A-A45A-5C54248D6B36}" type="presParOf" srcId="{5C36B522-BCB1-451C-B9D3-18B772DCE3E3}" destId="{FC039954-63E6-483C-B104-2380AF164143}" srcOrd="0" destOrd="0" presId="urn:microsoft.com/office/officeart/2005/8/layout/hierarchy2"/>
    <dgm:cxn modelId="{682FFD02-FAF8-4532-842E-F4B9877AD231}" type="presParOf" srcId="{5C36B522-BCB1-451C-B9D3-18B772DCE3E3}" destId="{8C060AD7-264A-4646-A04A-9C48E5E474A0}" srcOrd="1" destOrd="0" presId="urn:microsoft.com/office/officeart/2005/8/layout/hierarchy2"/>
    <dgm:cxn modelId="{51B4BFB5-A92E-44D8-8668-26FB9B9EFD16}" type="presParOf" srcId="{8C060AD7-264A-4646-A04A-9C48E5E474A0}" destId="{5F446BF8-4597-4061-87D7-B94A6BCD346A}" srcOrd="0" destOrd="0" presId="urn:microsoft.com/office/officeart/2005/8/layout/hierarchy2"/>
    <dgm:cxn modelId="{FF449E3E-315C-4ED0-91AF-2CA1E811297F}" type="presParOf" srcId="{5F446BF8-4597-4061-87D7-B94A6BCD346A}" destId="{24521B74-7EBE-4C6D-A085-1E0E19EEF475}" srcOrd="0" destOrd="0" presId="urn:microsoft.com/office/officeart/2005/8/layout/hierarchy2"/>
    <dgm:cxn modelId="{27D32F6A-93B4-4B1B-96FA-E60D150D831C}" type="presParOf" srcId="{8C060AD7-264A-4646-A04A-9C48E5E474A0}" destId="{252D98A3-E132-4562-BF11-1DC1C7310F80}" srcOrd="1" destOrd="0" presId="urn:microsoft.com/office/officeart/2005/8/layout/hierarchy2"/>
    <dgm:cxn modelId="{45A9AE5F-9FEE-40AF-AA31-255F96811ED1}" type="presParOf" srcId="{252D98A3-E132-4562-BF11-1DC1C7310F80}" destId="{876EB96F-D036-4BF0-AA77-50663342BBDB}" srcOrd="0" destOrd="0" presId="urn:microsoft.com/office/officeart/2005/8/layout/hierarchy2"/>
    <dgm:cxn modelId="{5B6D064F-38F4-4FA0-97EB-889C12087F1C}" type="presParOf" srcId="{252D98A3-E132-4562-BF11-1DC1C7310F80}" destId="{D214A011-7165-4A10-A129-77DEBF247228}" srcOrd="1" destOrd="0" presId="urn:microsoft.com/office/officeart/2005/8/layout/hierarchy2"/>
    <dgm:cxn modelId="{B2F57DB7-02A0-4786-87D2-B3D64BA5868A}" type="presParOf" srcId="{8C060AD7-264A-4646-A04A-9C48E5E474A0}" destId="{B4C99554-A15D-4C08-8C0F-423B8467B542}" srcOrd="2" destOrd="0" presId="urn:microsoft.com/office/officeart/2005/8/layout/hierarchy2"/>
    <dgm:cxn modelId="{993FBD23-DC7A-42AA-8D2C-D7163DD88ED0}" type="presParOf" srcId="{B4C99554-A15D-4C08-8C0F-423B8467B542}" destId="{FFC854AB-A6DD-4220-810C-C9C4C0FE5E63}" srcOrd="0" destOrd="0" presId="urn:microsoft.com/office/officeart/2005/8/layout/hierarchy2"/>
    <dgm:cxn modelId="{AF41BDCC-AB98-4FE7-8D21-9401FF3C92CE}" type="presParOf" srcId="{8C060AD7-264A-4646-A04A-9C48E5E474A0}" destId="{B8B7DF26-6327-4F0B-959B-029DA58D29A2}" srcOrd="3" destOrd="0" presId="urn:microsoft.com/office/officeart/2005/8/layout/hierarchy2"/>
    <dgm:cxn modelId="{9293966F-B63F-4C53-AF62-DE852A4F25F2}" type="presParOf" srcId="{B8B7DF26-6327-4F0B-959B-029DA58D29A2}" destId="{8B4015AE-73B7-4C81-853F-4DDAE2558708}" srcOrd="0" destOrd="0" presId="urn:microsoft.com/office/officeart/2005/8/layout/hierarchy2"/>
    <dgm:cxn modelId="{78CC137C-990E-4C6B-92B4-FD14C04AD7AF}" type="presParOf" srcId="{B8B7DF26-6327-4F0B-959B-029DA58D29A2}" destId="{287B7316-47EB-4BCC-A067-35833BEB294A}" srcOrd="1" destOrd="0" presId="urn:microsoft.com/office/officeart/2005/8/layout/hierarchy2"/>
    <dgm:cxn modelId="{C0D8E26E-36D6-4577-8B78-BBFD95CB50EB}" type="presParOf" srcId="{8C060AD7-264A-4646-A04A-9C48E5E474A0}" destId="{E8035801-0759-49D3-BD28-4CD045C2F715}" srcOrd="4" destOrd="0" presId="urn:microsoft.com/office/officeart/2005/8/layout/hierarchy2"/>
    <dgm:cxn modelId="{F4CDE814-3FD8-4F29-B253-1CF030461E47}" type="presParOf" srcId="{E8035801-0759-49D3-BD28-4CD045C2F715}" destId="{B238D738-145A-43E4-8955-A59B09FD4EE3}" srcOrd="0" destOrd="0" presId="urn:microsoft.com/office/officeart/2005/8/layout/hierarchy2"/>
    <dgm:cxn modelId="{E22FF001-842B-4A06-8A03-EF26891B4744}" type="presParOf" srcId="{8C060AD7-264A-4646-A04A-9C48E5E474A0}" destId="{FA5719E9-2854-4835-B6D3-A1A76EEFB248}" srcOrd="5" destOrd="0" presId="urn:microsoft.com/office/officeart/2005/8/layout/hierarchy2"/>
    <dgm:cxn modelId="{CC1D446C-BCAD-4C0F-94DB-6A2F796E567F}" type="presParOf" srcId="{FA5719E9-2854-4835-B6D3-A1A76EEFB248}" destId="{9B12507A-4F58-4047-A23A-0E459E3F6050}" srcOrd="0" destOrd="0" presId="urn:microsoft.com/office/officeart/2005/8/layout/hierarchy2"/>
    <dgm:cxn modelId="{EC0CE227-1291-44BE-8356-6855109AD6B7}" type="presParOf" srcId="{FA5719E9-2854-4835-B6D3-A1A76EEFB248}" destId="{C572666F-70CD-4406-BC52-03FEAD44BD06}" srcOrd="1" destOrd="0" presId="urn:microsoft.com/office/officeart/2005/8/layout/hierarchy2"/>
    <dgm:cxn modelId="{41F8DD4F-DEF1-489D-BDD5-5DA13B7D114A}" type="presParOf" srcId="{1240DA40-B43C-456D-9374-4E5D858838F4}" destId="{E20EA70D-8E0B-43CD-807D-697F0902DA34}" srcOrd="6" destOrd="0" presId="urn:microsoft.com/office/officeart/2005/8/layout/hierarchy2"/>
    <dgm:cxn modelId="{A06F8735-1CEA-4284-89CB-C3F88E0723F4}" type="presParOf" srcId="{E20EA70D-8E0B-43CD-807D-697F0902DA34}" destId="{5141155A-694D-4466-AE4C-4AAE6AB947D0}" srcOrd="0" destOrd="0" presId="urn:microsoft.com/office/officeart/2005/8/layout/hierarchy2"/>
    <dgm:cxn modelId="{9BB0833D-AA49-464A-9474-E7C13CCE06E9}" type="presParOf" srcId="{E20EA70D-8E0B-43CD-807D-697F0902DA34}" destId="{AFDBAFBF-B2E7-44C4-9305-DDE220EEC183}" srcOrd="1" destOrd="0" presId="urn:microsoft.com/office/officeart/2005/8/layout/hierarchy2"/>
    <dgm:cxn modelId="{8C1AF665-FB68-417E-8253-332F5129A228}" type="presParOf" srcId="{AFDBAFBF-B2E7-44C4-9305-DDE220EEC183}" destId="{F95E2671-1242-4E41-AA97-35B8CA08690A}" srcOrd="0" destOrd="0" presId="urn:microsoft.com/office/officeart/2005/8/layout/hierarchy2"/>
    <dgm:cxn modelId="{F268063E-6DCD-49C6-8BA2-91525058433C}" type="presParOf" srcId="{F95E2671-1242-4E41-AA97-35B8CA08690A}" destId="{6BEEEBC5-7BB0-40BA-8AC9-B75FCCA30E58}" srcOrd="0" destOrd="0" presId="urn:microsoft.com/office/officeart/2005/8/layout/hierarchy2"/>
    <dgm:cxn modelId="{4E1B7F19-DFB3-42CB-9158-6A58F44227E3}" type="presParOf" srcId="{AFDBAFBF-B2E7-44C4-9305-DDE220EEC183}" destId="{05F6A214-5612-44F1-B914-EB85CDF3D058}" srcOrd="1" destOrd="0" presId="urn:microsoft.com/office/officeart/2005/8/layout/hierarchy2"/>
    <dgm:cxn modelId="{6C3DFEC9-5719-46C7-82FB-11F1934AC419}" type="presParOf" srcId="{05F6A214-5612-44F1-B914-EB85CDF3D058}" destId="{F7D25BB6-F8C2-499B-A267-B3710CDDB8DF}" srcOrd="0" destOrd="0" presId="urn:microsoft.com/office/officeart/2005/8/layout/hierarchy2"/>
    <dgm:cxn modelId="{7FAB360B-FEED-4802-A3DA-ED6896683B00}" type="presParOf" srcId="{05F6A214-5612-44F1-B914-EB85CDF3D058}" destId="{9470BDB5-94A8-4B11-A33E-9641C4D9A473}" srcOrd="1" destOrd="0" presId="urn:microsoft.com/office/officeart/2005/8/layout/hierarchy2"/>
    <dgm:cxn modelId="{082BA7E1-BD0E-4331-B3A0-C2468AB0FA03}" type="presParOf" srcId="{9470BDB5-94A8-4B11-A33E-9641C4D9A473}" destId="{65D2122C-328D-4FCA-A1FE-8CAA4D3C5972}" srcOrd="0" destOrd="0" presId="urn:microsoft.com/office/officeart/2005/8/layout/hierarchy2"/>
    <dgm:cxn modelId="{2A5B2861-5EDE-4812-B2FA-EA13BFF68978}" type="presParOf" srcId="{65D2122C-328D-4FCA-A1FE-8CAA4D3C5972}" destId="{36B6A615-5B1B-4B7F-9222-367D81EABF65}" srcOrd="0" destOrd="0" presId="urn:microsoft.com/office/officeart/2005/8/layout/hierarchy2"/>
    <dgm:cxn modelId="{5520CAAE-A760-4FC1-9C9D-6F43629713F2}" type="presParOf" srcId="{9470BDB5-94A8-4B11-A33E-9641C4D9A473}" destId="{5362EF67-BBBE-491A-A90A-FFE95D618D9F}" srcOrd="1" destOrd="0" presId="urn:microsoft.com/office/officeart/2005/8/layout/hierarchy2"/>
    <dgm:cxn modelId="{86D963E4-2225-4430-A789-52A01198A3D7}" type="presParOf" srcId="{5362EF67-BBBE-491A-A90A-FFE95D618D9F}" destId="{CE24DEB7-6240-4F36-B5AF-98F862FD916F}" srcOrd="0" destOrd="0" presId="urn:microsoft.com/office/officeart/2005/8/layout/hierarchy2"/>
    <dgm:cxn modelId="{47F7F78B-FA23-4839-A59A-951C75858FAC}" type="presParOf" srcId="{5362EF67-BBBE-491A-A90A-FFE95D618D9F}" destId="{C5AD635F-0EA2-4513-B118-C743277FE448}" srcOrd="1" destOrd="0" presId="urn:microsoft.com/office/officeart/2005/8/layout/hierarchy2"/>
    <dgm:cxn modelId="{FA9F8C48-F597-470C-A113-8706BC5A373C}" type="presParOf" srcId="{AFDBAFBF-B2E7-44C4-9305-DDE220EEC183}" destId="{3016C9C1-032E-4158-95D5-DCBE34A637F2}" srcOrd="2" destOrd="0" presId="urn:microsoft.com/office/officeart/2005/8/layout/hierarchy2"/>
    <dgm:cxn modelId="{75B7219A-BA58-4B29-8BC4-089052B224BD}" type="presParOf" srcId="{3016C9C1-032E-4158-95D5-DCBE34A637F2}" destId="{E39077ED-5BEA-49DC-BB47-9300472E91BD}" srcOrd="0" destOrd="0" presId="urn:microsoft.com/office/officeart/2005/8/layout/hierarchy2"/>
    <dgm:cxn modelId="{13DB16E5-8D76-43EB-801B-BADCB3EB8A94}" type="presParOf" srcId="{AFDBAFBF-B2E7-44C4-9305-DDE220EEC183}" destId="{08C753AE-9637-4E1A-A417-DBF24DCEBE5A}" srcOrd="3" destOrd="0" presId="urn:microsoft.com/office/officeart/2005/8/layout/hierarchy2"/>
    <dgm:cxn modelId="{EFE4C8F8-ECED-4D60-AA2F-6FFB1BDD9B03}" type="presParOf" srcId="{08C753AE-9637-4E1A-A417-DBF24DCEBE5A}" destId="{3221ACD7-7B07-4B7F-B409-CB0838B6A431}" srcOrd="0" destOrd="0" presId="urn:microsoft.com/office/officeart/2005/8/layout/hierarchy2"/>
    <dgm:cxn modelId="{0367635B-66D8-4536-9A16-7C54D555CA09}" type="presParOf" srcId="{08C753AE-9637-4E1A-A417-DBF24DCEBE5A}" destId="{7B91E2A2-D937-4B06-B03B-D5276E8C497D}" srcOrd="1" destOrd="0" presId="urn:microsoft.com/office/officeart/2005/8/layout/hierarchy2"/>
    <dgm:cxn modelId="{35C21088-C737-404C-BB38-1F3F93C5C8D3}" type="presParOf" srcId="{7B91E2A2-D937-4B06-B03B-D5276E8C497D}" destId="{44476132-B582-4613-884D-36CC6B5ABFC9}" srcOrd="0" destOrd="0" presId="urn:microsoft.com/office/officeart/2005/8/layout/hierarchy2"/>
    <dgm:cxn modelId="{687FD7D0-AE5A-4E46-9555-8AA46B87A458}" type="presParOf" srcId="{44476132-B582-4613-884D-36CC6B5ABFC9}" destId="{693D90A9-62A3-415B-8059-D2C381C3A9CB}" srcOrd="0" destOrd="0" presId="urn:microsoft.com/office/officeart/2005/8/layout/hierarchy2"/>
    <dgm:cxn modelId="{D495D24A-DBEF-4AAB-89F0-BFFDB484083C}" type="presParOf" srcId="{7B91E2A2-D937-4B06-B03B-D5276E8C497D}" destId="{561D8538-F365-4CB9-AB8D-7E799315EEE7}" srcOrd="1" destOrd="0" presId="urn:microsoft.com/office/officeart/2005/8/layout/hierarchy2"/>
    <dgm:cxn modelId="{745D64AC-F4E0-43B4-A595-6A162350135A}" type="presParOf" srcId="{561D8538-F365-4CB9-AB8D-7E799315EEE7}" destId="{51B64E49-D791-4BBB-B93D-6D564BC4B9BC}" srcOrd="0" destOrd="0" presId="urn:microsoft.com/office/officeart/2005/8/layout/hierarchy2"/>
    <dgm:cxn modelId="{99A80F76-0EC4-4AC7-A11C-66A63AC8EB78}" type="presParOf" srcId="{561D8538-F365-4CB9-AB8D-7E799315EEE7}" destId="{E54D34D5-EC02-4892-8BD1-909A48A274D9}" srcOrd="1" destOrd="0" presId="urn:microsoft.com/office/officeart/2005/8/layout/hierarchy2"/>
    <dgm:cxn modelId="{EC66A68A-C065-4B9D-B289-60A6CFA3984D}" type="presParOf" srcId="{AFDBAFBF-B2E7-44C4-9305-DDE220EEC183}" destId="{EC846009-DBFF-4853-8CC5-A891E9AD8056}" srcOrd="4" destOrd="0" presId="urn:microsoft.com/office/officeart/2005/8/layout/hierarchy2"/>
    <dgm:cxn modelId="{22932E91-8C81-404C-9AE8-E7F1784DF7CF}" type="presParOf" srcId="{EC846009-DBFF-4853-8CC5-A891E9AD8056}" destId="{5641D325-3A04-461B-868C-F07671C0EF81}" srcOrd="0" destOrd="0" presId="urn:microsoft.com/office/officeart/2005/8/layout/hierarchy2"/>
    <dgm:cxn modelId="{99084056-FC3B-4293-8D18-1AC90F7830A7}" type="presParOf" srcId="{AFDBAFBF-B2E7-44C4-9305-DDE220EEC183}" destId="{B05F19E4-5FFD-40B8-BA67-CE085C81E69E}" srcOrd="5" destOrd="0" presId="urn:microsoft.com/office/officeart/2005/8/layout/hierarchy2"/>
    <dgm:cxn modelId="{DDC0EC55-3918-42C0-A6F3-AAA8419E6319}" type="presParOf" srcId="{B05F19E4-5FFD-40B8-BA67-CE085C81E69E}" destId="{F80F0120-79DA-4CA7-A431-39CB019CB2D8}" srcOrd="0" destOrd="0" presId="urn:microsoft.com/office/officeart/2005/8/layout/hierarchy2"/>
    <dgm:cxn modelId="{046A368E-202D-4592-8E1A-1434D9F67EE1}" type="presParOf" srcId="{B05F19E4-5FFD-40B8-BA67-CE085C81E69E}" destId="{08941B59-B9CE-42AD-B960-6762B3AC6162}" srcOrd="1" destOrd="0" presId="urn:microsoft.com/office/officeart/2005/8/layout/hierarchy2"/>
    <dgm:cxn modelId="{15B329BD-06C0-4EF3-86A5-63AE8C9988F6}" type="presParOf" srcId="{08941B59-B9CE-42AD-B960-6762B3AC6162}" destId="{AFA9901F-6C24-45F6-B5D0-19902EFBBAA9}" srcOrd="0" destOrd="0" presId="urn:microsoft.com/office/officeart/2005/8/layout/hierarchy2"/>
    <dgm:cxn modelId="{49F9571B-64D4-46DA-A8FB-A73B6A589FD7}" type="presParOf" srcId="{AFA9901F-6C24-45F6-B5D0-19902EFBBAA9}" destId="{5A33BC06-122B-48A9-8599-C3BD546597E5}" srcOrd="0" destOrd="0" presId="urn:microsoft.com/office/officeart/2005/8/layout/hierarchy2"/>
    <dgm:cxn modelId="{F2ED69DE-8D34-4FD7-85AF-61D05AC56D2C}" type="presParOf" srcId="{08941B59-B9CE-42AD-B960-6762B3AC6162}" destId="{C9E4682E-CFAD-4625-8425-F906A842803E}" srcOrd="1" destOrd="0" presId="urn:microsoft.com/office/officeart/2005/8/layout/hierarchy2"/>
    <dgm:cxn modelId="{5169BB43-AFA1-4A92-B802-B5F2491EB396}" type="presParOf" srcId="{C9E4682E-CFAD-4625-8425-F906A842803E}" destId="{BD659A19-312F-4E10-B74A-ADFAEEB8C056}" srcOrd="0" destOrd="0" presId="urn:microsoft.com/office/officeart/2005/8/layout/hierarchy2"/>
    <dgm:cxn modelId="{9C866919-D232-46E0-82C2-2E51441128C9}" type="presParOf" srcId="{C9E4682E-CFAD-4625-8425-F906A842803E}" destId="{AFDB6735-1F1C-4D7E-8747-77D8A31D2297}" srcOrd="1" destOrd="0" presId="urn:microsoft.com/office/officeart/2005/8/layout/hierarchy2"/>
    <dgm:cxn modelId="{FAFA6E94-02BE-4647-8B43-B9CB532D3D4F}" type="presParOf" srcId="{AFDB6735-1F1C-4D7E-8747-77D8A31D2297}" destId="{1F604B2E-037D-4CBB-9B3D-B6ADE075E577}" srcOrd="0" destOrd="0" presId="urn:microsoft.com/office/officeart/2005/8/layout/hierarchy2"/>
    <dgm:cxn modelId="{A9A6B131-350E-4BA1-ABDD-B2F8D3A6CE0B}" type="presParOf" srcId="{1F604B2E-037D-4CBB-9B3D-B6ADE075E577}" destId="{30C0220A-A63C-47DC-9C59-E82B94DDC06B}" srcOrd="0" destOrd="0" presId="urn:microsoft.com/office/officeart/2005/8/layout/hierarchy2"/>
    <dgm:cxn modelId="{37F5387C-34F1-424F-8FEA-2A0A3DB24B5B}" type="presParOf" srcId="{AFDB6735-1F1C-4D7E-8747-77D8A31D2297}" destId="{CFB33766-3608-437E-A9C9-CC507DF358F9}" srcOrd="1" destOrd="0" presId="urn:microsoft.com/office/officeart/2005/8/layout/hierarchy2"/>
    <dgm:cxn modelId="{7EDA1BD8-A5F0-42B8-AC57-3E2CBBB84BC3}" type="presParOf" srcId="{CFB33766-3608-437E-A9C9-CC507DF358F9}" destId="{4CCFFC16-98C7-436A-A917-07470F2E5FE5}" srcOrd="0" destOrd="0" presId="urn:microsoft.com/office/officeart/2005/8/layout/hierarchy2"/>
    <dgm:cxn modelId="{1B8895AE-5D56-49E1-A644-7EC17252AC76}" type="presParOf" srcId="{CFB33766-3608-437E-A9C9-CC507DF358F9}" destId="{BFBF1225-E04A-47D8-87D8-0420AD8FC259}" srcOrd="1" destOrd="0" presId="urn:microsoft.com/office/officeart/2005/8/layout/hierarchy2"/>
    <dgm:cxn modelId="{61B46208-8F9F-47DF-A786-FD8B4C512781}" type="presParOf" srcId="{AFDB6735-1F1C-4D7E-8747-77D8A31D2297}" destId="{7CFFB9D0-EE56-49AF-BC93-C2B0C8D92478}" srcOrd="2" destOrd="0" presId="urn:microsoft.com/office/officeart/2005/8/layout/hierarchy2"/>
    <dgm:cxn modelId="{1A8EE907-1D66-45BB-A716-3E9381511EA2}" type="presParOf" srcId="{7CFFB9D0-EE56-49AF-BC93-C2B0C8D92478}" destId="{5A2C026F-AA73-40BE-9635-354FF2D097E1}" srcOrd="0" destOrd="0" presId="urn:microsoft.com/office/officeart/2005/8/layout/hierarchy2"/>
    <dgm:cxn modelId="{A78513E8-7FAE-4A05-B783-CEC98C6E25AB}" type="presParOf" srcId="{AFDB6735-1F1C-4D7E-8747-77D8A31D2297}" destId="{33EFCF70-04D3-4B27-A235-12068E77593C}" srcOrd="3" destOrd="0" presId="urn:microsoft.com/office/officeart/2005/8/layout/hierarchy2"/>
    <dgm:cxn modelId="{B7BD1615-26D4-4357-AEE7-8A23C1888FEE}" type="presParOf" srcId="{33EFCF70-04D3-4B27-A235-12068E77593C}" destId="{C1B07066-31D1-45A1-B270-4C495BFE0D2F}" srcOrd="0" destOrd="0" presId="urn:microsoft.com/office/officeart/2005/8/layout/hierarchy2"/>
    <dgm:cxn modelId="{9A59FAA0-D842-49CB-819E-EFF41E1E4BE7}" type="presParOf" srcId="{33EFCF70-04D3-4B27-A235-12068E77593C}" destId="{2A380934-FE44-4BB0-9A44-7616839A70E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C77891-2257-4436-88D7-F18B8BC3257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D3DB7-4E75-4EA2-8F26-19A8EB15446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PGI</a:t>
          </a:r>
          <a:endParaRPr lang="en-US" sz="1800" dirty="0">
            <a:solidFill>
              <a:schemeClr val="tx1"/>
            </a:solidFill>
          </a:endParaRPr>
        </a:p>
      </dgm:t>
    </dgm:pt>
    <dgm:pt modelId="{E23FAB61-1421-40B4-A5A3-B05C85BDF964}" type="parTrans" cxnId="{87BC8ABE-E63E-4284-B59D-7C0E4F50E58A}">
      <dgm:prSet/>
      <dgm:spPr/>
      <dgm:t>
        <a:bodyPr/>
        <a:lstStyle/>
        <a:p>
          <a:endParaRPr lang="en-US"/>
        </a:p>
      </dgm:t>
    </dgm:pt>
    <dgm:pt modelId="{11CB4E16-D6C0-40C1-A384-5C94EB61A6AC}" type="sibTrans" cxnId="{87BC8ABE-E63E-4284-B59D-7C0E4F50E58A}">
      <dgm:prSet/>
      <dgm:spPr/>
      <dgm:t>
        <a:bodyPr/>
        <a:lstStyle/>
        <a:p>
          <a:endParaRPr lang="en-US"/>
        </a:p>
      </dgm:t>
    </dgm:pt>
    <dgm:pt modelId="{09484001-5A4A-4EA1-8DCD-BA3169A088A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Energy</a:t>
          </a:r>
          <a:endParaRPr lang="en-US" sz="1800" dirty="0">
            <a:solidFill>
              <a:schemeClr val="tx1"/>
            </a:solidFill>
          </a:endParaRPr>
        </a:p>
      </dgm:t>
    </dgm:pt>
    <dgm:pt modelId="{0020E87B-3DF9-4747-AF60-E5DE56B26444}" type="parTrans" cxnId="{89FCC89E-2C26-4FE9-8747-F007AA0A7D66}">
      <dgm:prSet custT="1"/>
      <dgm:spPr/>
      <dgm:t>
        <a:bodyPr/>
        <a:lstStyle/>
        <a:p>
          <a:endParaRPr lang="en-US" sz="1800"/>
        </a:p>
      </dgm:t>
    </dgm:pt>
    <dgm:pt modelId="{4B6417AF-56CD-42D5-AE32-869060E71039}" type="sibTrans" cxnId="{89FCC89E-2C26-4FE9-8747-F007AA0A7D66}">
      <dgm:prSet/>
      <dgm:spPr/>
      <dgm:t>
        <a:bodyPr/>
        <a:lstStyle/>
        <a:p>
          <a:endParaRPr lang="en-US"/>
        </a:p>
      </dgm:t>
    </dgm:pt>
    <dgm:pt modelId="{B63249C2-42B6-4D23-BF6B-09DDC568F052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</a:t>
          </a:r>
          <a:r>
            <a:rPr lang="de-DE" sz="1800" dirty="0" err="1" smtClean="0">
              <a:solidFill>
                <a:schemeClr val="tx1"/>
              </a:solidFill>
            </a:rPr>
            <a:t>Spectroscopy</a:t>
          </a:r>
          <a:r>
            <a:rPr lang="de-DE" sz="1400" dirty="0" smtClean="0">
              <a:solidFill>
                <a:schemeClr val="tx1"/>
              </a:solidFill>
            </a:rPr>
            <a:t> </a:t>
          </a:r>
          <a:endParaRPr lang="en-US" sz="1400" dirty="0">
            <a:solidFill>
              <a:schemeClr val="tx1"/>
            </a:solidFill>
          </a:endParaRPr>
        </a:p>
      </dgm:t>
    </dgm:pt>
    <dgm:pt modelId="{A3AA66C0-471A-4B0F-8343-2A5FF96D2A85}" type="parTrans" cxnId="{CFFE1BB6-72BC-4507-8BAE-6ABD7689069A}">
      <dgm:prSet custT="1"/>
      <dgm:spPr/>
      <dgm:t>
        <a:bodyPr/>
        <a:lstStyle/>
        <a:p>
          <a:endParaRPr lang="en-US" sz="1800"/>
        </a:p>
      </dgm:t>
    </dgm:pt>
    <dgm:pt modelId="{59302902-7802-4FE7-9E4E-DAFDCEE9E862}" type="sibTrans" cxnId="{CFFE1BB6-72BC-4507-8BAE-6ABD7689069A}">
      <dgm:prSet/>
      <dgm:spPr/>
      <dgm:t>
        <a:bodyPr/>
        <a:lstStyle/>
        <a:p>
          <a:endParaRPr lang="en-US"/>
        </a:p>
      </dgm:t>
    </dgm:pt>
    <dgm:pt modelId="{021014F6-1BF0-4014-AF83-5653FA68A0C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Time</a:t>
          </a:r>
          <a:endParaRPr lang="en-US" sz="1800" dirty="0">
            <a:solidFill>
              <a:schemeClr val="tx1"/>
            </a:solidFill>
          </a:endParaRPr>
        </a:p>
      </dgm:t>
    </dgm:pt>
    <dgm:pt modelId="{19F5F20E-C070-46F6-B4C5-F6F5B0F3CFC6}" type="parTrans" cxnId="{FA5ACE5A-D51A-48D2-B32B-22E7E70AB834}">
      <dgm:prSet custT="1"/>
      <dgm:spPr/>
      <dgm:t>
        <a:bodyPr/>
        <a:lstStyle/>
        <a:p>
          <a:endParaRPr lang="en-US" sz="1800"/>
        </a:p>
      </dgm:t>
    </dgm:pt>
    <dgm:pt modelId="{B08C53B8-49C8-4647-B252-FCE55E1BC175}" type="sibTrans" cxnId="{FA5ACE5A-D51A-48D2-B32B-22E7E70AB834}">
      <dgm:prSet/>
      <dgm:spPr/>
      <dgm:t>
        <a:bodyPr/>
        <a:lstStyle/>
        <a:p>
          <a:endParaRPr lang="en-US"/>
        </a:p>
      </dgm:t>
    </dgm:pt>
    <dgm:pt modelId="{0B323975-B868-4478-87FD-8C72AE4898F6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Timing </a:t>
          </a:r>
        </a:p>
      </dgm:t>
    </dgm:pt>
    <dgm:pt modelId="{41AEE067-0649-447E-86FB-AD01D4B9DF36}" type="parTrans" cxnId="{037293CE-20C5-4871-96E0-ED682BC04869}">
      <dgm:prSet custT="1"/>
      <dgm:spPr/>
      <dgm:t>
        <a:bodyPr/>
        <a:lstStyle/>
        <a:p>
          <a:endParaRPr lang="en-US" sz="1800"/>
        </a:p>
      </dgm:t>
    </dgm:pt>
    <dgm:pt modelId="{9B199D5E-12F6-48A4-82B0-2E7FF231DF68}" type="sibTrans" cxnId="{037293CE-20C5-4871-96E0-ED682BC04869}">
      <dgm:prSet/>
      <dgm:spPr/>
      <dgm:t>
        <a:bodyPr/>
        <a:lstStyle/>
        <a:p>
          <a:endParaRPr lang="en-US"/>
        </a:p>
      </dgm:t>
    </dgm:pt>
    <dgm:pt modelId="{6E792CA8-40B6-4791-8CD0-38504E04D13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Space</a:t>
          </a:r>
          <a:endParaRPr lang="en-US" sz="1800" dirty="0">
            <a:solidFill>
              <a:schemeClr val="tx1"/>
            </a:solidFill>
          </a:endParaRPr>
        </a:p>
      </dgm:t>
    </dgm:pt>
    <dgm:pt modelId="{DE889A00-DF2F-4140-B9F9-67C6AE3740DC}" type="parTrans" cxnId="{170E947E-1897-4C9C-8CB5-82D103460C2F}">
      <dgm:prSet custT="1"/>
      <dgm:spPr/>
      <dgm:t>
        <a:bodyPr/>
        <a:lstStyle/>
        <a:p>
          <a:endParaRPr lang="en-US" sz="1800"/>
        </a:p>
      </dgm:t>
    </dgm:pt>
    <dgm:pt modelId="{9DF4F5EF-A556-4C72-8AF8-29DCA14D1B80}" type="sibTrans" cxnId="{170E947E-1897-4C9C-8CB5-82D103460C2F}">
      <dgm:prSet/>
      <dgm:spPr/>
      <dgm:t>
        <a:bodyPr/>
        <a:lstStyle/>
        <a:p>
          <a:endParaRPr lang="en-US"/>
        </a:p>
      </dgm:t>
    </dgm:pt>
    <dgm:pt modelId="{234626F0-75EC-4014-A14E-66CC9D53586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Imaging </a:t>
          </a:r>
        </a:p>
      </dgm:t>
    </dgm:pt>
    <dgm:pt modelId="{337E3A33-1EC6-410B-A066-7A4B18EF95E7}" type="parTrans" cxnId="{4A6EC7DA-6461-478C-8F44-2392CA2C79CD}">
      <dgm:prSet custT="1"/>
      <dgm:spPr/>
      <dgm:t>
        <a:bodyPr/>
        <a:lstStyle/>
        <a:p>
          <a:endParaRPr lang="en-US" sz="1800"/>
        </a:p>
      </dgm:t>
    </dgm:pt>
    <dgm:pt modelId="{FCFC9A2C-A824-4395-931B-F28C9767F193}" type="sibTrans" cxnId="{4A6EC7DA-6461-478C-8F44-2392CA2C79CD}">
      <dgm:prSet/>
      <dgm:spPr/>
      <dgm:t>
        <a:bodyPr/>
        <a:lstStyle/>
        <a:p>
          <a:endParaRPr lang="en-US"/>
        </a:p>
      </dgm:t>
    </dgm:pt>
    <dgm:pt modelId="{10571FCF-4BE4-4A93-ADEE-4DF41912D31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Slit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19AF8E3E-94DF-45D1-B1DE-61085E061690}" type="parTrans" cxnId="{1FEED7BA-D788-47F6-9C75-91B60521CFE4}">
      <dgm:prSet/>
      <dgm:spPr/>
      <dgm:t>
        <a:bodyPr/>
        <a:lstStyle/>
        <a:p>
          <a:endParaRPr lang="en-US"/>
        </a:p>
      </dgm:t>
    </dgm:pt>
    <dgm:pt modelId="{280C02E5-2617-47F3-9364-1CF5AFDF1B5D}" type="sibTrans" cxnId="{1FEED7BA-D788-47F6-9C75-91B60521CFE4}">
      <dgm:prSet/>
      <dgm:spPr/>
      <dgm:t>
        <a:bodyPr/>
        <a:lstStyle/>
        <a:p>
          <a:endParaRPr lang="en-US"/>
        </a:p>
      </dgm:t>
    </dgm:pt>
    <dgm:pt modelId="{3A05FCC6-582D-4BC7-BF8D-BF5B9E7F8D0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Compton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4FF52E0F-D376-4F6E-BDED-F6EE9B410E2D}" type="parTrans" cxnId="{4314D3DF-23EE-4CED-A5E3-704C116B4AA8}">
      <dgm:prSet/>
      <dgm:spPr/>
      <dgm:t>
        <a:bodyPr/>
        <a:lstStyle/>
        <a:p>
          <a:endParaRPr lang="en-US"/>
        </a:p>
      </dgm:t>
    </dgm:pt>
    <dgm:pt modelId="{36FE138F-6E89-4386-9DD0-082E6F165D83}" type="sibTrans" cxnId="{4314D3DF-23EE-4CED-A5E3-704C116B4AA8}">
      <dgm:prSet/>
      <dgm:spPr/>
      <dgm:t>
        <a:bodyPr/>
        <a:lstStyle/>
        <a:p>
          <a:endParaRPr lang="en-US"/>
        </a:p>
      </dgm:t>
    </dgm:pt>
    <dgm:pt modelId="{884A8E4E-BC6B-426A-82DD-3082CFB6622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MRI</a:t>
          </a:r>
          <a:endParaRPr lang="en-US" sz="1800" dirty="0">
            <a:solidFill>
              <a:schemeClr val="tx1"/>
            </a:solidFill>
          </a:endParaRPr>
        </a:p>
      </dgm:t>
    </dgm:pt>
    <dgm:pt modelId="{A9B647FE-C5ED-4684-8AC7-C0C0DB11796F}" type="parTrans" cxnId="{75F2C8D5-79EC-4BB2-9974-D5947FDC9B70}">
      <dgm:prSet/>
      <dgm:spPr/>
      <dgm:t>
        <a:bodyPr/>
        <a:lstStyle/>
        <a:p>
          <a:endParaRPr lang="en-US"/>
        </a:p>
      </dgm:t>
    </dgm:pt>
    <dgm:pt modelId="{09523D59-1D2D-4BDB-BFA6-0A567207423F}" type="sibTrans" cxnId="{75F2C8D5-79EC-4BB2-9974-D5947FDC9B70}">
      <dgm:prSet/>
      <dgm:spPr/>
      <dgm:t>
        <a:bodyPr/>
        <a:lstStyle/>
        <a:p>
          <a:endParaRPr lang="en-US"/>
        </a:p>
      </dgm:t>
    </dgm:pt>
    <dgm:pt modelId="{C32D694B-A516-4CF2-8A22-8EF4517784E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PET</a:t>
          </a:r>
          <a:endParaRPr lang="en-US" sz="1800" dirty="0">
            <a:solidFill>
              <a:schemeClr val="tx1"/>
            </a:solidFill>
          </a:endParaRPr>
        </a:p>
      </dgm:t>
    </dgm:pt>
    <dgm:pt modelId="{82BE9147-DF16-443D-A544-FAF76E316191}" type="parTrans" cxnId="{26B33356-B53D-4650-97F3-6E8DB15BA06A}">
      <dgm:prSet/>
      <dgm:spPr/>
      <dgm:t>
        <a:bodyPr/>
        <a:lstStyle/>
        <a:p>
          <a:endParaRPr lang="en-US"/>
        </a:p>
      </dgm:t>
    </dgm:pt>
    <dgm:pt modelId="{B5E281BA-E961-4A36-B048-9CB72501FD76}" type="sibTrans" cxnId="{26B33356-B53D-4650-97F3-6E8DB15BA06A}">
      <dgm:prSet/>
      <dgm:spPr/>
      <dgm:t>
        <a:bodyPr/>
        <a:lstStyle/>
        <a:p>
          <a:endParaRPr lang="en-US"/>
        </a:p>
      </dgm:t>
    </dgm:pt>
    <dgm:pt modelId="{58546889-F351-47C9-B9BE-02DC2DF5EB3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Ionoacoustics</a:t>
          </a:r>
          <a:endParaRPr lang="en-US" sz="1800" dirty="0">
            <a:solidFill>
              <a:schemeClr val="tx1"/>
            </a:solidFill>
          </a:endParaRPr>
        </a:p>
      </dgm:t>
    </dgm:pt>
    <dgm:pt modelId="{1D42DEC8-80D4-438A-8634-9A5645AE94C2}" type="parTrans" cxnId="{C8071F8E-4EA7-49A2-B720-CB6AB31C7063}">
      <dgm:prSet/>
      <dgm:spPr/>
      <dgm:t>
        <a:bodyPr/>
        <a:lstStyle/>
        <a:p>
          <a:endParaRPr lang="en-US"/>
        </a:p>
      </dgm:t>
    </dgm:pt>
    <dgm:pt modelId="{6EF183EA-F2E8-4670-9C3A-0EACC0FBB7D8}" type="sibTrans" cxnId="{C8071F8E-4EA7-49A2-B720-CB6AB31C7063}">
      <dgm:prSet/>
      <dgm:spPr/>
      <dgm:t>
        <a:bodyPr/>
        <a:lstStyle/>
        <a:p>
          <a:endParaRPr lang="en-US"/>
        </a:p>
      </dgm:t>
    </dgm:pt>
    <dgm:pt modelId="{80F2DF12-308C-478E-B3DA-783CF6BC74D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In-beam</a:t>
          </a:r>
          <a:endParaRPr lang="en-US" sz="1800" dirty="0">
            <a:solidFill>
              <a:schemeClr val="tx1"/>
            </a:solidFill>
          </a:endParaRPr>
        </a:p>
      </dgm:t>
    </dgm:pt>
    <dgm:pt modelId="{49D15BC9-DCE7-44C9-9DDD-E82BC94A4CAF}" type="parTrans" cxnId="{C5AEA7B0-30D8-4A70-8BC4-09738EF363E7}">
      <dgm:prSet/>
      <dgm:spPr/>
      <dgm:t>
        <a:bodyPr/>
        <a:lstStyle/>
        <a:p>
          <a:endParaRPr lang="en-US"/>
        </a:p>
      </dgm:t>
    </dgm:pt>
    <dgm:pt modelId="{1E260F06-4178-4048-B37E-6EA182E6B6B8}" type="sibTrans" cxnId="{C5AEA7B0-30D8-4A70-8BC4-09738EF363E7}">
      <dgm:prSet/>
      <dgm:spPr/>
      <dgm:t>
        <a:bodyPr/>
        <a:lstStyle/>
        <a:p>
          <a:endParaRPr lang="en-US"/>
        </a:p>
      </dgm:t>
    </dgm:pt>
    <dgm:pt modelId="{9FD28893-BDB3-4D64-8285-56B6110FD36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</a:t>
          </a:r>
          <a:r>
            <a:rPr lang="de-DE" sz="1800" dirty="0" err="1" smtClean="0">
              <a:solidFill>
                <a:schemeClr val="tx1"/>
              </a:solidFill>
            </a:rPr>
            <a:t>room</a:t>
          </a:r>
          <a:endParaRPr lang="en-US" sz="1800" dirty="0">
            <a:solidFill>
              <a:schemeClr val="tx1"/>
            </a:solidFill>
          </a:endParaRPr>
        </a:p>
      </dgm:t>
    </dgm:pt>
    <dgm:pt modelId="{62BFC260-93C3-4CE3-996A-5D002A630B52}" type="parTrans" cxnId="{723085FC-3329-4B7A-B857-8CF117D65FE1}">
      <dgm:prSet/>
      <dgm:spPr/>
      <dgm:t>
        <a:bodyPr/>
        <a:lstStyle/>
        <a:p>
          <a:endParaRPr lang="en-US"/>
        </a:p>
      </dgm:t>
    </dgm:pt>
    <dgm:pt modelId="{882734FC-6BA9-445F-B1E6-14F5DA520691}" type="sibTrans" cxnId="{723085FC-3329-4B7A-B857-8CF117D65FE1}">
      <dgm:prSet/>
      <dgm:spPr/>
      <dgm:t>
        <a:bodyPr/>
        <a:lstStyle/>
        <a:p>
          <a:endParaRPr lang="en-US"/>
        </a:p>
      </dgm:t>
    </dgm:pt>
    <dgm:pt modelId="{D4C2DAAF-FF6D-430B-AFA9-6CB52991E5D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Off-</a:t>
          </a:r>
          <a:r>
            <a:rPr lang="de-DE" sz="1800" dirty="0" err="1" smtClean="0">
              <a:solidFill>
                <a:schemeClr val="tx1"/>
              </a:solidFill>
            </a:rPr>
            <a:t>line</a:t>
          </a:r>
          <a:endParaRPr lang="en-US" sz="1800" dirty="0">
            <a:solidFill>
              <a:schemeClr val="tx1"/>
            </a:solidFill>
          </a:endParaRPr>
        </a:p>
      </dgm:t>
    </dgm:pt>
    <dgm:pt modelId="{4807A3E5-2F2C-4CE0-A7DD-97A2B214AD13}" type="parTrans" cxnId="{AE349377-211A-491E-A27E-B5A10870F301}">
      <dgm:prSet/>
      <dgm:spPr/>
      <dgm:t>
        <a:bodyPr/>
        <a:lstStyle/>
        <a:p>
          <a:endParaRPr lang="en-US"/>
        </a:p>
      </dgm:t>
    </dgm:pt>
    <dgm:pt modelId="{2C80A10A-655B-47D5-87BE-45CCAB36B622}" type="sibTrans" cxnId="{AE349377-211A-491E-A27E-B5A10870F301}">
      <dgm:prSet/>
      <dgm:spPr/>
      <dgm:t>
        <a:bodyPr/>
        <a:lstStyle/>
        <a:p>
          <a:endParaRPr lang="en-US"/>
        </a:p>
      </dgm:t>
    </dgm:pt>
    <dgm:pt modelId="{83EA185C-E50D-4E88-B1C2-912D06CD9E4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Interaction </a:t>
          </a:r>
          <a:r>
            <a:rPr lang="de-DE" sz="1800" dirty="0" err="1" smtClean="0">
              <a:solidFill>
                <a:schemeClr val="tx1"/>
              </a:solidFill>
            </a:rPr>
            <a:t>vertex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imaging</a:t>
          </a:r>
          <a:endParaRPr lang="en-US" sz="1800" dirty="0">
            <a:solidFill>
              <a:schemeClr val="tx1"/>
            </a:solidFill>
          </a:endParaRPr>
        </a:p>
      </dgm:t>
    </dgm:pt>
    <dgm:pt modelId="{CAEEFA18-8F2E-400F-8EF3-9033042EB725}" type="parTrans" cxnId="{7DE621B0-D50D-4223-912C-8B1B3236D1B5}">
      <dgm:prSet/>
      <dgm:spPr/>
      <dgm:t>
        <a:bodyPr/>
        <a:lstStyle/>
        <a:p>
          <a:endParaRPr lang="en-US"/>
        </a:p>
      </dgm:t>
    </dgm:pt>
    <dgm:pt modelId="{010100C0-DF7D-42E7-8E6D-FB09D919C77C}" type="sibTrans" cxnId="{7DE621B0-D50D-4223-912C-8B1B3236D1B5}">
      <dgm:prSet/>
      <dgm:spPr/>
      <dgm:t>
        <a:bodyPr/>
        <a:lstStyle/>
        <a:p>
          <a:endParaRPr lang="en-US"/>
        </a:p>
      </dgm:t>
    </dgm:pt>
    <dgm:pt modelId="{4D211550-4DAA-4AB2-A246-3FC51CADB7B2}">
      <dgm:prSet phldrT="[Text]" custT="1"/>
      <dgm:spPr/>
      <dgm:t>
        <a:bodyPr/>
        <a:lstStyle/>
        <a:p>
          <a:endParaRPr lang="en-US" sz="1800" dirty="0"/>
        </a:p>
      </dgm:t>
    </dgm:pt>
    <dgm:pt modelId="{B0A75B97-6C93-4E89-B840-AA8137199FEE}" type="parTrans" cxnId="{714562B0-4DAC-4213-A168-AED4BCD7FFDE}">
      <dgm:prSet/>
      <dgm:spPr/>
      <dgm:t>
        <a:bodyPr/>
        <a:lstStyle/>
        <a:p>
          <a:endParaRPr lang="en-US"/>
        </a:p>
      </dgm:t>
    </dgm:pt>
    <dgm:pt modelId="{EF37EAB8-4AA8-47D9-A2AE-0FF311F81654}" type="sibTrans" cxnId="{714562B0-4DAC-4213-A168-AED4BCD7FFDE}">
      <dgm:prSet/>
      <dgm:spPr/>
      <dgm:t>
        <a:bodyPr/>
        <a:lstStyle/>
        <a:p>
          <a:endParaRPr lang="en-US"/>
        </a:p>
      </dgm:t>
    </dgm:pt>
    <dgm:pt modelId="{CB3AEA4D-538E-42F1-8DC6-AC7E3ABC9001}">
      <dgm:prSet phldrT="[Text]" custT="1"/>
      <dgm:spPr/>
      <dgm:t>
        <a:bodyPr/>
        <a:lstStyle/>
        <a:p>
          <a:endParaRPr lang="en-US" sz="1800" dirty="0"/>
        </a:p>
      </dgm:t>
    </dgm:pt>
    <dgm:pt modelId="{58430DBA-A6D4-4311-9190-6ECEFF281087}" type="sibTrans" cxnId="{B474A571-FFA2-4806-B326-84F61715BB0C}">
      <dgm:prSet/>
      <dgm:spPr/>
      <dgm:t>
        <a:bodyPr/>
        <a:lstStyle/>
        <a:p>
          <a:endParaRPr lang="en-US"/>
        </a:p>
      </dgm:t>
    </dgm:pt>
    <dgm:pt modelId="{88CA131D-6995-462A-B58B-2556EE247AF7}" type="parTrans" cxnId="{B474A571-FFA2-4806-B326-84F61715BB0C}">
      <dgm:prSet/>
      <dgm:spPr/>
      <dgm:t>
        <a:bodyPr/>
        <a:lstStyle/>
        <a:p>
          <a:endParaRPr lang="en-US"/>
        </a:p>
      </dgm:t>
    </dgm:pt>
    <dgm:pt modelId="{1240DA40-B43C-456D-9374-4E5D858838F4}" type="pres">
      <dgm:prSet presAssocID="{D0C77891-2257-4436-88D7-F18B8BC3257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0934C6-F8B0-46B4-A81D-3E8E7AEB5FEE}" type="pres">
      <dgm:prSet presAssocID="{884A8E4E-BC6B-426A-82DD-3082CFB66227}" presName="root1" presStyleCnt="0"/>
      <dgm:spPr/>
    </dgm:pt>
    <dgm:pt modelId="{131777D0-30E6-4AF9-9943-8CA1F40BC195}" type="pres">
      <dgm:prSet presAssocID="{884A8E4E-BC6B-426A-82DD-3082CFB66227}" presName="LevelOneTextNode" presStyleLbl="node0" presStyleIdx="0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1312F2-4747-46DB-9874-5133C5AB8457}" type="pres">
      <dgm:prSet presAssocID="{884A8E4E-BC6B-426A-82DD-3082CFB66227}" presName="level2hierChild" presStyleCnt="0"/>
      <dgm:spPr/>
    </dgm:pt>
    <dgm:pt modelId="{00865C7B-42D8-4608-90A2-DD9D11EEA231}" type="pres">
      <dgm:prSet presAssocID="{58546889-F351-47C9-B9BE-02DC2DF5EB37}" presName="root1" presStyleCnt="0"/>
      <dgm:spPr/>
    </dgm:pt>
    <dgm:pt modelId="{B7703F69-D491-4B4E-8B29-D1254BE3EB05}" type="pres">
      <dgm:prSet presAssocID="{58546889-F351-47C9-B9BE-02DC2DF5EB37}" presName="LevelOneTextNode" presStyleLbl="node0" presStyleIdx="1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FCE14-09C5-4B2D-B597-7DD229B7142D}" type="pres">
      <dgm:prSet presAssocID="{58546889-F351-47C9-B9BE-02DC2DF5EB37}" presName="level2hierChild" presStyleCnt="0"/>
      <dgm:spPr/>
    </dgm:pt>
    <dgm:pt modelId="{A581D098-12BD-4042-AC2B-400294F555F1}" type="pres">
      <dgm:prSet presAssocID="{83EA185C-E50D-4E88-B1C2-912D06CD9E4F}" presName="root1" presStyleCnt="0"/>
      <dgm:spPr/>
    </dgm:pt>
    <dgm:pt modelId="{CECF4BC9-4EF9-469B-8742-0A0598A7220A}" type="pres">
      <dgm:prSet presAssocID="{83EA185C-E50D-4E88-B1C2-912D06CD9E4F}" presName="LevelOneTextNode" presStyleLbl="node0" presStyleIdx="2" presStyleCnt="7" custScaleX="377661" custScaleY="2630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7B2C5D-2A61-4BEF-8EDF-7241135D8912}" type="pres">
      <dgm:prSet presAssocID="{83EA185C-E50D-4E88-B1C2-912D06CD9E4F}" presName="level2hierChild" presStyleCnt="0"/>
      <dgm:spPr/>
    </dgm:pt>
    <dgm:pt modelId="{C45509C3-9DB9-4A1B-AC0F-9D41945062E0}" type="pres">
      <dgm:prSet presAssocID="{CB3AEA4D-538E-42F1-8DC6-AC7E3ABC9001}" presName="root1" presStyleCnt="0"/>
      <dgm:spPr/>
    </dgm:pt>
    <dgm:pt modelId="{F0E3DEF8-05E6-46AE-8487-21169DF6DFE4}" type="pres">
      <dgm:prSet presAssocID="{CB3AEA4D-538E-42F1-8DC6-AC7E3ABC9001}" presName="LevelOneTextNode" presStyleLbl="node0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7E69C1-379F-4EAE-8F6C-944E76B1B7DD}" type="pres">
      <dgm:prSet presAssocID="{CB3AEA4D-538E-42F1-8DC6-AC7E3ABC9001}" presName="level2hierChild" presStyleCnt="0"/>
      <dgm:spPr/>
    </dgm:pt>
    <dgm:pt modelId="{49C02DF4-FFFA-487D-AE3E-032BABCEBD0A}" type="pres">
      <dgm:prSet presAssocID="{4D211550-4DAA-4AB2-A246-3FC51CADB7B2}" presName="root1" presStyleCnt="0"/>
      <dgm:spPr/>
    </dgm:pt>
    <dgm:pt modelId="{776AD830-06A9-4683-9F80-E757AE47ED46}" type="pres">
      <dgm:prSet presAssocID="{4D211550-4DAA-4AB2-A246-3FC51CADB7B2}" presName="LevelOneTextNode" presStyleLbl="node0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E19551-E15D-4062-A664-FAB388A15E39}" type="pres">
      <dgm:prSet presAssocID="{4D211550-4DAA-4AB2-A246-3FC51CADB7B2}" presName="level2hierChild" presStyleCnt="0"/>
      <dgm:spPr/>
    </dgm:pt>
    <dgm:pt modelId="{5C36B522-BCB1-451C-B9D3-18B772DCE3E3}" type="pres">
      <dgm:prSet presAssocID="{C32D694B-A516-4CF2-8A22-8EF4517784E5}" presName="root1" presStyleCnt="0"/>
      <dgm:spPr/>
    </dgm:pt>
    <dgm:pt modelId="{FC039954-63E6-483C-B104-2380AF164143}" type="pres">
      <dgm:prSet presAssocID="{C32D694B-A516-4CF2-8A22-8EF4517784E5}" presName="LevelOneTextNode" presStyleLbl="node0" presStyleIdx="5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060AD7-264A-4646-A04A-9C48E5E474A0}" type="pres">
      <dgm:prSet presAssocID="{C32D694B-A516-4CF2-8A22-8EF4517784E5}" presName="level2hierChild" presStyleCnt="0"/>
      <dgm:spPr/>
    </dgm:pt>
    <dgm:pt modelId="{5F446BF8-4597-4061-87D7-B94A6BCD346A}" type="pres">
      <dgm:prSet presAssocID="{49D15BC9-DCE7-44C9-9DDD-E82BC94A4CAF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24521B74-7EBE-4C6D-A085-1E0E19EEF475}" type="pres">
      <dgm:prSet presAssocID="{49D15BC9-DCE7-44C9-9DDD-E82BC94A4CAF}" presName="connTx" presStyleLbl="parChTrans1D2" presStyleIdx="0" presStyleCnt="6"/>
      <dgm:spPr/>
      <dgm:t>
        <a:bodyPr/>
        <a:lstStyle/>
        <a:p>
          <a:endParaRPr lang="en-US"/>
        </a:p>
      </dgm:t>
    </dgm:pt>
    <dgm:pt modelId="{252D98A3-E132-4562-BF11-1DC1C7310F80}" type="pres">
      <dgm:prSet presAssocID="{80F2DF12-308C-478E-B3DA-783CF6BC74D1}" presName="root2" presStyleCnt="0"/>
      <dgm:spPr/>
    </dgm:pt>
    <dgm:pt modelId="{876EB96F-D036-4BF0-AA77-50663342BBDB}" type="pres">
      <dgm:prSet presAssocID="{80F2DF12-308C-478E-B3DA-783CF6BC74D1}" presName="LevelTwoTextNode" presStyleLbl="node2" presStyleIdx="0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4A011-7165-4A10-A129-77DEBF247228}" type="pres">
      <dgm:prSet presAssocID="{80F2DF12-308C-478E-B3DA-783CF6BC74D1}" presName="level3hierChild" presStyleCnt="0"/>
      <dgm:spPr/>
    </dgm:pt>
    <dgm:pt modelId="{B4C99554-A15D-4C08-8C0F-423B8467B542}" type="pres">
      <dgm:prSet presAssocID="{62BFC260-93C3-4CE3-996A-5D002A630B52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FFC854AB-A6DD-4220-810C-C9C4C0FE5E63}" type="pres">
      <dgm:prSet presAssocID="{62BFC260-93C3-4CE3-996A-5D002A630B52}" presName="connTx" presStyleLbl="parChTrans1D2" presStyleIdx="1" presStyleCnt="6"/>
      <dgm:spPr/>
      <dgm:t>
        <a:bodyPr/>
        <a:lstStyle/>
        <a:p>
          <a:endParaRPr lang="en-US"/>
        </a:p>
      </dgm:t>
    </dgm:pt>
    <dgm:pt modelId="{B8B7DF26-6327-4F0B-959B-029DA58D29A2}" type="pres">
      <dgm:prSet presAssocID="{9FD28893-BDB3-4D64-8285-56B6110FD36A}" presName="root2" presStyleCnt="0"/>
      <dgm:spPr/>
    </dgm:pt>
    <dgm:pt modelId="{8B4015AE-73B7-4C81-853F-4DDAE2558708}" type="pres">
      <dgm:prSet presAssocID="{9FD28893-BDB3-4D64-8285-56B6110FD36A}" presName="LevelTwoTextNode" presStyleLbl="node2" presStyleIdx="1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7B7316-47EB-4BCC-A067-35833BEB294A}" type="pres">
      <dgm:prSet presAssocID="{9FD28893-BDB3-4D64-8285-56B6110FD36A}" presName="level3hierChild" presStyleCnt="0"/>
      <dgm:spPr/>
    </dgm:pt>
    <dgm:pt modelId="{E8035801-0759-49D3-BD28-4CD045C2F715}" type="pres">
      <dgm:prSet presAssocID="{4807A3E5-2F2C-4CE0-A7DD-97A2B214AD13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B238D738-145A-43E4-8955-A59B09FD4EE3}" type="pres">
      <dgm:prSet presAssocID="{4807A3E5-2F2C-4CE0-A7DD-97A2B214AD13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A5719E9-2854-4835-B6D3-A1A76EEFB248}" type="pres">
      <dgm:prSet presAssocID="{D4C2DAAF-FF6D-430B-AFA9-6CB52991E5DA}" presName="root2" presStyleCnt="0"/>
      <dgm:spPr/>
    </dgm:pt>
    <dgm:pt modelId="{9B12507A-4F58-4047-A23A-0E459E3F6050}" type="pres">
      <dgm:prSet presAssocID="{D4C2DAAF-FF6D-430B-AFA9-6CB52991E5DA}" presName="LevelTwoTextNode" presStyleLbl="node2" presStyleIdx="2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72666F-70CD-4406-BC52-03FEAD44BD06}" type="pres">
      <dgm:prSet presAssocID="{D4C2DAAF-FF6D-430B-AFA9-6CB52991E5DA}" presName="level3hierChild" presStyleCnt="0"/>
      <dgm:spPr/>
    </dgm:pt>
    <dgm:pt modelId="{E20EA70D-8E0B-43CD-807D-697F0902DA34}" type="pres">
      <dgm:prSet presAssocID="{869D3DB7-4E75-4EA2-8F26-19A8EB15446D}" presName="root1" presStyleCnt="0"/>
      <dgm:spPr/>
    </dgm:pt>
    <dgm:pt modelId="{5141155A-694D-4466-AE4C-4AAE6AB947D0}" type="pres">
      <dgm:prSet presAssocID="{869D3DB7-4E75-4EA2-8F26-19A8EB15446D}" presName="LevelOneTextNode" presStyleLbl="node0" presStyleIdx="6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AFBF-B2E7-44C4-9305-DDE220EEC183}" type="pres">
      <dgm:prSet presAssocID="{869D3DB7-4E75-4EA2-8F26-19A8EB15446D}" presName="level2hierChild" presStyleCnt="0"/>
      <dgm:spPr/>
    </dgm:pt>
    <dgm:pt modelId="{F95E2671-1242-4E41-AA97-35B8CA08690A}" type="pres">
      <dgm:prSet presAssocID="{0020E87B-3DF9-4747-AF60-E5DE56B26444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6BEEEBC5-7BB0-40BA-8AC9-B75FCCA30E58}" type="pres">
      <dgm:prSet presAssocID="{0020E87B-3DF9-4747-AF60-E5DE56B26444}" presName="connTx" presStyleLbl="parChTrans1D2" presStyleIdx="3" presStyleCnt="6"/>
      <dgm:spPr/>
      <dgm:t>
        <a:bodyPr/>
        <a:lstStyle/>
        <a:p>
          <a:endParaRPr lang="en-US"/>
        </a:p>
      </dgm:t>
    </dgm:pt>
    <dgm:pt modelId="{05F6A214-5612-44F1-B914-EB85CDF3D058}" type="pres">
      <dgm:prSet presAssocID="{09484001-5A4A-4EA1-8DCD-BA3169A088A4}" presName="root2" presStyleCnt="0"/>
      <dgm:spPr/>
    </dgm:pt>
    <dgm:pt modelId="{F7D25BB6-F8C2-499B-A267-B3710CDDB8DF}" type="pres">
      <dgm:prSet presAssocID="{09484001-5A4A-4EA1-8DCD-BA3169A088A4}" presName="LevelTwoTextNode" presStyleLbl="node2" presStyleIdx="3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70BDB5-94A8-4B11-A33E-9641C4D9A473}" type="pres">
      <dgm:prSet presAssocID="{09484001-5A4A-4EA1-8DCD-BA3169A088A4}" presName="level3hierChild" presStyleCnt="0"/>
      <dgm:spPr/>
    </dgm:pt>
    <dgm:pt modelId="{65D2122C-328D-4FCA-A1FE-8CAA4D3C5972}" type="pres">
      <dgm:prSet presAssocID="{A3AA66C0-471A-4B0F-8343-2A5FF96D2A85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36B6A615-5B1B-4B7F-9222-367D81EABF65}" type="pres">
      <dgm:prSet presAssocID="{A3AA66C0-471A-4B0F-8343-2A5FF96D2A85}" presName="connTx" presStyleLbl="parChTrans1D3" presStyleIdx="0" presStyleCnt="3"/>
      <dgm:spPr/>
      <dgm:t>
        <a:bodyPr/>
        <a:lstStyle/>
        <a:p>
          <a:endParaRPr lang="en-US"/>
        </a:p>
      </dgm:t>
    </dgm:pt>
    <dgm:pt modelId="{5362EF67-BBBE-491A-A90A-FFE95D618D9F}" type="pres">
      <dgm:prSet presAssocID="{B63249C2-42B6-4D23-BF6B-09DDC568F052}" presName="root2" presStyleCnt="0"/>
      <dgm:spPr/>
    </dgm:pt>
    <dgm:pt modelId="{CE24DEB7-6240-4F36-B5AF-98F862FD916F}" type="pres">
      <dgm:prSet presAssocID="{B63249C2-42B6-4D23-BF6B-09DDC568F052}" presName="LevelTwoTextNode" presStyleLbl="node3" presStyleIdx="0" presStyleCnt="3" custScaleX="375042" custScaleY="4249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AD635F-0EA2-4513-B118-C743277FE448}" type="pres">
      <dgm:prSet presAssocID="{B63249C2-42B6-4D23-BF6B-09DDC568F052}" presName="level3hierChild" presStyleCnt="0"/>
      <dgm:spPr/>
    </dgm:pt>
    <dgm:pt modelId="{3016C9C1-032E-4158-95D5-DCBE34A637F2}" type="pres">
      <dgm:prSet presAssocID="{19F5F20E-C070-46F6-B4C5-F6F5B0F3CFC6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E39077ED-5BEA-49DC-BB47-9300472E91BD}" type="pres">
      <dgm:prSet presAssocID="{19F5F20E-C070-46F6-B4C5-F6F5B0F3CFC6}" presName="connTx" presStyleLbl="parChTrans1D2" presStyleIdx="4" presStyleCnt="6"/>
      <dgm:spPr/>
      <dgm:t>
        <a:bodyPr/>
        <a:lstStyle/>
        <a:p>
          <a:endParaRPr lang="en-US"/>
        </a:p>
      </dgm:t>
    </dgm:pt>
    <dgm:pt modelId="{08C753AE-9637-4E1A-A417-DBF24DCEBE5A}" type="pres">
      <dgm:prSet presAssocID="{021014F6-1BF0-4014-AF83-5653FA68A0C3}" presName="root2" presStyleCnt="0"/>
      <dgm:spPr/>
    </dgm:pt>
    <dgm:pt modelId="{3221ACD7-7B07-4B7F-B409-CB0838B6A431}" type="pres">
      <dgm:prSet presAssocID="{021014F6-1BF0-4014-AF83-5653FA68A0C3}" presName="LevelTwoTextNode" presStyleLbl="node2" presStyleIdx="4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91E2A2-D937-4B06-B03B-D5276E8C497D}" type="pres">
      <dgm:prSet presAssocID="{021014F6-1BF0-4014-AF83-5653FA68A0C3}" presName="level3hierChild" presStyleCnt="0"/>
      <dgm:spPr/>
    </dgm:pt>
    <dgm:pt modelId="{44476132-B582-4613-884D-36CC6B5ABFC9}" type="pres">
      <dgm:prSet presAssocID="{41AEE067-0649-447E-86FB-AD01D4B9DF3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693D90A9-62A3-415B-8059-D2C381C3A9CB}" type="pres">
      <dgm:prSet presAssocID="{41AEE067-0649-447E-86FB-AD01D4B9DF3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561D8538-F365-4CB9-AB8D-7E799315EEE7}" type="pres">
      <dgm:prSet presAssocID="{0B323975-B868-4478-87FD-8C72AE4898F6}" presName="root2" presStyleCnt="0"/>
      <dgm:spPr/>
    </dgm:pt>
    <dgm:pt modelId="{51B64E49-D791-4BBB-B93D-6D564BC4B9BC}" type="pres">
      <dgm:prSet presAssocID="{0B323975-B868-4478-87FD-8C72AE4898F6}" presName="LevelTwoTextNode" presStyleLbl="node3" presStyleIdx="1" presStyleCnt="3" custScaleX="375042" custScaleY="404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4D34D5-EC02-4892-8BD1-909A48A274D9}" type="pres">
      <dgm:prSet presAssocID="{0B323975-B868-4478-87FD-8C72AE4898F6}" presName="level3hierChild" presStyleCnt="0"/>
      <dgm:spPr/>
    </dgm:pt>
    <dgm:pt modelId="{EC846009-DBFF-4853-8CC5-A891E9AD8056}" type="pres">
      <dgm:prSet presAssocID="{DE889A00-DF2F-4140-B9F9-67C6AE3740DC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5641D325-3A04-461B-868C-F07671C0EF81}" type="pres">
      <dgm:prSet presAssocID="{DE889A00-DF2F-4140-B9F9-67C6AE3740DC}" presName="connTx" presStyleLbl="parChTrans1D2" presStyleIdx="5" presStyleCnt="6"/>
      <dgm:spPr/>
      <dgm:t>
        <a:bodyPr/>
        <a:lstStyle/>
        <a:p>
          <a:endParaRPr lang="en-US"/>
        </a:p>
      </dgm:t>
    </dgm:pt>
    <dgm:pt modelId="{B05F19E4-5FFD-40B8-BA67-CE085C81E69E}" type="pres">
      <dgm:prSet presAssocID="{6E792CA8-40B6-4791-8CD0-38504E04D13B}" presName="root2" presStyleCnt="0"/>
      <dgm:spPr/>
    </dgm:pt>
    <dgm:pt modelId="{F80F0120-79DA-4CA7-A431-39CB019CB2D8}" type="pres">
      <dgm:prSet presAssocID="{6E792CA8-40B6-4791-8CD0-38504E04D13B}" presName="LevelTwoTextNode" presStyleLbl="node2" presStyleIdx="5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941B59-B9CE-42AD-B960-6762B3AC6162}" type="pres">
      <dgm:prSet presAssocID="{6E792CA8-40B6-4791-8CD0-38504E04D13B}" presName="level3hierChild" presStyleCnt="0"/>
      <dgm:spPr/>
    </dgm:pt>
    <dgm:pt modelId="{AFA9901F-6C24-45F6-B5D0-19902EFBBAA9}" type="pres">
      <dgm:prSet presAssocID="{337E3A33-1EC6-410B-A066-7A4B18EF95E7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5A33BC06-122B-48A9-8599-C3BD546597E5}" type="pres">
      <dgm:prSet presAssocID="{337E3A33-1EC6-410B-A066-7A4B18EF95E7}" presName="connTx" presStyleLbl="parChTrans1D3" presStyleIdx="2" presStyleCnt="3"/>
      <dgm:spPr/>
      <dgm:t>
        <a:bodyPr/>
        <a:lstStyle/>
        <a:p>
          <a:endParaRPr lang="en-US"/>
        </a:p>
      </dgm:t>
    </dgm:pt>
    <dgm:pt modelId="{C9E4682E-CFAD-4625-8425-F906A842803E}" type="pres">
      <dgm:prSet presAssocID="{234626F0-75EC-4014-A14E-66CC9D535869}" presName="root2" presStyleCnt="0"/>
      <dgm:spPr/>
    </dgm:pt>
    <dgm:pt modelId="{BD659A19-312F-4E10-B74A-ADFAEEB8C056}" type="pres">
      <dgm:prSet presAssocID="{234626F0-75EC-4014-A14E-66CC9D535869}" presName="LevelTwoTextNode" presStyleLbl="node3" presStyleIdx="2" presStyleCnt="3" custScaleX="375042" custScaleY="4271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6735-1F1C-4D7E-8747-77D8A31D2297}" type="pres">
      <dgm:prSet presAssocID="{234626F0-75EC-4014-A14E-66CC9D535869}" presName="level3hierChild" presStyleCnt="0"/>
      <dgm:spPr/>
    </dgm:pt>
    <dgm:pt modelId="{1F604B2E-037D-4CBB-9B3D-B6ADE075E577}" type="pres">
      <dgm:prSet presAssocID="{19AF8E3E-94DF-45D1-B1DE-61085E061690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30C0220A-A63C-47DC-9C59-E82B94DDC06B}" type="pres">
      <dgm:prSet presAssocID="{19AF8E3E-94DF-45D1-B1DE-61085E061690}" presName="connTx" presStyleLbl="parChTrans1D4" presStyleIdx="0" presStyleCnt="2"/>
      <dgm:spPr/>
      <dgm:t>
        <a:bodyPr/>
        <a:lstStyle/>
        <a:p>
          <a:endParaRPr lang="en-US"/>
        </a:p>
      </dgm:t>
    </dgm:pt>
    <dgm:pt modelId="{CFB33766-3608-437E-A9C9-CC507DF358F9}" type="pres">
      <dgm:prSet presAssocID="{10571FCF-4BE4-4A93-ADEE-4DF41912D310}" presName="root2" presStyleCnt="0"/>
      <dgm:spPr/>
    </dgm:pt>
    <dgm:pt modelId="{4CCFFC16-98C7-436A-A917-07470F2E5FE5}" type="pres">
      <dgm:prSet presAssocID="{10571FCF-4BE4-4A93-ADEE-4DF41912D310}" presName="LevelTwoTextNode" presStyleLbl="node4" presStyleIdx="0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BF1225-E04A-47D8-87D8-0420AD8FC259}" type="pres">
      <dgm:prSet presAssocID="{10571FCF-4BE4-4A93-ADEE-4DF41912D310}" presName="level3hierChild" presStyleCnt="0"/>
      <dgm:spPr/>
    </dgm:pt>
    <dgm:pt modelId="{7CFFB9D0-EE56-49AF-BC93-C2B0C8D92478}" type="pres">
      <dgm:prSet presAssocID="{4FF52E0F-D376-4F6E-BDED-F6EE9B410E2D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5A2C026F-AA73-40BE-9635-354FF2D097E1}" type="pres">
      <dgm:prSet presAssocID="{4FF52E0F-D376-4F6E-BDED-F6EE9B410E2D}" presName="connTx" presStyleLbl="parChTrans1D4" presStyleIdx="1" presStyleCnt="2"/>
      <dgm:spPr/>
      <dgm:t>
        <a:bodyPr/>
        <a:lstStyle/>
        <a:p>
          <a:endParaRPr lang="en-US"/>
        </a:p>
      </dgm:t>
    </dgm:pt>
    <dgm:pt modelId="{33EFCF70-04D3-4B27-A235-12068E77593C}" type="pres">
      <dgm:prSet presAssocID="{3A05FCC6-582D-4BC7-BF8D-BF5B9E7F8D0B}" presName="root2" presStyleCnt="0"/>
      <dgm:spPr/>
    </dgm:pt>
    <dgm:pt modelId="{C1B07066-31D1-45A1-B270-4C495BFE0D2F}" type="pres">
      <dgm:prSet presAssocID="{3A05FCC6-582D-4BC7-BF8D-BF5B9E7F8D0B}" presName="LevelTwoTextNode" presStyleLbl="node4" presStyleIdx="1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380934-FE44-4BB0-9A44-7616839A70E7}" type="pres">
      <dgm:prSet presAssocID="{3A05FCC6-582D-4BC7-BF8D-BF5B9E7F8D0B}" presName="level3hierChild" presStyleCnt="0"/>
      <dgm:spPr/>
    </dgm:pt>
  </dgm:ptLst>
  <dgm:cxnLst>
    <dgm:cxn modelId="{1FEED7BA-D788-47F6-9C75-91B60521CFE4}" srcId="{234626F0-75EC-4014-A14E-66CC9D535869}" destId="{10571FCF-4BE4-4A93-ADEE-4DF41912D310}" srcOrd="0" destOrd="0" parTransId="{19AF8E3E-94DF-45D1-B1DE-61085E061690}" sibTransId="{280C02E5-2617-47F3-9364-1CF5AFDF1B5D}"/>
    <dgm:cxn modelId="{22A7145A-A969-47C5-9203-8F83C6F59A62}" type="presOf" srcId="{41AEE067-0649-447E-86FB-AD01D4B9DF36}" destId="{44476132-B582-4613-884D-36CC6B5ABFC9}" srcOrd="0" destOrd="0" presId="urn:microsoft.com/office/officeart/2005/8/layout/hierarchy2"/>
    <dgm:cxn modelId="{7DE621B0-D50D-4223-912C-8B1B3236D1B5}" srcId="{D0C77891-2257-4436-88D7-F18B8BC32578}" destId="{83EA185C-E50D-4E88-B1C2-912D06CD9E4F}" srcOrd="2" destOrd="0" parTransId="{CAEEFA18-8F2E-400F-8EF3-9033042EB725}" sibTransId="{010100C0-DF7D-42E7-8E6D-FB09D919C77C}"/>
    <dgm:cxn modelId="{CC4177FF-F8D1-4365-8591-48FB5C1BBD3E}" type="presOf" srcId="{4807A3E5-2F2C-4CE0-A7DD-97A2B214AD13}" destId="{B238D738-145A-43E4-8955-A59B09FD4EE3}" srcOrd="1" destOrd="0" presId="urn:microsoft.com/office/officeart/2005/8/layout/hierarchy2"/>
    <dgm:cxn modelId="{D3AB7AE1-208C-4275-89D0-2C538BFC7352}" type="presOf" srcId="{6E792CA8-40B6-4791-8CD0-38504E04D13B}" destId="{F80F0120-79DA-4CA7-A431-39CB019CB2D8}" srcOrd="0" destOrd="0" presId="urn:microsoft.com/office/officeart/2005/8/layout/hierarchy2"/>
    <dgm:cxn modelId="{26FA23EB-BFD5-45A4-9B51-BF3CF49FA5A7}" type="presOf" srcId="{DE889A00-DF2F-4140-B9F9-67C6AE3740DC}" destId="{EC846009-DBFF-4853-8CC5-A891E9AD8056}" srcOrd="0" destOrd="0" presId="urn:microsoft.com/office/officeart/2005/8/layout/hierarchy2"/>
    <dgm:cxn modelId="{AB495FC0-594D-42E3-A08B-FC17706C5167}" type="presOf" srcId="{CB3AEA4D-538E-42F1-8DC6-AC7E3ABC9001}" destId="{F0E3DEF8-05E6-46AE-8487-21169DF6DFE4}" srcOrd="0" destOrd="0" presId="urn:microsoft.com/office/officeart/2005/8/layout/hierarchy2"/>
    <dgm:cxn modelId="{DBE97DEA-3FF7-4B5E-A588-973643242E82}" type="presOf" srcId="{19F5F20E-C070-46F6-B4C5-F6F5B0F3CFC6}" destId="{E39077ED-5BEA-49DC-BB47-9300472E91BD}" srcOrd="1" destOrd="0" presId="urn:microsoft.com/office/officeart/2005/8/layout/hierarchy2"/>
    <dgm:cxn modelId="{1380FDA4-BAC4-474B-BF09-1C18AEEEFADB}" type="presOf" srcId="{0020E87B-3DF9-4747-AF60-E5DE56B26444}" destId="{6BEEEBC5-7BB0-40BA-8AC9-B75FCCA30E58}" srcOrd="1" destOrd="0" presId="urn:microsoft.com/office/officeart/2005/8/layout/hierarchy2"/>
    <dgm:cxn modelId="{3D99EF12-DBD6-4609-A4E9-E213E7E50ED2}" type="presOf" srcId="{9FD28893-BDB3-4D64-8285-56B6110FD36A}" destId="{8B4015AE-73B7-4C81-853F-4DDAE2558708}" srcOrd="0" destOrd="0" presId="urn:microsoft.com/office/officeart/2005/8/layout/hierarchy2"/>
    <dgm:cxn modelId="{4A6EC7DA-6461-478C-8F44-2392CA2C79CD}" srcId="{6E792CA8-40B6-4791-8CD0-38504E04D13B}" destId="{234626F0-75EC-4014-A14E-66CC9D535869}" srcOrd="0" destOrd="0" parTransId="{337E3A33-1EC6-410B-A066-7A4B18EF95E7}" sibTransId="{FCFC9A2C-A824-4395-931B-F28C9767F193}"/>
    <dgm:cxn modelId="{CFFE1BB6-72BC-4507-8BAE-6ABD7689069A}" srcId="{09484001-5A4A-4EA1-8DCD-BA3169A088A4}" destId="{B63249C2-42B6-4D23-BF6B-09DDC568F052}" srcOrd="0" destOrd="0" parTransId="{A3AA66C0-471A-4B0F-8343-2A5FF96D2A85}" sibTransId="{59302902-7802-4FE7-9E4E-DAFDCEE9E862}"/>
    <dgm:cxn modelId="{26B33356-B53D-4650-97F3-6E8DB15BA06A}" srcId="{D0C77891-2257-4436-88D7-F18B8BC32578}" destId="{C32D694B-A516-4CF2-8A22-8EF4517784E5}" srcOrd="5" destOrd="0" parTransId="{82BE9147-DF16-443D-A544-FAF76E316191}" sibTransId="{B5E281BA-E961-4A36-B048-9CB72501FD76}"/>
    <dgm:cxn modelId="{DB49B28E-9F95-40A3-ADCA-8853BB80378C}" type="presOf" srcId="{337E3A33-1EC6-410B-A066-7A4B18EF95E7}" destId="{AFA9901F-6C24-45F6-B5D0-19902EFBBAA9}" srcOrd="0" destOrd="0" presId="urn:microsoft.com/office/officeart/2005/8/layout/hierarchy2"/>
    <dgm:cxn modelId="{037293CE-20C5-4871-96E0-ED682BC04869}" srcId="{021014F6-1BF0-4014-AF83-5653FA68A0C3}" destId="{0B323975-B868-4478-87FD-8C72AE4898F6}" srcOrd="0" destOrd="0" parTransId="{41AEE067-0649-447E-86FB-AD01D4B9DF36}" sibTransId="{9B199D5E-12F6-48A4-82B0-2E7FF231DF68}"/>
    <dgm:cxn modelId="{CEB127C9-F873-43AA-B97F-4A14D427329F}" type="presOf" srcId="{4807A3E5-2F2C-4CE0-A7DD-97A2B214AD13}" destId="{E8035801-0759-49D3-BD28-4CD045C2F715}" srcOrd="0" destOrd="0" presId="urn:microsoft.com/office/officeart/2005/8/layout/hierarchy2"/>
    <dgm:cxn modelId="{074D55DB-056C-4759-999F-97FE67AEB2E1}" type="presOf" srcId="{884A8E4E-BC6B-426A-82DD-3082CFB66227}" destId="{131777D0-30E6-4AF9-9943-8CA1F40BC195}" srcOrd="0" destOrd="0" presId="urn:microsoft.com/office/officeart/2005/8/layout/hierarchy2"/>
    <dgm:cxn modelId="{0B44FF78-6D26-42D6-9B5B-D276EF895B29}" type="presOf" srcId="{DE889A00-DF2F-4140-B9F9-67C6AE3740DC}" destId="{5641D325-3A04-461B-868C-F07671C0EF81}" srcOrd="1" destOrd="0" presId="urn:microsoft.com/office/officeart/2005/8/layout/hierarchy2"/>
    <dgm:cxn modelId="{03ED7983-CABD-4E98-A4F4-0F8DB5E144F5}" type="presOf" srcId="{58546889-F351-47C9-B9BE-02DC2DF5EB37}" destId="{B7703F69-D491-4B4E-8B29-D1254BE3EB05}" srcOrd="0" destOrd="0" presId="urn:microsoft.com/office/officeart/2005/8/layout/hierarchy2"/>
    <dgm:cxn modelId="{3DEFEF14-30C3-44B1-8FDA-F38959FA8036}" type="presOf" srcId="{09484001-5A4A-4EA1-8DCD-BA3169A088A4}" destId="{F7D25BB6-F8C2-499B-A267-B3710CDDB8DF}" srcOrd="0" destOrd="0" presId="urn:microsoft.com/office/officeart/2005/8/layout/hierarchy2"/>
    <dgm:cxn modelId="{F4AE0520-FC07-4E74-99F7-1C24273ADD66}" type="presOf" srcId="{62BFC260-93C3-4CE3-996A-5D002A630B52}" destId="{B4C99554-A15D-4C08-8C0F-423B8467B542}" srcOrd="0" destOrd="0" presId="urn:microsoft.com/office/officeart/2005/8/layout/hierarchy2"/>
    <dgm:cxn modelId="{723085FC-3329-4B7A-B857-8CF117D65FE1}" srcId="{C32D694B-A516-4CF2-8A22-8EF4517784E5}" destId="{9FD28893-BDB3-4D64-8285-56B6110FD36A}" srcOrd="1" destOrd="0" parTransId="{62BFC260-93C3-4CE3-996A-5D002A630B52}" sibTransId="{882734FC-6BA9-445F-B1E6-14F5DA520691}"/>
    <dgm:cxn modelId="{C2C97A9D-5EC8-4453-80CB-6AAD48C41CBC}" type="presOf" srcId="{D0C77891-2257-4436-88D7-F18B8BC32578}" destId="{1240DA40-B43C-456D-9374-4E5D858838F4}" srcOrd="0" destOrd="0" presId="urn:microsoft.com/office/officeart/2005/8/layout/hierarchy2"/>
    <dgm:cxn modelId="{B474A571-FFA2-4806-B326-84F61715BB0C}" srcId="{D0C77891-2257-4436-88D7-F18B8BC32578}" destId="{CB3AEA4D-538E-42F1-8DC6-AC7E3ABC9001}" srcOrd="3" destOrd="0" parTransId="{88CA131D-6995-462A-B58B-2556EE247AF7}" sibTransId="{58430DBA-A6D4-4311-9190-6ECEFF281087}"/>
    <dgm:cxn modelId="{714562B0-4DAC-4213-A168-AED4BCD7FFDE}" srcId="{D0C77891-2257-4436-88D7-F18B8BC32578}" destId="{4D211550-4DAA-4AB2-A246-3FC51CADB7B2}" srcOrd="4" destOrd="0" parTransId="{B0A75B97-6C93-4E89-B840-AA8137199FEE}" sibTransId="{EF37EAB8-4AA8-47D9-A2AE-0FF311F81654}"/>
    <dgm:cxn modelId="{E5083919-24F2-408A-95DE-5B0D96E267B4}" type="presOf" srcId="{19AF8E3E-94DF-45D1-B1DE-61085E061690}" destId="{30C0220A-A63C-47DC-9C59-E82B94DDC06B}" srcOrd="1" destOrd="0" presId="urn:microsoft.com/office/officeart/2005/8/layout/hierarchy2"/>
    <dgm:cxn modelId="{4ED97A1F-980A-4AF7-943A-C0BBBB39A155}" type="presOf" srcId="{A3AA66C0-471A-4B0F-8343-2A5FF96D2A85}" destId="{65D2122C-328D-4FCA-A1FE-8CAA4D3C5972}" srcOrd="0" destOrd="0" presId="urn:microsoft.com/office/officeart/2005/8/layout/hierarchy2"/>
    <dgm:cxn modelId="{75F2C8D5-79EC-4BB2-9974-D5947FDC9B70}" srcId="{D0C77891-2257-4436-88D7-F18B8BC32578}" destId="{884A8E4E-BC6B-426A-82DD-3082CFB66227}" srcOrd="0" destOrd="0" parTransId="{A9B647FE-C5ED-4684-8AC7-C0C0DB11796F}" sibTransId="{09523D59-1D2D-4BDB-BFA6-0A567207423F}"/>
    <dgm:cxn modelId="{6EEF8026-7BAF-4A29-A1E0-B8FCAC3C71B2}" type="presOf" srcId="{10571FCF-4BE4-4A93-ADEE-4DF41912D310}" destId="{4CCFFC16-98C7-436A-A917-07470F2E5FE5}" srcOrd="0" destOrd="0" presId="urn:microsoft.com/office/officeart/2005/8/layout/hierarchy2"/>
    <dgm:cxn modelId="{C3D58914-F3CB-43D2-BB42-6AD2ADE768CA}" type="presOf" srcId="{0020E87B-3DF9-4747-AF60-E5DE56B26444}" destId="{F95E2671-1242-4E41-AA97-35B8CA08690A}" srcOrd="0" destOrd="0" presId="urn:microsoft.com/office/officeart/2005/8/layout/hierarchy2"/>
    <dgm:cxn modelId="{EB8A737C-405E-447E-9B07-E0D3713B76E7}" type="presOf" srcId="{19AF8E3E-94DF-45D1-B1DE-61085E061690}" destId="{1F604B2E-037D-4CBB-9B3D-B6ADE075E577}" srcOrd="0" destOrd="0" presId="urn:microsoft.com/office/officeart/2005/8/layout/hierarchy2"/>
    <dgm:cxn modelId="{87BC8ABE-E63E-4284-B59D-7C0E4F50E58A}" srcId="{D0C77891-2257-4436-88D7-F18B8BC32578}" destId="{869D3DB7-4E75-4EA2-8F26-19A8EB15446D}" srcOrd="6" destOrd="0" parTransId="{E23FAB61-1421-40B4-A5A3-B05C85BDF964}" sibTransId="{11CB4E16-D6C0-40C1-A384-5C94EB61A6AC}"/>
    <dgm:cxn modelId="{C33A804C-0A94-408E-BC3C-3F48C5E4AF2C}" type="presOf" srcId="{49D15BC9-DCE7-44C9-9DDD-E82BC94A4CAF}" destId="{24521B74-7EBE-4C6D-A085-1E0E19EEF475}" srcOrd="1" destOrd="0" presId="urn:microsoft.com/office/officeart/2005/8/layout/hierarchy2"/>
    <dgm:cxn modelId="{1A662DFC-CB9A-491D-AD5F-3AC0AB8122DB}" type="presOf" srcId="{337E3A33-1EC6-410B-A066-7A4B18EF95E7}" destId="{5A33BC06-122B-48A9-8599-C3BD546597E5}" srcOrd="1" destOrd="0" presId="urn:microsoft.com/office/officeart/2005/8/layout/hierarchy2"/>
    <dgm:cxn modelId="{06A38EBC-F141-456E-A3D4-DFA58A882807}" type="presOf" srcId="{021014F6-1BF0-4014-AF83-5653FA68A0C3}" destId="{3221ACD7-7B07-4B7F-B409-CB0838B6A431}" srcOrd="0" destOrd="0" presId="urn:microsoft.com/office/officeart/2005/8/layout/hierarchy2"/>
    <dgm:cxn modelId="{BF0DE1BC-DB06-41B3-8955-E6F586E6B914}" type="presOf" srcId="{C32D694B-A516-4CF2-8A22-8EF4517784E5}" destId="{FC039954-63E6-483C-B104-2380AF164143}" srcOrd="0" destOrd="0" presId="urn:microsoft.com/office/officeart/2005/8/layout/hierarchy2"/>
    <dgm:cxn modelId="{C4BBF0EE-94D8-4AA6-8074-95576303EEC3}" type="presOf" srcId="{3A05FCC6-582D-4BC7-BF8D-BF5B9E7F8D0B}" destId="{C1B07066-31D1-45A1-B270-4C495BFE0D2F}" srcOrd="0" destOrd="0" presId="urn:microsoft.com/office/officeart/2005/8/layout/hierarchy2"/>
    <dgm:cxn modelId="{19F375B3-E439-471F-A63B-0C7A7438E96D}" type="presOf" srcId="{80F2DF12-308C-478E-B3DA-783CF6BC74D1}" destId="{876EB96F-D036-4BF0-AA77-50663342BBDB}" srcOrd="0" destOrd="0" presId="urn:microsoft.com/office/officeart/2005/8/layout/hierarchy2"/>
    <dgm:cxn modelId="{C5AEA7B0-30D8-4A70-8BC4-09738EF363E7}" srcId="{C32D694B-A516-4CF2-8A22-8EF4517784E5}" destId="{80F2DF12-308C-478E-B3DA-783CF6BC74D1}" srcOrd="0" destOrd="0" parTransId="{49D15BC9-DCE7-44C9-9DDD-E82BC94A4CAF}" sibTransId="{1E260F06-4178-4048-B37E-6EA182E6B6B8}"/>
    <dgm:cxn modelId="{EB6A8620-D3B2-48C6-B6F7-A8520A42AA10}" type="presOf" srcId="{0B323975-B868-4478-87FD-8C72AE4898F6}" destId="{51B64E49-D791-4BBB-B93D-6D564BC4B9BC}" srcOrd="0" destOrd="0" presId="urn:microsoft.com/office/officeart/2005/8/layout/hierarchy2"/>
    <dgm:cxn modelId="{65C27BA0-9F33-4A89-9017-49B698617A52}" type="presOf" srcId="{49D15BC9-DCE7-44C9-9DDD-E82BC94A4CAF}" destId="{5F446BF8-4597-4061-87D7-B94A6BCD346A}" srcOrd="0" destOrd="0" presId="urn:microsoft.com/office/officeart/2005/8/layout/hierarchy2"/>
    <dgm:cxn modelId="{CF12511B-9915-44E3-ABA5-BF86D48CFE46}" type="presOf" srcId="{B63249C2-42B6-4D23-BF6B-09DDC568F052}" destId="{CE24DEB7-6240-4F36-B5AF-98F862FD916F}" srcOrd="0" destOrd="0" presId="urn:microsoft.com/office/officeart/2005/8/layout/hierarchy2"/>
    <dgm:cxn modelId="{4314D3DF-23EE-4CED-A5E3-704C116B4AA8}" srcId="{234626F0-75EC-4014-A14E-66CC9D535869}" destId="{3A05FCC6-582D-4BC7-BF8D-BF5B9E7F8D0B}" srcOrd="1" destOrd="0" parTransId="{4FF52E0F-D376-4F6E-BDED-F6EE9B410E2D}" sibTransId="{36FE138F-6E89-4386-9DD0-082E6F165D83}"/>
    <dgm:cxn modelId="{A41D67F1-2DC4-4C75-8711-07177FB52E74}" type="presOf" srcId="{62BFC260-93C3-4CE3-996A-5D002A630B52}" destId="{FFC854AB-A6DD-4220-810C-C9C4C0FE5E63}" srcOrd="1" destOrd="0" presId="urn:microsoft.com/office/officeart/2005/8/layout/hierarchy2"/>
    <dgm:cxn modelId="{AE349377-211A-491E-A27E-B5A10870F301}" srcId="{C32D694B-A516-4CF2-8A22-8EF4517784E5}" destId="{D4C2DAAF-FF6D-430B-AFA9-6CB52991E5DA}" srcOrd="2" destOrd="0" parTransId="{4807A3E5-2F2C-4CE0-A7DD-97A2B214AD13}" sibTransId="{2C80A10A-655B-47D5-87BE-45CCAB36B622}"/>
    <dgm:cxn modelId="{15FECD57-1F33-41D2-AD96-E1A1C8A02DD5}" type="presOf" srcId="{4FF52E0F-D376-4F6E-BDED-F6EE9B410E2D}" destId="{7CFFB9D0-EE56-49AF-BC93-C2B0C8D92478}" srcOrd="0" destOrd="0" presId="urn:microsoft.com/office/officeart/2005/8/layout/hierarchy2"/>
    <dgm:cxn modelId="{FA5ACE5A-D51A-48D2-B32B-22E7E70AB834}" srcId="{869D3DB7-4E75-4EA2-8F26-19A8EB15446D}" destId="{021014F6-1BF0-4014-AF83-5653FA68A0C3}" srcOrd="1" destOrd="0" parTransId="{19F5F20E-C070-46F6-B4C5-F6F5B0F3CFC6}" sibTransId="{B08C53B8-49C8-4647-B252-FCE55E1BC175}"/>
    <dgm:cxn modelId="{C8071F8E-4EA7-49A2-B720-CB6AB31C7063}" srcId="{D0C77891-2257-4436-88D7-F18B8BC32578}" destId="{58546889-F351-47C9-B9BE-02DC2DF5EB37}" srcOrd="1" destOrd="0" parTransId="{1D42DEC8-80D4-438A-8634-9A5645AE94C2}" sibTransId="{6EF183EA-F2E8-4670-9C3A-0EACC0FBB7D8}"/>
    <dgm:cxn modelId="{FC4735E3-6DC9-43C4-B112-E277D40BAF94}" type="presOf" srcId="{4FF52E0F-D376-4F6E-BDED-F6EE9B410E2D}" destId="{5A2C026F-AA73-40BE-9635-354FF2D097E1}" srcOrd="1" destOrd="0" presId="urn:microsoft.com/office/officeart/2005/8/layout/hierarchy2"/>
    <dgm:cxn modelId="{8BAAAC5C-FFA2-49D5-81F7-7374FC76703F}" type="presOf" srcId="{234626F0-75EC-4014-A14E-66CC9D535869}" destId="{BD659A19-312F-4E10-B74A-ADFAEEB8C056}" srcOrd="0" destOrd="0" presId="urn:microsoft.com/office/officeart/2005/8/layout/hierarchy2"/>
    <dgm:cxn modelId="{2BFDB281-76FB-4A88-99C0-7D542556D899}" type="presOf" srcId="{D4C2DAAF-FF6D-430B-AFA9-6CB52991E5DA}" destId="{9B12507A-4F58-4047-A23A-0E459E3F6050}" srcOrd="0" destOrd="0" presId="urn:microsoft.com/office/officeart/2005/8/layout/hierarchy2"/>
    <dgm:cxn modelId="{7F7E26A1-83FB-4452-A6A9-855F5323DD21}" type="presOf" srcId="{83EA185C-E50D-4E88-B1C2-912D06CD9E4F}" destId="{CECF4BC9-4EF9-469B-8742-0A0598A7220A}" srcOrd="0" destOrd="0" presId="urn:microsoft.com/office/officeart/2005/8/layout/hierarchy2"/>
    <dgm:cxn modelId="{077E14DF-D774-4E95-9738-DA7BF00FA91A}" type="presOf" srcId="{4D211550-4DAA-4AB2-A246-3FC51CADB7B2}" destId="{776AD830-06A9-4683-9F80-E757AE47ED46}" srcOrd="0" destOrd="0" presId="urn:microsoft.com/office/officeart/2005/8/layout/hierarchy2"/>
    <dgm:cxn modelId="{CA184F62-E753-4B75-AAE8-2A16A00E73AB}" type="presOf" srcId="{19F5F20E-C070-46F6-B4C5-F6F5B0F3CFC6}" destId="{3016C9C1-032E-4158-95D5-DCBE34A637F2}" srcOrd="0" destOrd="0" presId="urn:microsoft.com/office/officeart/2005/8/layout/hierarchy2"/>
    <dgm:cxn modelId="{68CD0DE0-DF9C-4AD4-8E22-30EFE14C668A}" type="presOf" srcId="{869D3DB7-4E75-4EA2-8F26-19A8EB15446D}" destId="{5141155A-694D-4466-AE4C-4AAE6AB947D0}" srcOrd="0" destOrd="0" presId="urn:microsoft.com/office/officeart/2005/8/layout/hierarchy2"/>
    <dgm:cxn modelId="{6DF08C75-0A54-462A-8CE7-6B6331785214}" type="presOf" srcId="{41AEE067-0649-447E-86FB-AD01D4B9DF36}" destId="{693D90A9-62A3-415B-8059-D2C381C3A9CB}" srcOrd="1" destOrd="0" presId="urn:microsoft.com/office/officeart/2005/8/layout/hierarchy2"/>
    <dgm:cxn modelId="{170E947E-1897-4C9C-8CB5-82D103460C2F}" srcId="{869D3DB7-4E75-4EA2-8F26-19A8EB15446D}" destId="{6E792CA8-40B6-4791-8CD0-38504E04D13B}" srcOrd="2" destOrd="0" parTransId="{DE889A00-DF2F-4140-B9F9-67C6AE3740DC}" sibTransId="{9DF4F5EF-A556-4C72-8AF8-29DCA14D1B80}"/>
    <dgm:cxn modelId="{735E7837-53A7-44C5-A05B-1ECD11C83FCB}" type="presOf" srcId="{A3AA66C0-471A-4B0F-8343-2A5FF96D2A85}" destId="{36B6A615-5B1B-4B7F-9222-367D81EABF65}" srcOrd="1" destOrd="0" presId="urn:microsoft.com/office/officeart/2005/8/layout/hierarchy2"/>
    <dgm:cxn modelId="{89FCC89E-2C26-4FE9-8747-F007AA0A7D66}" srcId="{869D3DB7-4E75-4EA2-8F26-19A8EB15446D}" destId="{09484001-5A4A-4EA1-8DCD-BA3169A088A4}" srcOrd="0" destOrd="0" parTransId="{0020E87B-3DF9-4747-AF60-E5DE56B26444}" sibTransId="{4B6417AF-56CD-42D5-AE32-869060E71039}"/>
    <dgm:cxn modelId="{DA27BC2F-45E7-40DB-9ADF-3AA1FAFD0172}" type="presParOf" srcId="{1240DA40-B43C-456D-9374-4E5D858838F4}" destId="{5C0934C6-F8B0-46B4-A81D-3E8E7AEB5FEE}" srcOrd="0" destOrd="0" presId="urn:microsoft.com/office/officeart/2005/8/layout/hierarchy2"/>
    <dgm:cxn modelId="{0856934A-51F9-45FC-A952-B5EACB2DDB76}" type="presParOf" srcId="{5C0934C6-F8B0-46B4-A81D-3E8E7AEB5FEE}" destId="{131777D0-30E6-4AF9-9943-8CA1F40BC195}" srcOrd="0" destOrd="0" presId="urn:microsoft.com/office/officeart/2005/8/layout/hierarchy2"/>
    <dgm:cxn modelId="{94DCAC7E-5E6F-418F-8021-69E0989A5576}" type="presParOf" srcId="{5C0934C6-F8B0-46B4-A81D-3E8E7AEB5FEE}" destId="{EE1312F2-4747-46DB-9874-5133C5AB8457}" srcOrd="1" destOrd="0" presId="urn:microsoft.com/office/officeart/2005/8/layout/hierarchy2"/>
    <dgm:cxn modelId="{027EF42A-E526-4714-A383-12653D5ACEA7}" type="presParOf" srcId="{1240DA40-B43C-456D-9374-4E5D858838F4}" destId="{00865C7B-42D8-4608-90A2-DD9D11EEA231}" srcOrd="1" destOrd="0" presId="urn:microsoft.com/office/officeart/2005/8/layout/hierarchy2"/>
    <dgm:cxn modelId="{BBE7FF5A-ED94-440A-A3CC-0EB44539A026}" type="presParOf" srcId="{00865C7B-42D8-4608-90A2-DD9D11EEA231}" destId="{B7703F69-D491-4B4E-8B29-D1254BE3EB05}" srcOrd="0" destOrd="0" presId="urn:microsoft.com/office/officeart/2005/8/layout/hierarchy2"/>
    <dgm:cxn modelId="{1BCD6856-B794-4F41-99C9-242C60110248}" type="presParOf" srcId="{00865C7B-42D8-4608-90A2-DD9D11EEA231}" destId="{389FCE14-09C5-4B2D-B597-7DD229B7142D}" srcOrd="1" destOrd="0" presId="urn:microsoft.com/office/officeart/2005/8/layout/hierarchy2"/>
    <dgm:cxn modelId="{84192517-15B6-429D-BFE1-A3A5A95CA61B}" type="presParOf" srcId="{1240DA40-B43C-456D-9374-4E5D858838F4}" destId="{A581D098-12BD-4042-AC2B-400294F555F1}" srcOrd="2" destOrd="0" presId="urn:microsoft.com/office/officeart/2005/8/layout/hierarchy2"/>
    <dgm:cxn modelId="{60389E15-8898-4BDD-BF86-18E4774F2ADA}" type="presParOf" srcId="{A581D098-12BD-4042-AC2B-400294F555F1}" destId="{CECF4BC9-4EF9-469B-8742-0A0598A7220A}" srcOrd="0" destOrd="0" presId="urn:microsoft.com/office/officeart/2005/8/layout/hierarchy2"/>
    <dgm:cxn modelId="{76C9A2C3-30A3-4C4A-841E-DA2716BEE5AD}" type="presParOf" srcId="{A581D098-12BD-4042-AC2B-400294F555F1}" destId="{197B2C5D-2A61-4BEF-8EDF-7241135D8912}" srcOrd="1" destOrd="0" presId="urn:microsoft.com/office/officeart/2005/8/layout/hierarchy2"/>
    <dgm:cxn modelId="{75F8DBE9-8E60-4D13-8D8E-8C69701CE7CD}" type="presParOf" srcId="{1240DA40-B43C-456D-9374-4E5D858838F4}" destId="{C45509C3-9DB9-4A1B-AC0F-9D41945062E0}" srcOrd="3" destOrd="0" presId="urn:microsoft.com/office/officeart/2005/8/layout/hierarchy2"/>
    <dgm:cxn modelId="{FBF6E30B-F7D9-4296-BC03-FC97B9DDBBA3}" type="presParOf" srcId="{C45509C3-9DB9-4A1B-AC0F-9D41945062E0}" destId="{F0E3DEF8-05E6-46AE-8487-21169DF6DFE4}" srcOrd="0" destOrd="0" presId="urn:microsoft.com/office/officeart/2005/8/layout/hierarchy2"/>
    <dgm:cxn modelId="{3DCF9C21-6ED0-403F-8546-1F7F4929D459}" type="presParOf" srcId="{C45509C3-9DB9-4A1B-AC0F-9D41945062E0}" destId="{B17E69C1-379F-4EAE-8F6C-944E76B1B7DD}" srcOrd="1" destOrd="0" presId="urn:microsoft.com/office/officeart/2005/8/layout/hierarchy2"/>
    <dgm:cxn modelId="{B80A141F-BA93-4A50-9807-33A4749038D8}" type="presParOf" srcId="{1240DA40-B43C-456D-9374-4E5D858838F4}" destId="{49C02DF4-FFFA-487D-AE3E-032BABCEBD0A}" srcOrd="4" destOrd="0" presId="urn:microsoft.com/office/officeart/2005/8/layout/hierarchy2"/>
    <dgm:cxn modelId="{0A555A22-D708-45DB-A7FE-0B296E68AB60}" type="presParOf" srcId="{49C02DF4-FFFA-487D-AE3E-032BABCEBD0A}" destId="{776AD830-06A9-4683-9F80-E757AE47ED46}" srcOrd="0" destOrd="0" presId="urn:microsoft.com/office/officeart/2005/8/layout/hierarchy2"/>
    <dgm:cxn modelId="{23EBC83D-58EC-4AEC-A054-9A2734C648F8}" type="presParOf" srcId="{49C02DF4-FFFA-487D-AE3E-032BABCEBD0A}" destId="{60E19551-E15D-4062-A664-FAB388A15E39}" srcOrd="1" destOrd="0" presId="urn:microsoft.com/office/officeart/2005/8/layout/hierarchy2"/>
    <dgm:cxn modelId="{604226E1-6B97-4B8A-AF52-1DE4213A82FD}" type="presParOf" srcId="{1240DA40-B43C-456D-9374-4E5D858838F4}" destId="{5C36B522-BCB1-451C-B9D3-18B772DCE3E3}" srcOrd="5" destOrd="0" presId="urn:microsoft.com/office/officeart/2005/8/layout/hierarchy2"/>
    <dgm:cxn modelId="{8A35B520-F7CD-48E2-934E-08C83F7D2589}" type="presParOf" srcId="{5C36B522-BCB1-451C-B9D3-18B772DCE3E3}" destId="{FC039954-63E6-483C-B104-2380AF164143}" srcOrd="0" destOrd="0" presId="urn:microsoft.com/office/officeart/2005/8/layout/hierarchy2"/>
    <dgm:cxn modelId="{BBD5CD61-E804-41C1-BC63-A41BDDD2E190}" type="presParOf" srcId="{5C36B522-BCB1-451C-B9D3-18B772DCE3E3}" destId="{8C060AD7-264A-4646-A04A-9C48E5E474A0}" srcOrd="1" destOrd="0" presId="urn:microsoft.com/office/officeart/2005/8/layout/hierarchy2"/>
    <dgm:cxn modelId="{30594CEF-0828-4C93-8E10-39C8AFB999AC}" type="presParOf" srcId="{8C060AD7-264A-4646-A04A-9C48E5E474A0}" destId="{5F446BF8-4597-4061-87D7-B94A6BCD346A}" srcOrd="0" destOrd="0" presId="urn:microsoft.com/office/officeart/2005/8/layout/hierarchy2"/>
    <dgm:cxn modelId="{6BDB2701-B704-4273-8BB8-AF5662A91383}" type="presParOf" srcId="{5F446BF8-4597-4061-87D7-B94A6BCD346A}" destId="{24521B74-7EBE-4C6D-A085-1E0E19EEF475}" srcOrd="0" destOrd="0" presId="urn:microsoft.com/office/officeart/2005/8/layout/hierarchy2"/>
    <dgm:cxn modelId="{C8F29C57-C8A6-403C-B3AD-62A678206B12}" type="presParOf" srcId="{8C060AD7-264A-4646-A04A-9C48E5E474A0}" destId="{252D98A3-E132-4562-BF11-1DC1C7310F80}" srcOrd="1" destOrd="0" presId="urn:microsoft.com/office/officeart/2005/8/layout/hierarchy2"/>
    <dgm:cxn modelId="{425F4CC6-70A0-4D5B-8B54-D608446DCA9D}" type="presParOf" srcId="{252D98A3-E132-4562-BF11-1DC1C7310F80}" destId="{876EB96F-D036-4BF0-AA77-50663342BBDB}" srcOrd="0" destOrd="0" presId="urn:microsoft.com/office/officeart/2005/8/layout/hierarchy2"/>
    <dgm:cxn modelId="{519F69D4-37AD-4573-A08D-C01D9CCAF7F5}" type="presParOf" srcId="{252D98A3-E132-4562-BF11-1DC1C7310F80}" destId="{D214A011-7165-4A10-A129-77DEBF247228}" srcOrd="1" destOrd="0" presId="urn:microsoft.com/office/officeart/2005/8/layout/hierarchy2"/>
    <dgm:cxn modelId="{2B7BD499-209E-4256-B661-59A76818B196}" type="presParOf" srcId="{8C060AD7-264A-4646-A04A-9C48E5E474A0}" destId="{B4C99554-A15D-4C08-8C0F-423B8467B542}" srcOrd="2" destOrd="0" presId="urn:microsoft.com/office/officeart/2005/8/layout/hierarchy2"/>
    <dgm:cxn modelId="{1DA5E1F3-0B40-4B8D-8908-C066CAA1EDB4}" type="presParOf" srcId="{B4C99554-A15D-4C08-8C0F-423B8467B542}" destId="{FFC854AB-A6DD-4220-810C-C9C4C0FE5E63}" srcOrd="0" destOrd="0" presId="urn:microsoft.com/office/officeart/2005/8/layout/hierarchy2"/>
    <dgm:cxn modelId="{A0319CCC-B580-41D3-8491-0A26E59FD41F}" type="presParOf" srcId="{8C060AD7-264A-4646-A04A-9C48E5E474A0}" destId="{B8B7DF26-6327-4F0B-959B-029DA58D29A2}" srcOrd="3" destOrd="0" presId="urn:microsoft.com/office/officeart/2005/8/layout/hierarchy2"/>
    <dgm:cxn modelId="{E936E7C4-07B9-435F-9174-056386B553BD}" type="presParOf" srcId="{B8B7DF26-6327-4F0B-959B-029DA58D29A2}" destId="{8B4015AE-73B7-4C81-853F-4DDAE2558708}" srcOrd="0" destOrd="0" presId="urn:microsoft.com/office/officeart/2005/8/layout/hierarchy2"/>
    <dgm:cxn modelId="{B2F6DD44-E0FC-45F8-84A8-3F5EABCBFB49}" type="presParOf" srcId="{B8B7DF26-6327-4F0B-959B-029DA58D29A2}" destId="{287B7316-47EB-4BCC-A067-35833BEB294A}" srcOrd="1" destOrd="0" presId="urn:microsoft.com/office/officeart/2005/8/layout/hierarchy2"/>
    <dgm:cxn modelId="{535F6DCF-F05B-4C8C-8800-7CD21636BF64}" type="presParOf" srcId="{8C060AD7-264A-4646-A04A-9C48E5E474A0}" destId="{E8035801-0759-49D3-BD28-4CD045C2F715}" srcOrd="4" destOrd="0" presId="urn:microsoft.com/office/officeart/2005/8/layout/hierarchy2"/>
    <dgm:cxn modelId="{36CA9124-32C2-4A79-804D-969D60A2B3C6}" type="presParOf" srcId="{E8035801-0759-49D3-BD28-4CD045C2F715}" destId="{B238D738-145A-43E4-8955-A59B09FD4EE3}" srcOrd="0" destOrd="0" presId="urn:microsoft.com/office/officeart/2005/8/layout/hierarchy2"/>
    <dgm:cxn modelId="{2D7E9376-4689-4AF1-A7BF-28FB7808E295}" type="presParOf" srcId="{8C060AD7-264A-4646-A04A-9C48E5E474A0}" destId="{FA5719E9-2854-4835-B6D3-A1A76EEFB248}" srcOrd="5" destOrd="0" presId="urn:microsoft.com/office/officeart/2005/8/layout/hierarchy2"/>
    <dgm:cxn modelId="{9F598453-4823-4BA6-9295-1CD73A9BCC53}" type="presParOf" srcId="{FA5719E9-2854-4835-B6D3-A1A76EEFB248}" destId="{9B12507A-4F58-4047-A23A-0E459E3F6050}" srcOrd="0" destOrd="0" presId="urn:microsoft.com/office/officeart/2005/8/layout/hierarchy2"/>
    <dgm:cxn modelId="{FB6A629C-4A62-415E-A0E2-EB25FF620028}" type="presParOf" srcId="{FA5719E9-2854-4835-B6D3-A1A76EEFB248}" destId="{C572666F-70CD-4406-BC52-03FEAD44BD06}" srcOrd="1" destOrd="0" presId="urn:microsoft.com/office/officeart/2005/8/layout/hierarchy2"/>
    <dgm:cxn modelId="{1561BF67-55A4-4892-8228-186A80617917}" type="presParOf" srcId="{1240DA40-B43C-456D-9374-4E5D858838F4}" destId="{E20EA70D-8E0B-43CD-807D-697F0902DA34}" srcOrd="6" destOrd="0" presId="urn:microsoft.com/office/officeart/2005/8/layout/hierarchy2"/>
    <dgm:cxn modelId="{E0202CCF-428F-4718-BAD8-9F5493DCA772}" type="presParOf" srcId="{E20EA70D-8E0B-43CD-807D-697F0902DA34}" destId="{5141155A-694D-4466-AE4C-4AAE6AB947D0}" srcOrd="0" destOrd="0" presId="urn:microsoft.com/office/officeart/2005/8/layout/hierarchy2"/>
    <dgm:cxn modelId="{E18893AD-3D57-44E9-996E-3648C1A7F11C}" type="presParOf" srcId="{E20EA70D-8E0B-43CD-807D-697F0902DA34}" destId="{AFDBAFBF-B2E7-44C4-9305-DDE220EEC183}" srcOrd="1" destOrd="0" presId="urn:microsoft.com/office/officeart/2005/8/layout/hierarchy2"/>
    <dgm:cxn modelId="{D86035EF-8BA6-4EDF-8E40-98E6DFD28975}" type="presParOf" srcId="{AFDBAFBF-B2E7-44C4-9305-DDE220EEC183}" destId="{F95E2671-1242-4E41-AA97-35B8CA08690A}" srcOrd="0" destOrd="0" presId="urn:microsoft.com/office/officeart/2005/8/layout/hierarchy2"/>
    <dgm:cxn modelId="{7E15B532-686E-49F3-A097-B1E8E61E1AD9}" type="presParOf" srcId="{F95E2671-1242-4E41-AA97-35B8CA08690A}" destId="{6BEEEBC5-7BB0-40BA-8AC9-B75FCCA30E58}" srcOrd="0" destOrd="0" presId="urn:microsoft.com/office/officeart/2005/8/layout/hierarchy2"/>
    <dgm:cxn modelId="{DBEC28CB-517E-42FD-A4A7-B0426F341F8A}" type="presParOf" srcId="{AFDBAFBF-B2E7-44C4-9305-DDE220EEC183}" destId="{05F6A214-5612-44F1-B914-EB85CDF3D058}" srcOrd="1" destOrd="0" presId="urn:microsoft.com/office/officeart/2005/8/layout/hierarchy2"/>
    <dgm:cxn modelId="{15AF027F-DF4D-4ACD-9DD1-67C9C517E10F}" type="presParOf" srcId="{05F6A214-5612-44F1-B914-EB85CDF3D058}" destId="{F7D25BB6-F8C2-499B-A267-B3710CDDB8DF}" srcOrd="0" destOrd="0" presId="urn:microsoft.com/office/officeart/2005/8/layout/hierarchy2"/>
    <dgm:cxn modelId="{56EE0A93-836C-4668-8BA0-36DA8E5A0795}" type="presParOf" srcId="{05F6A214-5612-44F1-B914-EB85CDF3D058}" destId="{9470BDB5-94A8-4B11-A33E-9641C4D9A473}" srcOrd="1" destOrd="0" presId="urn:microsoft.com/office/officeart/2005/8/layout/hierarchy2"/>
    <dgm:cxn modelId="{08EC1CC7-4833-4674-8148-686A9A1C1F52}" type="presParOf" srcId="{9470BDB5-94A8-4B11-A33E-9641C4D9A473}" destId="{65D2122C-328D-4FCA-A1FE-8CAA4D3C5972}" srcOrd="0" destOrd="0" presId="urn:microsoft.com/office/officeart/2005/8/layout/hierarchy2"/>
    <dgm:cxn modelId="{9F0BCD59-D0B0-467B-9C35-707E3EE21DEA}" type="presParOf" srcId="{65D2122C-328D-4FCA-A1FE-8CAA4D3C5972}" destId="{36B6A615-5B1B-4B7F-9222-367D81EABF65}" srcOrd="0" destOrd="0" presId="urn:microsoft.com/office/officeart/2005/8/layout/hierarchy2"/>
    <dgm:cxn modelId="{97DDC069-CC12-4648-998F-FB59C97F18E5}" type="presParOf" srcId="{9470BDB5-94A8-4B11-A33E-9641C4D9A473}" destId="{5362EF67-BBBE-491A-A90A-FFE95D618D9F}" srcOrd="1" destOrd="0" presId="urn:microsoft.com/office/officeart/2005/8/layout/hierarchy2"/>
    <dgm:cxn modelId="{E50ABB54-EF9B-43B1-A670-17A8653392F6}" type="presParOf" srcId="{5362EF67-BBBE-491A-A90A-FFE95D618D9F}" destId="{CE24DEB7-6240-4F36-B5AF-98F862FD916F}" srcOrd="0" destOrd="0" presId="urn:microsoft.com/office/officeart/2005/8/layout/hierarchy2"/>
    <dgm:cxn modelId="{56D3DE6E-2995-46D8-A09E-120074DEF0BE}" type="presParOf" srcId="{5362EF67-BBBE-491A-A90A-FFE95D618D9F}" destId="{C5AD635F-0EA2-4513-B118-C743277FE448}" srcOrd="1" destOrd="0" presId="urn:microsoft.com/office/officeart/2005/8/layout/hierarchy2"/>
    <dgm:cxn modelId="{5F515FD5-7521-4848-83B6-CF65FE2483A1}" type="presParOf" srcId="{AFDBAFBF-B2E7-44C4-9305-DDE220EEC183}" destId="{3016C9C1-032E-4158-95D5-DCBE34A637F2}" srcOrd="2" destOrd="0" presId="urn:microsoft.com/office/officeart/2005/8/layout/hierarchy2"/>
    <dgm:cxn modelId="{7CC40D3E-AA56-47DB-B823-8C5D0F69EAC2}" type="presParOf" srcId="{3016C9C1-032E-4158-95D5-DCBE34A637F2}" destId="{E39077ED-5BEA-49DC-BB47-9300472E91BD}" srcOrd="0" destOrd="0" presId="urn:microsoft.com/office/officeart/2005/8/layout/hierarchy2"/>
    <dgm:cxn modelId="{943A97B6-6656-43B9-A7B4-7AB48CE6ABF6}" type="presParOf" srcId="{AFDBAFBF-B2E7-44C4-9305-DDE220EEC183}" destId="{08C753AE-9637-4E1A-A417-DBF24DCEBE5A}" srcOrd="3" destOrd="0" presId="urn:microsoft.com/office/officeart/2005/8/layout/hierarchy2"/>
    <dgm:cxn modelId="{CEC4F4F1-3282-474D-8CD7-5E2909A88E4C}" type="presParOf" srcId="{08C753AE-9637-4E1A-A417-DBF24DCEBE5A}" destId="{3221ACD7-7B07-4B7F-B409-CB0838B6A431}" srcOrd="0" destOrd="0" presId="urn:microsoft.com/office/officeart/2005/8/layout/hierarchy2"/>
    <dgm:cxn modelId="{A4FFCD70-34BD-4668-B602-FE2EA5D0EE21}" type="presParOf" srcId="{08C753AE-9637-4E1A-A417-DBF24DCEBE5A}" destId="{7B91E2A2-D937-4B06-B03B-D5276E8C497D}" srcOrd="1" destOrd="0" presId="urn:microsoft.com/office/officeart/2005/8/layout/hierarchy2"/>
    <dgm:cxn modelId="{BF870FB1-259F-4596-A851-53D52CB9084F}" type="presParOf" srcId="{7B91E2A2-D937-4B06-B03B-D5276E8C497D}" destId="{44476132-B582-4613-884D-36CC6B5ABFC9}" srcOrd="0" destOrd="0" presId="urn:microsoft.com/office/officeart/2005/8/layout/hierarchy2"/>
    <dgm:cxn modelId="{A96B18FA-1DA6-4381-8D04-0E81E9E1EF1A}" type="presParOf" srcId="{44476132-B582-4613-884D-36CC6B5ABFC9}" destId="{693D90A9-62A3-415B-8059-D2C381C3A9CB}" srcOrd="0" destOrd="0" presId="urn:microsoft.com/office/officeart/2005/8/layout/hierarchy2"/>
    <dgm:cxn modelId="{B421B700-36DE-4FBA-A342-56716B586948}" type="presParOf" srcId="{7B91E2A2-D937-4B06-B03B-D5276E8C497D}" destId="{561D8538-F365-4CB9-AB8D-7E799315EEE7}" srcOrd="1" destOrd="0" presId="urn:microsoft.com/office/officeart/2005/8/layout/hierarchy2"/>
    <dgm:cxn modelId="{DCAF8D4D-7415-4FBE-9C2B-6EC10266B5F2}" type="presParOf" srcId="{561D8538-F365-4CB9-AB8D-7E799315EEE7}" destId="{51B64E49-D791-4BBB-B93D-6D564BC4B9BC}" srcOrd="0" destOrd="0" presId="urn:microsoft.com/office/officeart/2005/8/layout/hierarchy2"/>
    <dgm:cxn modelId="{5D9B0D6D-5818-4EDE-9AC6-80A5D2546F55}" type="presParOf" srcId="{561D8538-F365-4CB9-AB8D-7E799315EEE7}" destId="{E54D34D5-EC02-4892-8BD1-909A48A274D9}" srcOrd="1" destOrd="0" presId="urn:microsoft.com/office/officeart/2005/8/layout/hierarchy2"/>
    <dgm:cxn modelId="{613F2CAA-56FB-4AD7-AAEA-9BD85DE2576C}" type="presParOf" srcId="{AFDBAFBF-B2E7-44C4-9305-DDE220EEC183}" destId="{EC846009-DBFF-4853-8CC5-A891E9AD8056}" srcOrd="4" destOrd="0" presId="urn:microsoft.com/office/officeart/2005/8/layout/hierarchy2"/>
    <dgm:cxn modelId="{E0664D43-A171-40B9-A698-6F3F730263A9}" type="presParOf" srcId="{EC846009-DBFF-4853-8CC5-A891E9AD8056}" destId="{5641D325-3A04-461B-868C-F07671C0EF81}" srcOrd="0" destOrd="0" presId="urn:microsoft.com/office/officeart/2005/8/layout/hierarchy2"/>
    <dgm:cxn modelId="{E891A91C-CB6E-4A48-99BB-8CE2F2318FCA}" type="presParOf" srcId="{AFDBAFBF-B2E7-44C4-9305-DDE220EEC183}" destId="{B05F19E4-5FFD-40B8-BA67-CE085C81E69E}" srcOrd="5" destOrd="0" presId="urn:microsoft.com/office/officeart/2005/8/layout/hierarchy2"/>
    <dgm:cxn modelId="{1E0AD005-1201-4019-A734-A25D3891881F}" type="presParOf" srcId="{B05F19E4-5FFD-40B8-BA67-CE085C81E69E}" destId="{F80F0120-79DA-4CA7-A431-39CB019CB2D8}" srcOrd="0" destOrd="0" presId="urn:microsoft.com/office/officeart/2005/8/layout/hierarchy2"/>
    <dgm:cxn modelId="{D3911FED-1AA0-4FA4-9BF4-F7A229846B2A}" type="presParOf" srcId="{B05F19E4-5FFD-40B8-BA67-CE085C81E69E}" destId="{08941B59-B9CE-42AD-B960-6762B3AC6162}" srcOrd="1" destOrd="0" presId="urn:microsoft.com/office/officeart/2005/8/layout/hierarchy2"/>
    <dgm:cxn modelId="{F58080B6-5597-49AA-B174-0C1FDE5A5203}" type="presParOf" srcId="{08941B59-B9CE-42AD-B960-6762B3AC6162}" destId="{AFA9901F-6C24-45F6-B5D0-19902EFBBAA9}" srcOrd="0" destOrd="0" presId="urn:microsoft.com/office/officeart/2005/8/layout/hierarchy2"/>
    <dgm:cxn modelId="{5F2185EF-00F8-46CC-BAB9-F8D17DCA06E5}" type="presParOf" srcId="{AFA9901F-6C24-45F6-B5D0-19902EFBBAA9}" destId="{5A33BC06-122B-48A9-8599-C3BD546597E5}" srcOrd="0" destOrd="0" presId="urn:microsoft.com/office/officeart/2005/8/layout/hierarchy2"/>
    <dgm:cxn modelId="{CF336DA6-3276-4409-962D-CFD97E4EB1CC}" type="presParOf" srcId="{08941B59-B9CE-42AD-B960-6762B3AC6162}" destId="{C9E4682E-CFAD-4625-8425-F906A842803E}" srcOrd="1" destOrd="0" presId="urn:microsoft.com/office/officeart/2005/8/layout/hierarchy2"/>
    <dgm:cxn modelId="{F98EA03C-15A6-49B2-855B-015816CA4488}" type="presParOf" srcId="{C9E4682E-CFAD-4625-8425-F906A842803E}" destId="{BD659A19-312F-4E10-B74A-ADFAEEB8C056}" srcOrd="0" destOrd="0" presId="urn:microsoft.com/office/officeart/2005/8/layout/hierarchy2"/>
    <dgm:cxn modelId="{A5A14234-8DAE-46E4-8E66-4D138B3B0E2D}" type="presParOf" srcId="{C9E4682E-CFAD-4625-8425-F906A842803E}" destId="{AFDB6735-1F1C-4D7E-8747-77D8A31D2297}" srcOrd="1" destOrd="0" presId="urn:microsoft.com/office/officeart/2005/8/layout/hierarchy2"/>
    <dgm:cxn modelId="{97DC931B-58D6-495C-B776-4775B9043A88}" type="presParOf" srcId="{AFDB6735-1F1C-4D7E-8747-77D8A31D2297}" destId="{1F604B2E-037D-4CBB-9B3D-B6ADE075E577}" srcOrd="0" destOrd="0" presId="urn:microsoft.com/office/officeart/2005/8/layout/hierarchy2"/>
    <dgm:cxn modelId="{6D08C05B-A641-46B8-B4A5-F026819C3266}" type="presParOf" srcId="{1F604B2E-037D-4CBB-9B3D-B6ADE075E577}" destId="{30C0220A-A63C-47DC-9C59-E82B94DDC06B}" srcOrd="0" destOrd="0" presId="urn:microsoft.com/office/officeart/2005/8/layout/hierarchy2"/>
    <dgm:cxn modelId="{C5827080-1045-415F-B931-FBF4633BEBE1}" type="presParOf" srcId="{AFDB6735-1F1C-4D7E-8747-77D8A31D2297}" destId="{CFB33766-3608-437E-A9C9-CC507DF358F9}" srcOrd="1" destOrd="0" presId="urn:microsoft.com/office/officeart/2005/8/layout/hierarchy2"/>
    <dgm:cxn modelId="{96967C5E-F5ED-4890-ADE2-E819E765D0C2}" type="presParOf" srcId="{CFB33766-3608-437E-A9C9-CC507DF358F9}" destId="{4CCFFC16-98C7-436A-A917-07470F2E5FE5}" srcOrd="0" destOrd="0" presId="urn:microsoft.com/office/officeart/2005/8/layout/hierarchy2"/>
    <dgm:cxn modelId="{5D8F964F-5288-49B5-9904-FD09324D3BFF}" type="presParOf" srcId="{CFB33766-3608-437E-A9C9-CC507DF358F9}" destId="{BFBF1225-E04A-47D8-87D8-0420AD8FC259}" srcOrd="1" destOrd="0" presId="urn:microsoft.com/office/officeart/2005/8/layout/hierarchy2"/>
    <dgm:cxn modelId="{1D2E40DA-A881-4603-B684-953C465C9EBD}" type="presParOf" srcId="{AFDB6735-1F1C-4D7E-8747-77D8A31D2297}" destId="{7CFFB9D0-EE56-49AF-BC93-C2B0C8D92478}" srcOrd="2" destOrd="0" presId="urn:microsoft.com/office/officeart/2005/8/layout/hierarchy2"/>
    <dgm:cxn modelId="{E77BF040-9CF7-4225-A7B8-F845971B64D5}" type="presParOf" srcId="{7CFFB9D0-EE56-49AF-BC93-C2B0C8D92478}" destId="{5A2C026F-AA73-40BE-9635-354FF2D097E1}" srcOrd="0" destOrd="0" presId="urn:microsoft.com/office/officeart/2005/8/layout/hierarchy2"/>
    <dgm:cxn modelId="{FC24B442-3CF2-4030-A7B5-52D283222139}" type="presParOf" srcId="{AFDB6735-1F1C-4D7E-8747-77D8A31D2297}" destId="{33EFCF70-04D3-4B27-A235-12068E77593C}" srcOrd="3" destOrd="0" presId="urn:microsoft.com/office/officeart/2005/8/layout/hierarchy2"/>
    <dgm:cxn modelId="{911D3265-F533-418F-A98E-53AB97B9BB70}" type="presParOf" srcId="{33EFCF70-04D3-4B27-A235-12068E77593C}" destId="{C1B07066-31D1-45A1-B270-4C495BFE0D2F}" srcOrd="0" destOrd="0" presId="urn:microsoft.com/office/officeart/2005/8/layout/hierarchy2"/>
    <dgm:cxn modelId="{0EBF8A43-51FC-4CF0-8EC6-0D8068951209}" type="presParOf" srcId="{33EFCF70-04D3-4B27-A235-12068E77593C}" destId="{2A380934-FE44-4BB0-9A44-7616839A70E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C77891-2257-4436-88D7-F18B8BC3257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9D3DB7-4E75-4EA2-8F26-19A8EB15446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PGI</a:t>
          </a:r>
          <a:endParaRPr lang="en-US" sz="1800" dirty="0">
            <a:solidFill>
              <a:schemeClr val="tx1"/>
            </a:solidFill>
          </a:endParaRPr>
        </a:p>
      </dgm:t>
    </dgm:pt>
    <dgm:pt modelId="{E23FAB61-1421-40B4-A5A3-B05C85BDF964}" type="parTrans" cxnId="{87BC8ABE-E63E-4284-B59D-7C0E4F50E58A}">
      <dgm:prSet/>
      <dgm:spPr/>
      <dgm:t>
        <a:bodyPr/>
        <a:lstStyle/>
        <a:p>
          <a:endParaRPr lang="en-US"/>
        </a:p>
      </dgm:t>
    </dgm:pt>
    <dgm:pt modelId="{11CB4E16-D6C0-40C1-A384-5C94EB61A6AC}" type="sibTrans" cxnId="{87BC8ABE-E63E-4284-B59D-7C0E4F50E58A}">
      <dgm:prSet/>
      <dgm:spPr/>
      <dgm:t>
        <a:bodyPr/>
        <a:lstStyle/>
        <a:p>
          <a:endParaRPr lang="en-US"/>
        </a:p>
      </dgm:t>
    </dgm:pt>
    <dgm:pt modelId="{09484001-5A4A-4EA1-8DCD-BA3169A088A4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Energy</a:t>
          </a:r>
          <a:endParaRPr lang="en-US" sz="1800" dirty="0">
            <a:solidFill>
              <a:schemeClr val="tx1"/>
            </a:solidFill>
          </a:endParaRPr>
        </a:p>
      </dgm:t>
    </dgm:pt>
    <dgm:pt modelId="{0020E87B-3DF9-4747-AF60-E5DE56B26444}" type="parTrans" cxnId="{89FCC89E-2C26-4FE9-8747-F007AA0A7D66}">
      <dgm:prSet custT="1"/>
      <dgm:spPr/>
      <dgm:t>
        <a:bodyPr/>
        <a:lstStyle/>
        <a:p>
          <a:endParaRPr lang="en-US" sz="1800"/>
        </a:p>
      </dgm:t>
    </dgm:pt>
    <dgm:pt modelId="{4B6417AF-56CD-42D5-AE32-869060E71039}" type="sibTrans" cxnId="{89FCC89E-2C26-4FE9-8747-F007AA0A7D66}">
      <dgm:prSet/>
      <dgm:spPr/>
      <dgm:t>
        <a:bodyPr/>
        <a:lstStyle/>
        <a:p>
          <a:endParaRPr lang="en-US"/>
        </a:p>
      </dgm:t>
    </dgm:pt>
    <dgm:pt modelId="{B63249C2-42B6-4D23-BF6B-09DDC568F052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</a:t>
          </a:r>
          <a:r>
            <a:rPr lang="de-DE" sz="1800" dirty="0" err="1" smtClean="0">
              <a:solidFill>
                <a:schemeClr val="tx1"/>
              </a:solidFill>
            </a:rPr>
            <a:t>Spectroscopy</a:t>
          </a:r>
          <a:r>
            <a:rPr lang="de-DE" sz="1400" dirty="0" smtClean="0">
              <a:solidFill>
                <a:schemeClr val="tx1"/>
              </a:solidFill>
            </a:rPr>
            <a:t> </a:t>
          </a:r>
          <a:endParaRPr lang="en-US" sz="1400" dirty="0">
            <a:solidFill>
              <a:schemeClr val="tx1"/>
            </a:solidFill>
          </a:endParaRPr>
        </a:p>
      </dgm:t>
    </dgm:pt>
    <dgm:pt modelId="{A3AA66C0-471A-4B0F-8343-2A5FF96D2A85}" type="parTrans" cxnId="{CFFE1BB6-72BC-4507-8BAE-6ABD7689069A}">
      <dgm:prSet custT="1"/>
      <dgm:spPr/>
      <dgm:t>
        <a:bodyPr/>
        <a:lstStyle/>
        <a:p>
          <a:endParaRPr lang="en-US" sz="1800"/>
        </a:p>
      </dgm:t>
    </dgm:pt>
    <dgm:pt modelId="{59302902-7802-4FE7-9E4E-DAFDCEE9E862}" type="sibTrans" cxnId="{CFFE1BB6-72BC-4507-8BAE-6ABD7689069A}">
      <dgm:prSet/>
      <dgm:spPr/>
      <dgm:t>
        <a:bodyPr/>
        <a:lstStyle/>
        <a:p>
          <a:endParaRPr lang="en-US"/>
        </a:p>
      </dgm:t>
    </dgm:pt>
    <dgm:pt modelId="{021014F6-1BF0-4014-AF83-5653FA68A0C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Time</a:t>
          </a:r>
          <a:endParaRPr lang="en-US" sz="1800" dirty="0">
            <a:solidFill>
              <a:schemeClr val="tx1"/>
            </a:solidFill>
          </a:endParaRPr>
        </a:p>
      </dgm:t>
    </dgm:pt>
    <dgm:pt modelId="{19F5F20E-C070-46F6-B4C5-F6F5B0F3CFC6}" type="parTrans" cxnId="{FA5ACE5A-D51A-48D2-B32B-22E7E70AB834}">
      <dgm:prSet custT="1"/>
      <dgm:spPr/>
      <dgm:t>
        <a:bodyPr/>
        <a:lstStyle/>
        <a:p>
          <a:endParaRPr lang="en-US" sz="1800"/>
        </a:p>
      </dgm:t>
    </dgm:pt>
    <dgm:pt modelId="{B08C53B8-49C8-4647-B252-FCE55E1BC175}" type="sibTrans" cxnId="{FA5ACE5A-D51A-48D2-B32B-22E7E70AB834}">
      <dgm:prSet/>
      <dgm:spPr/>
      <dgm:t>
        <a:bodyPr/>
        <a:lstStyle/>
        <a:p>
          <a:endParaRPr lang="en-US"/>
        </a:p>
      </dgm:t>
    </dgm:pt>
    <dgm:pt modelId="{0B323975-B868-4478-87FD-8C72AE4898F6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Timing </a:t>
          </a:r>
        </a:p>
      </dgm:t>
    </dgm:pt>
    <dgm:pt modelId="{41AEE067-0649-447E-86FB-AD01D4B9DF36}" type="parTrans" cxnId="{037293CE-20C5-4871-96E0-ED682BC04869}">
      <dgm:prSet custT="1"/>
      <dgm:spPr/>
      <dgm:t>
        <a:bodyPr/>
        <a:lstStyle/>
        <a:p>
          <a:endParaRPr lang="en-US" sz="1800"/>
        </a:p>
      </dgm:t>
    </dgm:pt>
    <dgm:pt modelId="{9B199D5E-12F6-48A4-82B0-2E7FF231DF68}" type="sibTrans" cxnId="{037293CE-20C5-4871-96E0-ED682BC04869}">
      <dgm:prSet/>
      <dgm:spPr/>
      <dgm:t>
        <a:bodyPr/>
        <a:lstStyle/>
        <a:p>
          <a:endParaRPr lang="en-US"/>
        </a:p>
      </dgm:t>
    </dgm:pt>
    <dgm:pt modelId="{6E792CA8-40B6-4791-8CD0-38504E04D13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Space</a:t>
          </a:r>
          <a:endParaRPr lang="en-US" sz="1800" dirty="0">
            <a:solidFill>
              <a:schemeClr val="tx1"/>
            </a:solidFill>
          </a:endParaRPr>
        </a:p>
      </dgm:t>
    </dgm:pt>
    <dgm:pt modelId="{DE889A00-DF2F-4140-B9F9-67C6AE3740DC}" type="parTrans" cxnId="{170E947E-1897-4C9C-8CB5-82D103460C2F}">
      <dgm:prSet custT="1"/>
      <dgm:spPr/>
      <dgm:t>
        <a:bodyPr/>
        <a:lstStyle/>
        <a:p>
          <a:endParaRPr lang="en-US" sz="1800"/>
        </a:p>
      </dgm:t>
    </dgm:pt>
    <dgm:pt modelId="{9DF4F5EF-A556-4C72-8AF8-29DCA14D1B80}" type="sibTrans" cxnId="{170E947E-1897-4C9C-8CB5-82D103460C2F}">
      <dgm:prSet/>
      <dgm:spPr/>
      <dgm:t>
        <a:bodyPr/>
        <a:lstStyle/>
        <a:p>
          <a:endParaRPr lang="en-US"/>
        </a:p>
      </dgm:t>
    </dgm:pt>
    <dgm:pt modelId="{234626F0-75EC-4014-A14E-66CC9D535869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Prompt Gamma Imaging </a:t>
          </a:r>
        </a:p>
      </dgm:t>
    </dgm:pt>
    <dgm:pt modelId="{337E3A33-1EC6-410B-A066-7A4B18EF95E7}" type="parTrans" cxnId="{4A6EC7DA-6461-478C-8F44-2392CA2C79CD}">
      <dgm:prSet custT="1"/>
      <dgm:spPr/>
      <dgm:t>
        <a:bodyPr/>
        <a:lstStyle/>
        <a:p>
          <a:endParaRPr lang="en-US" sz="1800"/>
        </a:p>
      </dgm:t>
    </dgm:pt>
    <dgm:pt modelId="{FCFC9A2C-A824-4395-931B-F28C9767F193}" type="sibTrans" cxnId="{4A6EC7DA-6461-478C-8F44-2392CA2C79CD}">
      <dgm:prSet/>
      <dgm:spPr/>
      <dgm:t>
        <a:bodyPr/>
        <a:lstStyle/>
        <a:p>
          <a:endParaRPr lang="en-US"/>
        </a:p>
      </dgm:t>
    </dgm:pt>
    <dgm:pt modelId="{10571FCF-4BE4-4A93-ADEE-4DF41912D31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Slit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19AF8E3E-94DF-45D1-B1DE-61085E061690}" type="parTrans" cxnId="{1FEED7BA-D788-47F6-9C75-91B60521CFE4}">
      <dgm:prSet/>
      <dgm:spPr/>
      <dgm:t>
        <a:bodyPr/>
        <a:lstStyle/>
        <a:p>
          <a:endParaRPr lang="en-US"/>
        </a:p>
      </dgm:t>
    </dgm:pt>
    <dgm:pt modelId="{280C02E5-2617-47F3-9364-1CF5AFDF1B5D}" type="sibTrans" cxnId="{1FEED7BA-D788-47F6-9C75-91B60521CFE4}">
      <dgm:prSet/>
      <dgm:spPr/>
      <dgm:t>
        <a:bodyPr/>
        <a:lstStyle/>
        <a:p>
          <a:endParaRPr lang="en-US"/>
        </a:p>
      </dgm:t>
    </dgm:pt>
    <dgm:pt modelId="{3A05FCC6-582D-4BC7-BF8D-BF5B9E7F8D0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Compton </a:t>
          </a:r>
          <a:r>
            <a:rPr lang="de-DE" sz="1800" dirty="0" err="1" smtClean="0">
              <a:solidFill>
                <a:schemeClr val="tx1"/>
              </a:solidFill>
            </a:rPr>
            <a:t>camera</a:t>
          </a:r>
          <a:endParaRPr lang="en-US" sz="1800" dirty="0">
            <a:solidFill>
              <a:schemeClr val="tx1"/>
            </a:solidFill>
          </a:endParaRPr>
        </a:p>
      </dgm:t>
    </dgm:pt>
    <dgm:pt modelId="{4FF52E0F-D376-4F6E-BDED-F6EE9B410E2D}" type="parTrans" cxnId="{4314D3DF-23EE-4CED-A5E3-704C116B4AA8}">
      <dgm:prSet/>
      <dgm:spPr/>
      <dgm:t>
        <a:bodyPr/>
        <a:lstStyle/>
        <a:p>
          <a:endParaRPr lang="en-US"/>
        </a:p>
      </dgm:t>
    </dgm:pt>
    <dgm:pt modelId="{36FE138F-6E89-4386-9DD0-082E6F165D83}" type="sibTrans" cxnId="{4314D3DF-23EE-4CED-A5E3-704C116B4AA8}">
      <dgm:prSet/>
      <dgm:spPr/>
      <dgm:t>
        <a:bodyPr/>
        <a:lstStyle/>
        <a:p>
          <a:endParaRPr lang="en-US"/>
        </a:p>
      </dgm:t>
    </dgm:pt>
    <dgm:pt modelId="{884A8E4E-BC6B-426A-82DD-3082CFB6622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MRI</a:t>
          </a:r>
          <a:endParaRPr lang="en-US" sz="1800" dirty="0">
            <a:solidFill>
              <a:schemeClr val="tx1"/>
            </a:solidFill>
          </a:endParaRPr>
        </a:p>
      </dgm:t>
    </dgm:pt>
    <dgm:pt modelId="{A9B647FE-C5ED-4684-8AC7-C0C0DB11796F}" type="parTrans" cxnId="{75F2C8D5-79EC-4BB2-9974-D5947FDC9B70}">
      <dgm:prSet/>
      <dgm:spPr/>
      <dgm:t>
        <a:bodyPr/>
        <a:lstStyle/>
        <a:p>
          <a:endParaRPr lang="en-US"/>
        </a:p>
      </dgm:t>
    </dgm:pt>
    <dgm:pt modelId="{09523D59-1D2D-4BDB-BFA6-0A567207423F}" type="sibTrans" cxnId="{75F2C8D5-79EC-4BB2-9974-D5947FDC9B70}">
      <dgm:prSet/>
      <dgm:spPr/>
      <dgm:t>
        <a:bodyPr/>
        <a:lstStyle/>
        <a:p>
          <a:endParaRPr lang="en-US"/>
        </a:p>
      </dgm:t>
    </dgm:pt>
    <dgm:pt modelId="{C32D694B-A516-4CF2-8A22-8EF4517784E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PET</a:t>
          </a:r>
          <a:endParaRPr lang="en-US" sz="1800" dirty="0">
            <a:solidFill>
              <a:schemeClr val="tx1"/>
            </a:solidFill>
          </a:endParaRPr>
        </a:p>
      </dgm:t>
    </dgm:pt>
    <dgm:pt modelId="{82BE9147-DF16-443D-A544-FAF76E316191}" type="parTrans" cxnId="{26B33356-B53D-4650-97F3-6E8DB15BA06A}">
      <dgm:prSet/>
      <dgm:spPr/>
      <dgm:t>
        <a:bodyPr/>
        <a:lstStyle/>
        <a:p>
          <a:endParaRPr lang="en-US"/>
        </a:p>
      </dgm:t>
    </dgm:pt>
    <dgm:pt modelId="{B5E281BA-E961-4A36-B048-9CB72501FD76}" type="sibTrans" cxnId="{26B33356-B53D-4650-97F3-6E8DB15BA06A}">
      <dgm:prSet/>
      <dgm:spPr/>
      <dgm:t>
        <a:bodyPr/>
        <a:lstStyle/>
        <a:p>
          <a:endParaRPr lang="en-US"/>
        </a:p>
      </dgm:t>
    </dgm:pt>
    <dgm:pt modelId="{58546889-F351-47C9-B9BE-02DC2DF5EB3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err="1" smtClean="0">
              <a:solidFill>
                <a:schemeClr val="tx1"/>
              </a:solidFill>
            </a:rPr>
            <a:t>Ionoacoustics</a:t>
          </a:r>
          <a:endParaRPr lang="en-US" sz="1800" dirty="0">
            <a:solidFill>
              <a:schemeClr val="tx1"/>
            </a:solidFill>
          </a:endParaRPr>
        </a:p>
      </dgm:t>
    </dgm:pt>
    <dgm:pt modelId="{1D42DEC8-80D4-438A-8634-9A5645AE94C2}" type="parTrans" cxnId="{C8071F8E-4EA7-49A2-B720-CB6AB31C7063}">
      <dgm:prSet/>
      <dgm:spPr/>
      <dgm:t>
        <a:bodyPr/>
        <a:lstStyle/>
        <a:p>
          <a:endParaRPr lang="en-US"/>
        </a:p>
      </dgm:t>
    </dgm:pt>
    <dgm:pt modelId="{6EF183EA-F2E8-4670-9C3A-0EACC0FBB7D8}" type="sibTrans" cxnId="{C8071F8E-4EA7-49A2-B720-CB6AB31C7063}">
      <dgm:prSet/>
      <dgm:spPr/>
      <dgm:t>
        <a:bodyPr/>
        <a:lstStyle/>
        <a:p>
          <a:endParaRPr lang="en-US"/>
        </a:p>
      </dgm:t>
    </dgm:pt>
    <dgm:pt modelId="{80F2DF12-308C-478E-B3DA-783CF6BC74D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In-beam</a:t>
          </a:r>
          <a:endParaRPr lang="en-US" sz="1800" dirty="0">
            <a:solidFill>
              <a:schemeClr val="tx1"/>
            </a:solidFill>
          </a:endParaRPr>
        </a:p>
      </dgm:t>
    </dgm:pt>
    <dgm:pt modelId="{49D15BC9-DCE7-44C9-9DDD-E82BC94A4CAF}" type="parTrans" cxnId="{C5AEA7B0-30D8-4A70-8BC4-09738EF363E7}">
      <dgm:prSet/>
      <dgm:spPr/>
      <dgm:t>
        <a:bodyPr/>
        <a:lstStyle/>
        <a:p>
          <a:endParaRPr lang="en-US"/>
        </a:p>
      </dgm:t>
    </dgm:pt>
    <dgm:pt modelId="{1E260F06-4178-4048-B37E-6EA182E6B6B8}" type="sibTrans" cxnId="{C5AEA7B0-30D8-4A70-8BC4-09738EF363E7}">
      <dgm:prSet/>
      <dgm:spPr/>
      <dgm:t>
        <a:bodyPr/>
        <a:lstStyle/>
        <a:p>
          <a:endParaRPr lang="en-US"/>
        </a:p>
      </dgm:t>
    </dgm:pt>
    <dgm:pt modelId="{9FD28893-BDB3-4D64-8285-56B6110FD36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In-</a:t>
          </a:r>
          <a:r>
            <a:rPr lang="de-DE" sz="1800" dirty="0" err="1" smtClean="0">
              <a:solidFill>
                <a:schemeClr val="tx1"/>
              </a:solidFill>
            </a:rPr>
            <a:t>room</a:t>
          </a:r>
          <a:endParaRPr lang="en-US" sz="1800" dirty="0">
            <a:solidFill>
              <a:schemeClr val="tx1"/>
            </a:solidFill>
          </a:endParaRPr>
        </a:p>
      </dgm:t>
    </dgm:pt>
    <dgm:pt modelId="{62BFC260-93C3-4CE3-996A-5D002A630B52}" type="parTrans" cxnId="{723085FC-3329-4B7A-B857-8CF117D65FE1}">
      <dgm:prSet/>
      <dgm:spPr/>
      <dgm:t>
        <a:bodyPr/>
        <a:lstStyle/>
        <a:p>
          <a:endParaRPr lang="en-US"/>
        </a:p>
      </dgm:t>
    </dgm:pt>
    <dgm:pt modelId="{882734FC-6BA9-445F-B1E6-14F5DA520691}" type="sibTrans" cxnId="{723085FC-3329-4B7A-B857-8CF117D65FE1}">
      <dgm:prSet/>
      <dgm:spPr/>
      <dgm:t>
        <a:bodyPr/>
        <a:lstStyle/>
        <a:p>
          <a:endParaRPr lang="en-US"/>
        </a:p>
      </dgm:t>
    </dgm:pt>
    <dgm:pt modelId="{D4C2DAAF-FF6D-430B-AFA9-6CB52991E5D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Off-</a:t>
          </a:r>
          <a:r>
            <a:rPr lang="de-DE" sz="1800" dirty="0" err="1" smtClean="0">
              <a:solidFill>
                <a:schemeClr val="tx1"/>
              </a:solidFill>
            </a:rPr>
            <a:t>line</a:t>
          </a:r>
          <a:endParaRPr lang="en-US" sz="1800" dirty="0">
            <a:solidFill>
              <a:schemeClr val="tx1"/>
            </a:solidFill>
          </a:endParaRPr>
        </a:p>
      </dgm:t>
    </dgm:pt>
    <dgm:pt modelId="{4807A3E5-2F2C-4CE0-A7DD-97A2B214AD13}" type="parTrans" cxnId="{AE349377-211A-491E-A27E-B5A10870F301}">
      <dgm:prSet/>
      <dgm:spPr/>
      <dgm:t>
        <a:bodyPr/>
        <a:lstStyle/>
        <a:p>
          <a:endParaRPr lang="en-US"/>
        </a:p>
      </dgm:t>
    </dgm:pt>
    <dgm:pt modelId="{2C80A10A-655B-47D5-87BE-45CCAB36B622}" type="sibTrans" cxnId="{AE349377-211A-491E-A27E-B5A10870F301}">
      <dgm:prSet/>
      <dgm:spPr/>
      <dgm:t>
        <a:bodyPr/>
        <a:lstStyle/>
        <a:p>
          <a:endParaRPr lang="en-US"/>
        </a:p>
      </dgm:t>
    </dgm:pt>
    <dgm:pt modelId="{83EA185C-E50D-4E88-B1C2-912D06CD9E4F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de-DE" sz="1800" dirty="0" smtClean="0">
              <a:solidFill>
                <a:schemeClr val="tx1"/>
              </a:solidFill>
            </a:rPr>
            <a:t>Interaction </a:t>
          </a:r>
          <a:r>
            <a:rPr lang="de-DE" sz="1800" dirty="0" err="1" smtClean="0">
              <a:solidFill>
                <a:schemeClr val="tx1"/>
              </a:solidFill>
            </a:rPr>
            <a:t>vertex</a:t>
          </a:r>
          <a:r>
            <a:rPr lang="de-DE" sz="1800" dirty="0" smtClean="0">
              <a:solidFill>
                <a:schemeClr val="tx1"/>
              </a:solidFill>
            </a:rPr>
            <a:t> </a:t>
          </a:r>
          <a:r>
            <a:rPr lang="de-DE" sz="1800" dirty="0" err="1" smtClean="0">
              <a:solidFill>
                <a:schemeClr val="tx1"/>
              </a:solidFill>
            </a:rPr>
            <a:t>imaging</a:t>
          </a:r>
          <a:endParaRPr lang="en-US" sz="1800" dirty="0">
            <a:solidFill>
              <a:schemeClr val="tx1"/>
            </a:solidFill>
          </a:endParaRPr>
        </a:p>
      </dgm:t>
    </dgm:pt>
    <dgm:pt modelId="{CAEEFA18-8F2E-400F-8EF3-9033042EB725}" type="parTrans" cxnId="{7DE621B0-D50D-4223-912C-8B1B3236D1B5}">
      <dgm:prSet/>
      <dgm:spPr/>
      <dgm:t>
        <a:bodyPr/>
        <a:lstStyle/>
        <a:p>
          <a:endParaRPr lang="en-US"/>
        </a:p>
      </dgm:t>
    </dgm:pt>
    <dgm:pt modelId="{010100C0-DF7D-42E7-8E6D-FB09D919C77C}" type="sibTrans" cxnId="{7DE621B0-D50D-4223-912C-8B1B3236D1B5}">
      <dgm:prSet/>
      <dgm:spPr/>
      <dgm:t>
        <a:bodyPr/>
        <a:lstStyle/>
        <a:p>
          <a:endParaRPr lang="en-US"/>
        </a:p>
      </dgm:t>
    </dgm:pt>
    <dgm:pt modelId="{4D211550-4DAA-4AB2-A246-3FC51CADB7B2}">
      <dgm:prSet phldrT="[Text]" custT="1"/>
      <dgm:spPr/>
      <dgm:t>
        <a:bodyPr/>
        <a:lstStyle/>
        <a:p>
          <a:endParaRPr lang="en-US" sz="1800" dirty="0"/>
        </a:p>
      </dgm:t>
    </dgm:pt>
    <dgm:pt modelId="{B0A75B97-6C93-4E89-B840-AA8137199FEE}" type="parTrans" cxnId="{714562B0-4DAC-4213-A168-AED4BCD7FFDE}">
      <dgm:prSet/>
      <dgm:spPr/>
      <dgm:t>
        <a:bodyPr/>
        <a:lstStyle/>
        <a:p>
          <a:endParaRPr lang="en-US"/>
        </a:p>
      </dgm:t>
    </dgm:pt>
    <dgm:pt modelId="{EF37EAB8-4AA8-47D9-A2AE-0FF311F81654}" type="sibTrans" cxnId="{714562B0-4DAC-4213-A168-AED4BCD7FFDE}">
      <dgm:prSet/>
      <dgm:spPr/>
      <dgm:t>
        <a:bodyPr/>
        <a:lstStyle/>
        <a:p>
          <a:endParaRPr lang="en-US"/>
        </a:p>
      </dgm:t>
    </dgm:pt>
    <dgm:pt modelId="{CB3AEA4D-538E-42F1-8DC6-AC7E3ABC9001}">
      <dgm:prSet phldrT="[Text]" custT="1"/>
      <dgm:spPr/>
      <dgm:t>
        <a:bodyPr/>
        <a:lstStyle/>
        <a:p>
          <a:endParaRPr lang="en-US" sz="1800" dirty="0"/>
        </a:p>
      </dgm:t>
    </dgm:pt>
    <dgm:pt modelId="{58430DBA-A6D4-4311-9190-6ECEFF281087}" type="sibTrans" cxnId="{B474A571-FFA2-4806-B326-84F61715BB0C}">
      <dgm:prSet/>
      <dgm:spPr/>
      <dgm:t>
        <a:bodyPr/>
        <a:lstStyle/>
        <a:p>
          <a:endParaRPr lang="en-US"/>
        </a:p>
      </dgm:t>
    </dgm:pt>
    <dgm:pt modelId="{88CA131D-6995-462A-B58B-2556EE247AF7}" type="parTrans" cxnId="{B474A571-FFA2-4806-B326-84F61715BB0C}">
      <dgm:prSet/>
      <dgm:spPr/>
      <dgm:t>
        <a:bodyPr/>
        <a:lstStyle/>
        <a:p>
          <a:endParaRPr lang="en-US"/>
        </a:p>
      </dgm:t>
    </dgm:pt>
    <dgm:pt modelId="{1240DA40-B43C-456D-9374-4E5D858838F4}" type="pres">
      <dgm:prSet presAssocID="{D0C77891-2257-4436-88D7-F18B8BC3257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0934C6-F8B0-46B4-A81D-3E8E7AEB5FEE}" type="pres">
      <dgm:prSet presAssocID="{884A8E4E-BC6B-426A-82DD-3082CFB66227}" presName="root1" presStyleCnt="0"/>
      <dgm:spPr/>
    </dgm:pt>
    <dgm:pt modelId="{131777D0-30E6-4AF9-9943-8CA1F40BC195}" type="pres">
      <dgm:prSet presAssocID="{884A8E4E-BC6B-426A-82DD-3082CFB66227}" presName="LevelOneTextNode" presStyleLbl="node0" presStyleIdx="0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1312F2-4747-46DB-9874-5133C5AB8457}" type="pres">
      <dgm:prSet presAssocID="{884A8E4E-BC6B-426A-82DD-3082CFB66227}" presName="level2hierChild" presStyleCnt="0"/>
      <dgm:spPr/>
    </dgm:pt>
    <dgm:pt modelId="{00865C7B-42D8-4608-90A2-DD9D11EEA231}" type="pres">
      <dgm:prSet presAssocID="{58546889-F351-47C9-B9BE-02DC2DF5EB37}" presName="root1" presStyleCnt="0"/>
      <dgm:spPr/>
    </dgm:pt>
    <dgm:pt modelId="{B7703F69-D491-4B4E-8B29-D1254BE3EB05}" type="pres">
      <dgm:prSet presAssocID="{58546889-F351-47C9-B9BE-02DC2DF5EB37}" presName="LevelOneTextNode" presStyleLbl="node0" presStyleIdx="1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FCE14-09C5-4B2D-B597-7DD229B7142D}" type="pres">
      <dgm:prSet presAssocID="{58546889-F351-47C9-B9BE-02DC2DF5EB37}" presName="level2hierChild" presStyleCnt="0"/>
      <dgm:spPr/>
    </dgm:pt>
    <dgm:pt modelId="{A581D098-12BD-4042-AC2B-400294F555F1}" type="pres">
      <dgm:prSet presAssocID="{83EA185C-E50D-4E88-B1C2-912D06CD9E4F}" presName="root1" presStyleCnt="0"/>
      <dgm:spPr/>
    </dgm:pt>
    <dgm:pt modelId="{CECF4BC9-4EF9-469B-8742-0A0598A7220A}" type="pres">
      <dgm:prSet presAssocID="{83EA185C-E50D-4E88-B1C2-912D06CD9E4F}" presName="LevelOneTextNode" presStyleLbl="node0" presStyleIdx="2" presStyleCnt="7" custScaleX="377661" custScaleY="2630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7B2C5D-2A61-4BEF-8EDF-7241135D8912}" type="pres">
      <dgm:prSet presAssocID="{83EA185C-E50D-4E88-B1C2-912D06CD9E4F}" presName="level2hierChild" presStyleCnt="0"/>
      <dgm:spPr/>
    </dgm:pt>
    <dgm:pt modelId="{C45509C3-9DB9-4A1B-AC0F-9D41945062E0}" type="pres">
      <dgm:prSet presAssocID="{CB3AEA4D-538E-42F1-8DC6-AC7E3ABC9001}" presName="root1" presStyleCnt="0"/>
      <dgm:spPr/>
    </dgm:pt>
    <dgm:pt modelId="{F0E3DEF8-05E6-46AE-8487-21169DF6DFE4}" type="pres">
      <dgm:prSet presAssocID="{CB3AEA4D-538E-42F1-8DC6-AC7E3ABC9001}" presName="LevelOneTextNode" presStyleLbl="node0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7E69C1-379F-4EAE-8F6C-944E76B1B7DD}" type="pres">
      <dgm:prSet presAssocID="{CB3AEA4D-538E-42F1-8DC6-AC7E3ABC9001}" presName="level2hierChild" presStyleCnt="0"/>
      <dgm:spPr/>
    </dgm:pt>
    <dgm:pt modelId="{49C02DF4-FFFA-487D-AE3E-032BABCEBD0A}" type="pres">
      <dgm:prSet presAssocID="{4D211550-4DAA-4AB2-A246-3FC51CADB7B2}" presName="root1" presStyleCnt="0"/>
      <dgm:spPr/>
    </dgm:pt>
    <dgm:pt modelId="{776AD830-06A9-4683-9F80-E757AE47ED46}" type="pres">
      <dgm:prSet presAssocID="{4D211550-4DAA-4AB2-A246-3FC51CADB7B2}" presName="LevelOneTextNode" presStyleLbl="node0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E19551-E15D-4062-A664-FAB388A15E39}" type="pres">
      <dgm:prSet presAssocID="{4D211550-4DAA-4AB2-A246-3FC51CADB7B2}" presName="level2hierChild" presStyleCnt="0"/>
      <dgm:spPr/>
    </dgm:pt>
    <dgm:pt modelId="{5C36B522-BCB1-451C-B9D3-18B772DCE3E3}" type="pres">
      <dgm:prSet presAssocID="{C32D694B-A516-4CF2-8A22-8EF4517784E5}" presName="root1" presStyleCnt="0"/>
      <dgm:spPr/>
    </dgm:pt>
    <dgm:pt modelId="{FC039954-63E6-483C-B104-2380AF164143}" type="pres">
      <dgm:prSet presAssocID="{C32D694B-A516-4CF2-8A22-8EF4517784E5}" presName="LevelOneTextNode" presStyleLbl="node0" presStyleIdx="5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060AD7-264A-4646-A04A-9C48E5E474A0}" type="pres">
      <dgm:prSet presAssocID="{C32D694B-A516-4CF2-8A22-8EF4517784E5}" presName="level2hierChild" presStyleCnt="0"/>
      <dgm:spPr/>
    </dgm:pt>
    <dgm:pt modelId="{5F446BF8-4597-4061-87D7-B94A6BCD346A}" type="pres">
      <dgm:prSet presAssocID="{49D15BC9-DCE7-44C9-9DDD-E82BC94A4CAF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24521B74-7EBE-4C6D-A085-1E0E19EEF475}" type="pres">
      <dgm:prSet presAssocID="{49D15BC9-DCE7-44C9-9DDD-E82BC94A4CAF}" presName="connTx" presStyleLbl="parChTrans1D2" presStyleIdx="0" presStyleCnt="6"/>
      <dgm:spPr/>
      <dgm:t>
        <a:bodyPr/>
        <a:lstStyle/>
        <a:p>
          <a:endParaRPr lang="en-US"/>
        </a:p>
      </dgm:t>
    </dgm:pt>
    <dgm:pt modelId="{252D98A3-E132-4562-BF11-1DC1C7310F80}" type="pres">
      <dgm:prSet presAssocID="{80F2DF12-308C-478E-B3DA-783CF6BC74D1}" presName="root2" presStyleCnt="0"/>
      <dgm:spPr/>
    </dgm:pt>
    <dgm:pt modelId="{876EB96F-D036-4BF0-AA77-50663342BBDB}" type="pres">
      <dgm:prSet presAssocID="{80F2DF12-308C-478E-B3DA-783CF6BC74D1}" presName="LevelTwoTextNode" presStyleLbl="node2" presStyleIdx="0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4A011-7165-4A10-A129-77DEBF247228}" type="pres">
      <dgm:prSet presAssocID="{80F2DF12-308C-478E-B3DA-783CF6BC74D1}" presName="level3hierChild" presStyleCnt="0"/>
      <dgm:spPr/>
    </dgm:pt>
    <dgm:pt modelId="{B4C99554-A15D-4C08-8C0F-423B8467B542}" type="pres">
      <dgm:prSet presAssocID="{62BFC260-93C3-4CE3-996A-5D002A630B52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FFC854AB-A6DD-4220-810C-C9C4C0FE5E63}" type="pres">
      <dgm:prSet presAssocID="{62BFC260-93C3-4CE3-996A-5D002A630B52}" presName="connTx" presStyleLbl="parChTrans1D2" presStyleIdx="1" presStyleCnt="6"/>
      <dgm:spPr/>
      <dgm:t>
        <a:bodyPr/>
        <a:lstStyle/>
        <a:p>
          <a:endParaRPr lang="en-US"/>
        </a:p>
      </dgm:t>
    </dgm:pt>
    <dgm:pt modelId="{B8B7DF26-6327-4F0B-959B-029DA58D29A2}" type="pres">
      <dgm:prSet presAssocID="{9FD28893-BDB3-4D64-8285-56B6110FD36A}" presName="root2" presStyleCnt="0"/>
      <dgm:spPr/>
    </dgm:pt>
    <dgm:pt modelId="{8B4015AE-73B7-4C81-853F-4DDAE2558708}" type="pres">
      <dgm:prSet presAssocID="{9FD28893-BDB3-4D64-8285-56B6110FD36A}" presName="LevelTwoTextNode" presStyleLbl="node2" presStyleIdx="1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7B7316-47EB-4BCC-A067-35833BEB294A}" type="pres">
      <dgm:prSet presAssocID="{9FD28893-BDB3-4D64-8285-56B6110FD36A}" presName="level3hierChild" presStyleCnt="0"/>
      <dgm:spPr/>
    </dgm:pt>
    <dgm:pt modelId="{E8035801-0759-49D3-BD28-4CD045C2F715}" type="pres">
      <dgm:prSet presAssocID="{4807A3E5-2F2C-4CE0-A7DD-97A2B214AD13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B238D738-145A-43E4-8955-A59B09FD4EE3}" type="pres">
      <dgm:prSet presAssocID="{4807A3E5-2F2C-4CE0-A7DD-97A2B214AD13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A5719E9-2854-4835-B6D3-A1A76EEFB248}" type="pres">
      <dgm:prSet presAssocID="{D4C2DAAF-FF6D-430B-AFA9-6CB52991E5DA}" presName="root2" presStyleCnt="0"/>
      <dgm:spPr/>
    </dgm:pt>
    <dgm:pt modelId="{9B12507A-4F58-4047-A23A-0E459E3F6050}" type="pres">
      <dgm:prSet presAssocID="{D4C2DAAF-FF6D-430B-AFA9-6CB52991E5DA}" presName="LevelTwoTextNode" presStyleLbl="node2" presStyleIdx="2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72666F-70CD-4406-BC52-03FEAD44BD06}" type="pres">
      <dgm:prSet presAssocID="{D4C2DAAF-FF6D-430B-AFA9-6CB52991E5DA}" presName="level3hierChild" presStyleCnt="0"/>
      <dgm:spPr/>
    </dgm:pt>
    <dgm:pt modelId="{E20EA70D-8E0B-43CD-807D-697F0902DA34}" type="pres">
      <dgm:prSet presAssocID="{869D3DB7-4E75-4EA2-8F26-19A8EB15446D}" presName="root1" presStyleCnt="0"/>
      <dgm:spPr/>
    </dgm:pt>
    <dgm:pt modelId="{5141155A-694D-4466-AE4C-4AAE6AB947D0}" type="pres">
      <dgm:prSet presAssocID="{869D3DB7-4E75-4EA2-8F26-19A8EB15446D}" presName="LevelOneTextNode" presStyleLbl="node0" presStyleIdx="6" presStyleCnt="7" custScaleX="377661" custScaleY="1736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AFBF-B2E7-44C4-9305-DDE220EEC183}" type="pres">
      <dgm:prSet presAssocID="{869D3DB7-4E75-4EA2-8F26-19A8EB15446D}" presName="level2hierChild" presStyleCnt="0"/>
      <dgm:spPr/>
    </dgm:pt>
    <dgm:pt modelId="{F95E2671-1242-4E41-AA97-35B8CA08690A}" type="pres">
      <dgm:prSet presAssocID="{0020E87B-3DF9-4747-AF60-E5DE56B26444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6BEEEBC5-7BB0-40BA-8AC9-B75FCCA30E58}" type="pres">
      <dgm:prSet presAssocID="{0020E87B-3DF9-4747-AF60-E5DE56B26444}" presName="connTx" presStyleLbl="parChTrans1D2" presStyleIdx="3" presStyleCnt="6"/>
      <dgm:spPr/>
      <dgm:t>
        <a:bodyPr/>
        <a:lstStyle/>
        <a:p>
          <a:endParaRPr lang="en-US"/>
        </a:p>
      </dgm:t>
    </dgm:pt>
    <dgm:pt modelId="{05F6A214-5612-44F1-B914-EB85CDF3D058}" type="pres">
      <dgm:prSet presAssocID="{09484001-5A4A-4EA1-8DCD-BA3169A088A4}" presName="root2" presStyleCnt="0"/>
      <dgm:spPr/>
    </dgm:pt>
    <dgm:pt modelId="{F7D25BB6-F8C2-499B-A267-B3710CDDB8DF}" type="pres">
      <dgm:prSet presAssocID="{09484001-5A4A-4EA1-8DCD-BA3169A088A4}" presName="LevelTwoTextNode" presStyleLbl="node2" presStyleIdx="3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70BDB5-94A8-4B11-A33E-9641C4D9A473}" type="pres">
      <dgm:prSet presAssocID="{09484001-5A4A-4EA1-8DCD-BA3169A088A4}" presName="level3hierChild" presStyleCnt="0"/>
      <dgm:spPr/>
    </dgm:pt>
    <dgm:pt modelId="{65D2122C-328D-4FCA-A1FE-8CAA4D3C5972}" type="pres">
      <dgm:prSet presAssocID="{A3AA66C0-471A-4B0F-8343-2A5FF96D2A85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36B6A615-5B1B-4B7F-9222-367D81EABF65}" type="pres">
      <dgm:prSet presAssocID="{A3AA66C0-471A-4B0F-8343-2A5FF96D2A85}" presName="connTx" presStyleLbl="parChTrans1D3" presStyleIdx="0" presStyleCnt="3"/>
      <dgm:spPr/>
      <dgm:t>
        <a:bodyPr/>
        <a:lstStyle/>
        <a:p>
          <a:endParaRPr lang="en-US"/>
        </a:p>
      </dgm:t>
    </dgm:pt>
    <dgm:pt modelId="{5362EF67-BBBE-491A-A90A-FFE95D618D9F}" type="pres">
      <dgm:prSet presAssocID="{B63249C2-42B6-4D23-BF6B-09DDC568F052}" presName="root2" presStyleCnt="0"/>
      <dgm:spPr/>
    </dgm:pt>
    <dgm:pt modelId="{CE24DEB7-6240-4F36-B5AF-98F862FD916F}" type="pres">
      <dgm:prSet presAssocID="{B63249C2-42B6-4D23-BF6B-09DDC568F052}" presName="LevelTwoTextNode" presStyleLbl="node3" presStyleIdx="0" presStyleCnt="3" custScaleX="375042" custScaleY="4249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AD635F-0EA2-4513-B118-C743277FE448}" type="pres">
      <dgm:prSet presAssocID="{B63249C2-42B6-4D23-BF6B-09DDC568F052}" presName="level3hierChild" presStyleCnt="0"/>
      <dgm:spPr/>
    </dgm:pt>
    <dgm:pt modelId="{3016C9C1-032E-4158-95D5-DCBE34A637F2}" type="pres">
      <dgm:prSet presAssocID="{19F5F20E-C070-46F6-B4C5-F6F5B0F3CFC6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E39077ED-5BEA-49DC-BB47-9300472E91BD}" type="pres">
      <dgm:prSet presAssocID="{19F5F20E-C070-46F6-B4C5-F6F5B0F3CFC6}" presName="connTx" presStyleLbl="parChTrans1D2" presStyleIdx="4" presStyleCnt="6"/>
      <dgm:spPr/>
      <dgm:t>
        <a:bodyPr/>
        <a:lstStyle/>
        <a:p>
          <a:endParaRPr lang="en-US"/>
        </a:p>
      </dgm:t>
    </dgm:pt>
    <dgm:pt modelId="{08C753AE-9637-4E1A-A417-DBF24DCEBE5A}" type="pres">
      <dgm:prSet presAssocID="{021014F6-1BF0-4014-AF83-5653FA68A0C3}" presName="root2" presStyleCnt="0"/>
      <dgm:spPr/>
    </dgm:pt>
    <dgm:pt modelId="{3221ACD7-7B07-4B7F-B409-CB0838B6A431}" type="pres">
      <dgm:prSet presAssocID="{021014F6-1BF0-4014-AF83-5653FA68A0C3}" presName="LevelTwoTextNode" presStyleLbl="node2" presStyleIdx="4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91E2A2-D937-4B06-B03B-D5276E8C497D}" type="pres">
      <dgm:prSet presAssocID="{021014F6-1BF0-4014-AF83-5653FA68A0C3}" presName="level3hierChild" presStyleCnt="0"/>
      <dgm:spPr/>
    </dgm:pt>
    <dgm:pt modelId="{44476132-B582-4613-884D-36CC6B5ABFC9}" type="pres">
      <dgm:prSet presAssocID="{41AEE067-0649-447E-86FB-AD01D4B9DF3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693D90A9-62A3-415B-8059-D2C381C3A9CB}" type="pres">
      <dgm:prSet presAssocID="{41AEE067-0649-447E-86FB-AD01D4B9DF3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561D8538-F365-4CB9-AB8D-7E799315EEE7}" type="pres">
      <dgm:prSet presAssocID="{0B323975-B868-4478-87FD-8C72AE4898F6}" presName="root2" presStyleCnt="0"/>
      <dgm:spPr/>
    </dgm:pt>
    <dgm:pt modelId="{51B64E49-D791-4BBB-B93D-6D564BC4B9BC}" type="pres">
      <dgm:prSet presAssocID="{0B323975-B868-4478-87FD-8C72AE4898F6}" presName="LevelTwoTextNode" presStyleLbl="node3" presStyleIdx="1" presStyleCnt="3" custScaleX="375042" custScaleY="404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4D34D5-EC02-4892-8BD1-909A48A274D9}" type="pres">
      <dgm:prSet presAssocID="{0B323975-B868-4478-87FD-8C72AE4898F6}" presName="level3hierChild" presStyleCnt="0"/>
      <dgm:spPr/>
    </dgm:pt>
    <dgm:pt modelId="{EC846009-DBFF-4853-8CC5-A891E9AD8056}" type="pres">
      <dgm:prSet presAssocID="{DE889A00-DF2F-4140-B9F9-67C6AE3740DC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5641D325-3A04-461B-868C-F07671C0EF81}" type="pres">
      <dgm:prSet presAssocID="{DE889A00-DF2F-4140-B9F9-67C6AE3740DC}" presName="connTx" presStyleLbl="parChTrans1D2" presStyleIdx="5" presStyleCnt="6"/>
      <dgm:spPr/>
      <dgm:t>
        <a:bodyPr/>
        <a:lstStyle/>
        <a:p>
          <a:endParaRPr lang="en-US"/>
        </a:p>
      </dgm:t>
    </dgm:pt>
    <dgm:pt modelId="{B05F19E4-5FFD-40B8-BA67-CE085C81E69E}" type="pres">
      <dgm:prSet presAssocID="{6E792CA8-40B6-4791-8CD0-38504E04D13B}" presName="root2" presStyleCnt="0"/>
      <dgm:spPr/>
    </dgm:pt>
    <dgm:pt modelId="{F80F0120-79DA-4CA7-A431-39CB019CB2D8}" type="pres">
      <dgm:prSet presAssocID="{6E792CA8-40B6-4791-8CD0-38504E04D13B}" presName="LevelTwoTextNode" presStyleLbl="node2" presStyleIdx="5" presStyleCnt="6" custScaleX="189880" custScaleY="1865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941B59-B9CE-42AD-B960-6762B3AC6162}" type="pres">
      <dgm:prSet presAssocID="{6E792CA8-40B6-4791-8CD0-38504E04D13B}" presName="level3hierChild" presStyleCnt="0"/>
      <dgm:spPr/>
    </dgm:pt>
    <dgm:pt modelId="{AFA9901F-6C24-45F6-B5D0-19902EFBBAA9}" type="pres">
      <dgm:prSet presAssocID="{337E3A33-1EC6-410B-A066-7A4B18EF95E7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5A33BC06-122B-48A9-8599-C3BD546597E5}" type="pres">
      <dgm:prSet presAssocID="{337E3A33-1EC6-410B-A066-7A4B18EF95E7}" presName="connTx" presStyleLbl="parChTrans1D3" presStyleIdx="2" presStyleCnt="3"/>
      <dgm:spPr/>
      <dgm:t>
        <a:bodyPr/>
        <a:lstStyle/>
        <a:p>
          <a:endParaRPr lang="en-US"/>
        </a:p>
      </dgm:t>
    </dgm:pt>
    <dgm:pt modelId="{C9E4682E-CFAD-4625-8425-F906A842803E}" type="pres">
      <dgm:prSet presAssocID="{234626F0-75EC-4014-A14E-66CC9D535869}" presName="root2" presStyleCnt="0"/>
      <dgm:spPr/>
    </dgm:pt>
    <dgm:pt modelId="{BD659A19-312F-4E10-B74A-ADFAEEB8C056}" type="pres">
      <dgm:prSet presAssocID="{234626F0-75EC-4014-A14E-66CC9D535869}" presName="LevelTwoTextNode" presStyleLbl="node3" presStyleIdx="2" presStyleCnt="3" custScaleX="375042" custScaleY="4271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B6735-1F1C-4D7E-8747-77D8A31D2297}" type="pres">
      <dgm:prSet presAssocID="{234626F0-75EC-4014-A14E-66CC9D535869}" presName="level3hierChild" presStyleCnt="0"/>
      <dgm:spPr/>
    </dgm:pt>
    <dgm:pt modelId="{1F604B2E-037D-4CBB-9B3D-B6ADE075E577}" type="pres">
      <dgm:prSet presAssocID="{19AF8E3E-94DF-45D1-B1DE-61085E061690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30C0220A-A63C-47DC-9C59-E82B94DDC06B}" type="pres">
      <dgm:prSet presAssocID="{19AF8E3E-94DF-45D1-B1DE-61085E061690}" presName="connTx" presStyleLbl="parChTrans1D4" presStyleIdx="0" presStyleCnt="2"/>
      <dgm:spPr/>
      <dgm:t>
        <a:bodyPr/>
        <a:lstStyle/>
        <a:p>
          <a:endParaRPr lang="en-US"/>
        </a:p>
      </dgm:t>
    </dgm:pt>
    <dgm:pt modelId="{CFB33766-3608-437E-A9C9-CC507DF358F9}" type="pres">
      <dgm:prSet presAssocID="{10571FCF-4BE4-4A93-ADEE-4DF41912D310}" presName="root2" presStyleCnt="0"/>
      <dgm:spPr/>
    </dgm:pt>
    <dgm:pt modelId="{4CCFFC16-98C7-436A-A917-07470F2E5FE5}" type="pres">
      <dgm:prSet presAssocID="{10571FCF-4BE4-4A93-ADEE-4DF41912D310}" presName="LevelTwoTextNode" presStyleLbl="node4" presStyleIdx="0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BF1225-E04A-47D8-87D8-0420AD8FC259}" type="pres">
      <dgm:prSet presAssocID="{10571FCF-4BE4-4A93-ADEE-4DF41912D310}" presName="level3hierChild" presStyleCnt="0"/>
      <dgm:spPr/>
    </dgm:pt>
    <dgm:pt modelId="{7CFFB9D0-EE56-49AF-BC93-C2B0C8D92478}" type="pres">
      <dgm:prSet presAssocID="{4FF52E0F-D376-4F6E-BDED-F6EE9B410E2D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5A2C026F-AA73-40BE-9635-354FF2D097E1}" type="pres">
      <dgm:prSet presAssocID="{4FF52E0F-D376-4F6E-BDED-F6EE9B410E2D}" presName="connTx" presStyleLbl="parChTrans1D4" presStyleIdx="1" presStyleCnt="2"/>
      <dgm:spPr/>
      <dgm:t>
        <a:bodyPr/>
        <a:lstStyle/>
        <a:p>
          <a:endParaRPr lang="en-US"/>
        </a:p>
      </dgm:t>
    </dgm:pt>
    <dgm:pt modelId="{33EFCF70-04D3-4B27-A235-12068E77593C}" type="pres">
      <dgm:prSet presAssocID="{3A05FCC6-582D-4BC7-BF8D-BF5B9E7F8D0B}" presName="root2" presStyleCnt="0"/>
      <dgm:spPr/>
    </dgm:pt>
    <dgm:pt modelId="{C1B07066-31D1-45A1-B270-4C495BFE0D2F}" type="pres">
      <dgm:prSet presAssocID="{3A05FCC6-582D-4BC7-BF8D-BF5B9E7F8D0B}" presName="LevelTwoTextNode" presStyleLbl="node4" presStyleIdx="1" presStyleCnt="2" custScaleX="265478" custScaleY="1913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380934-FE44-4BB0-9A44-7616839A70E7}" type="pres">
      <dgm:prSet presAssocID="{3A05FCC6-582D-4BC7-BF8D-BF5B9E7F8D0B}" presName="level3hierChild" presStyleCnt="0"/>
      <dgm:spPr/>
    </dgm:pt>
  </dgm:ptLst>
  <dgm:cxnLst>
    <dgm:cxn modelId="{1FEED7BA-D788-47F6-9C75-91B60521CFE4}" srcId="{234626F0-75EC-4014-A14E-66CC9D535869}" destId="{10571FCF-4BE4-4A93-ADEE-4DF41912D310}" srcOrd="0" destOrd="0" parTransId="{19AF8E3E-94DF-45D1-B1DE-61085E061690}" sibTransId="{280C02E5-2617-47F3-9364-1CF5AFDF1B5D}"/>
    <dgm:cxn modelId="{7DE621B0-D50D-4223-912C-8B1B3236D1B5}" srcId="{D0C77891-2257-4436-88D7-F18B8BC32578}" destId="{83EA185C-E50D-4E88-B1C2-912D06CD9E4F}" srcOrd="2" destOrd="0" parTransId="{CAEEFA18-8F2E-400F-8EF3-9033042EB725}" sibTransId="{010100C0-DF7D-42E7-8E6D-FB09D919C77C}"/>
    <dgm:cxn modelId="{AE44F869-B0D0-4202-9E9F-AD9AA28847A5}" type="presOf" srcId="{D4C2DAAF-FF6D-430B-AFA9-6CB52991E5DA}" destId="{9B12507A-4F58-4047-A23A-0E459E3F6050}" srcOrd="0" destOrd="0" presId="urn:microsoft.com/office/officeart/2005/8/layout/hierarchy2"/>
    <dgm:cxn modelId="{C2860A4C-82DF-4C62-B436-BF4DABAB66C0}" type="presOf" srcId="{41AEE067-0649-447E-86FB-AD01D4B9DF36}" destId="{693D90A9-62A3-415B-8059-D2C381C3A9CB}" srcOrd="1" destOrd="0" presId="urn:microsoft.com/office/officeart/2005/8/layout/hierarchy2"/>
    <dgm:cxn modelId="{E891E9DA-409D-4992-BC5B-370A15CB0595}" type="presOf" srcId="{83EA185C-E50D-4E88-B1C2-912D06CD9E4F}" destId="{CECF4BC9-4EF9-469B-8742-0A0598A7220A}" srcOrd="0" destOrd="0" presId="urn:microsoft.com/office/officeart/2005/8/layout/hierarchy2"/>
    <dgm:cxn modelId="{C8A6ECF0-D6D3-445B-839B-D25CFD80A2E1}" type="presOf" srcId="{4FF52E0F-D376-4F6E-BDED-F6EE9B410E2D}" destId="{5A2C026F-AA73-40BE-9635-354FF2D097E1}" srcOrd="1" destOrd="0" presId="urn:microsoft.com/office/officeart/2005/8/layout/hierarchy2"/>
    <dgm:cxn modelId="{943D6489-9A0E-427A-AE56-9F5103F52E7F}" type="presOf" srcId="{49D15BC9-DCE7-44C9-9DDD-E82BC94A4CAF}" destId="{24521B74-7EBE-4C6D-A085-1E0E19EEF475}" srcOrd="1" destOrd="0" presId="urn:microsoft.com/office/officeart/2005/8/layout/hierarchy2"/>
    <dgm:cxn modelId="{2374487E-D344-40D8-8BA8-8034751492E8}" type="presOf" srcId="{B63249C2-42B6-4D23-BF6B-09DDC568F052}" destId="{CE24DEB7-6240-4F36-B5AF-98F862FD916F}" srcOrd="0" destOrd="0" presId="urn:microsoft.com/office/officeart/2005/8/layout/hierarchy2"/>
    <dgm:cxn modelId="{338CDE94-8412-480F-ACD4-A802BFACE272}" type="presOf" srcId="{19F5F20E-C070-46F6-B4C5-F6F5B0F3CFC6}" destId="{E39077ED-5BEA-49DC-BB47-9300472E91BD}" srcOrd="1" destOrd="0" presId="urn:microsoft.com/office/officeart/2005/8/layout/hierarchy2"/>
    <dgm:cxn modelId="{E9462CED-CBB3-452E-97FC-758CF9DA6EA1}" type="presOf" srcId="{6E792CA8-40B6-4791-8CD0-38504E04D13B}" destId="{F80F0120-79DA-4CA7-A431-39CB019CB2D8}" srcOrd="0" destOrd="0" presId="urn:microsoft.com/office/officeart/2005/8/layout/hierarchy2"/>
    <dgm:cxn modelId="{0DC7CBC0-D8B7-48DF-91B4-AB5AFB68ADF6}" type="presOf" srcId="{09484001-5A4A-4EA1-8DCD-BA3169A088A4}" destId="{F7D25BB6-F8C2-499B-A267-B3710CDDB8DF}" srcOrd="0" destOrd="0" presId="urn:microsoft.com/office/officeart/2005/8/layout/hierarchy2"/>
    <dgm:cxn modelId="{4A6EC7DA-6461-478C-8F44-2392CA2C79CD}" srcId="{6E792CA8-40B6-4791-8CD0-38504E04D13B}" destId="{234626F0-75EC-4014-A14E-66CC9D535869}" srcOrd="0" destOrd="0" parTransId="{337E3A33-1EC6-410B-A066-7A4B18EF95E7}" sibTransId="{FCFC9A2C-A824-4395-931B-F28C9767F193}"/>
    <dgm:cxn modelId="{0EF1F3ED-139E-44AE-987A-4D379FF0FC52}" type="presOf" srcId="{19F5F20E-C070-46F6-B4C5-F6F5B0F3CFC6}" destId="{3016C9C1-032E-4158-95D5-DCBE34A637F2}" srcOrd="0" destOrd="0" presId="urn:microsoft.com/office/officeart/2005/8/layout/hierarchy2"/>
    <dgm:cxn modelId="{CFFE1BB6-72BC-4507-8BAE-6ABD7689069A}" srcId="{09484001-5A4A-4EA1-8DCD-BA3169A088A4}" destId="{B63249C2-42B6-4D23-BF6B-09DDC568F052}" srcOrd="0" destOrd="0" parTransId="{A3AA66C0-471A-4B0F-8343-2A5FF96D2A85}" sibTransId="{59302902-7802-4FE7-9E4E-DAFDCEE9E862}"/>
    <dgm:cxn modelId="{A0B3A689-76A0-4A49-B570-6933928A6771}" type="presOf" srcId="{337E3A33-1EC6-410B-A066-7A4B18EF95E7}" destId="{AFA9901F-6C24-45F6-B5D0-19902EFBBAA9}" srcOrd="0" destOrd="0" presId="urn:microsoft.com/office/officeart/2005/8/layout/hierarchy2"/>
    <dgm:cxn modelId="{CC394285-7280-41A7-98C7-18CADFAC3B58}" type="presOf" srcId="{0B323975-B868-4478-87FD-8C72AE4898F6}" destId="{51B64E49-D791-4BBB-B93D-6D564BC4B9BC}" srcOrd="0" destOrd="0" presId="urn:microsoft.com/office/officeart/2005/8/layout/hierarchy2"/>
    <dgm:cxn modelId="{26B33356-B53D-4650-97F3-6E8DB15BA06A}" srcId="{D0C77891-2257-4436-88D7-F18B8BC32578}" destId="{C32D694B-A516-4CF2-8A22-8EF4517784E5}" srcOrd="5" destOrd="0" parTransId="{82BE9147-DF16-443D-A544-FAF76E316191}" sibTransId="{B5E281BA-E961-4A36-B048-9CB72501FD76}"/>
    <dgm:cxn modelId="{6B7BC02E-E581-4BAC-8634-AFE7D1E846EB}" type="presOf" srcId="{80F2DF12-308C-478E-B3DA-783CF6BC74D1}" destId="{876EB96F-D036-4BF0-AA77-50663342BBDB}" srcOrd="0" destOrd="0" presId="urn:microsoft.com/office/officeart/2005/8/layout/hierarchy2"/>
    <dgm:cxn modelId="{037293CE-20C5-4871-96E0-ED682BC04869}" srcId="{021014F6-1BF0-4014-AF83-5653FA68A0C3}" destId="{0B323975-B868-4478-87FD-8C72AE4898F6}" srcOrd="0" destOrd="0" parTransId="{41AEE067-0649-447E-86FB-AD01D4B9DF36}" sibTransId="{9B199D5E-12F6-48A4-82B0-2E7FF231DF68}"/>
    <dgm:cxn modelId="{9968A1B1-1969-4C5B-B073-0BF862F0DB3D}" type="presOf" srcId="{CB3AEA4D-538E-42F1-8DC6-AC7E3ABC9001}" destId="{F0E3DEF8-05E6-46AE-8487-21169DF6DFE4}" srcOrd="0" destOrd="0" presId="urn:microsoft.com/office/officeart/2005/8/layout/hierarchy2"/>
    <dgm:cxn modelId="{067965A7-280E-4211-B87E-6B1443509EDA}" type="presOf" srcId="{A3AA66C0-471A-4B0F-8343-2A5FF96D2A85}" destId="{36B6A615-5B1B-4B7F-9222-367D81EABF65}" srcOrd="1" destOrd="0" presId="urn:microsoft.com/office/officeart/2005/8/layout/hierarchy2"/>
    <dgm:cxn modelId="{723085FC-3329-4B7A-B857-8CF117D65FE1}" srcId="{C32D694B-A516-4CF2-8A22-8EF4517784E5}" destId="{9FD28893-BDB3-4D64-8285-56B6110FD36A}" srcOrd="1" destOrd="0" parTransId="{62BFC260-93C3-4CE3-996A-5D002A630B52}" sibTransId="{882734FC-6BA9-445F-B1E6-14F5DA520691}"/>
    <dgm:cxn modelId="{B474A571-FFA2-4806-B326-84F61715BB0C}" srcId="{D0C77891-2257-4436-88D7-F18B8BC32578}" destId="{CB3AEA4D-538E-42F1-8DC6-AC7E3ABC9001}" srcOrd="3" destOrd="0" parTransId="{88CA131D-6995-462A-B58B-2556EE247AF7}" sibTransId="{58430DBA-A6D4-4311-9190-6ECEFF281087}"/>
    <dgm:cxn modelId="{9040C5BE-F9E9-433D-9D93-19BB8B6E4078}" type="presOf" srcId="{62BFC260-93C3-4CE3-996A-5D002A630B52}" destId="{B4C99554-A15D-4C08-8C0F-423B8467B542}" srcOrd="0" destOrd="0" presId="urn:microsoft.com/office/officeart/2005/8/layout/hierarchy2"/>
    <dgm:cxn modelId="{C4504EE0-9ECD-47CC-B54D-F5D26A0C8DF3}" type="presOf" srcId="{4D211550-4DAA-4AB2-A246-3FC51CADB7B2}" destId="{776AD830-06A9-4683-9F80-E757AE47ED46}" srcOrd="0" destOrd="0" presId="urn:microsoft.com/office/officeart/2005/8/layout/hierarchy2"/>
    <dgm:cxn modelId="{A0BD72A2-ECD4-4CD5-AD0D-6135FB046859}" type="presOf" srcId="{A3AA66C0-471A-4B0F-8343-2A5FF96D2A85}" destId="{65D2122C-328D-4FCA-A1FE-8CAA4D3C5972}" srcOrd="0" destOrd="0" presId="urn:microsoft.com/office/officeart/2005/8/layout/hierarchy2"/>
    <dgm:cxn modelId="{B94583A3-49F1-4A5D-8CF8-068469E309AF}" type="presOf" srcId="{D0C77891-2257-4436-88D7-F18B8BC32578}" destId="{1240DA40-B43C-456D-9374-4E5D858838F4}" srcOrd="0" destOrd="0" presId="urn:microsoft.com/office/officeart/2005/8/layout/hierarchy2"/>
    <dgm:cxn modelId="{714562B0-4DAC-4213-A168-AED4BCD7FFDE}" srcId="{D0C77891-2257-4436-88D7-F18B8BC32578}" destId="{4D211550-4DAA-4AB2-A246-3FC51CADB7B2}" srcOrd="4" destOrd="0" parTransId="{B0A75B97-6C93-4E89-B840-AA8137199FEE}" sibTransId="{EF37EAB8-4AA8-47D9-A2AE-0FF311F81654}"/>
    <dgm:cxn modelId="{75F2C8D5-79EC-4BB2-9974-D5947FDC9B70}" srcId="{D0C77891-2257-4436-88D7-F18B8BC32578}" destId="{884A8E4E-BC6B-426A-82DD-3082CFB66227}" srcOrd="0" destOrd="0" parTransId="{A9B647FE-C5ED-4684-8AC7-C0C0DB11796F}" sibTransId="{09523D59-1D2D-4BDB-BFA6-0A567207423F}"/>
    <dgm:cxn modelId="{BF2FCD5B-3BD7-4C65-B2DF-F5AC7D00E420}" type="presOf" srcId="{62BFC260-93C3-4CE3-996A-5D002A630B52}" destId="{FFC854AB-A6DD-4220-810C-C9C4C0FE5E63}" srcOrd="1" destOrd="0" presId="urn:microsoft.com/office/officeart/2005/8/layout/hierarchy2"/>
    <dgm:cxn modelId="{13FBDEC9-64A7-493C-8EAB-87AD6030A639}" type="presOf" srcId="{4807A3E5-2F2C-4CE0-A7DD-97A2B214AD13}" destId="{B238D738-145A-43E4-8955-A59B09FD4EE3}" srcOrd="1" destOrd="0" presId="urn:microsoft.com/office/officeart/2005/8/layout/hierarchy2"/>
    <dgm:cxn modelId="{87BC8ABE-E63E-4284-B59D-7C0E4F50E58A}" srcId="{D0C77891-2257-4436-88D7-F18B8BC32578}" destId="{869D3DB7-4E75-4EA2-8F26-19A8EB15446D}" srcOrd="6" destOrd="0" parTransId="{E23FAB61-1421-40B4-A5A3-B05C85BDF964}" sibTransId="{11CB4E16-D6C0-40C1-A384-5C94EB61A6AC}"/>
    <dgm:cxn modelId="{02372104-CE5C-4C91-9FAD-74855D11E12A}" type="presOf" srcId="{DE889A00-DF2F-4140-B9F9-67C6AE3740DC}" destId="{5641D325-3A04-461B-868C-F07671C0EF81}" srcOrd="1" destOrd="0" presId="urn:microsoft.com/office/officeart/2005/8/layout/hierarchy2"/>
    <dgm:cxn modelId="{10494C41-E8EA-4D89-9682-8FF1BE60FE5F}" type="presOf" srcId="{0020E87B-3DF9-4747-AF60-E5DE56B26444}" destId="{F95E2671-1242-4E41-AA97-35B8CA08690A}" srcOrd="0" destOrd="0" presId="urn:microsoft.com/office/officeart/2005/8/layout/hierarchy2"/>
    <dgm:cxn modelId="{2BF4CA9B-BE52-4760-9F7A-B65B82122A85}" type="presOf" srcId="{337E3A33-1EC6-410B-A066-7A4B18EF95E7}" destId="{5A33BC06-122B-48A9-8599-C3BD546597E5}" srcOrd="1" destOrd="0" presId="urn:microsoft.com/office/officeart/2005/8/layout/hierarchy2"/>
    <dgm:cxn modelId="{5D8A9574-7355-46D9-8467-9CBE6F1AF3B4}" type="presOf" srcId="{DE889A00-DF2F-4140-B9F9-67C6AE3740DC}" destId="{EC846009-DBFF-4853-8CC5-A891E9AD8056}" srcOrd="0" destOrd="0" presId="urn:microsoft.com/office/officeart/2005/8/layout/hierarchy2"/>
    <dgm:cxn modelId="{C5AEA7B0-30D8-4A70-8BC4-09738EF363E7}" srcId="{C32D694B-A516-4CF2-8A22-8EF4517784E5}" destId="{80F2DF12-308C-478E-B3DA-783CF6BC74D1}" srcOrd="0" destOrd="0" parTransId="{49D15BC9-DCE7-44C9-9DDD-E82BC94A4CAF}" sibTransId="{1E260F06-4178-4048-B37E-6EA182E6B6B8}"/>
    <dgm:cxn modelId="{C3EA787F-C1FB-466D-862F-E0000E32D638}" type="presOf" srcId="{4FF52E0F-D376-4F6E-BDED-F6EE9B410E2D}" destId="{7CFFB9D0-EE56-49AF-BC93-C2B0C8D92478}" srcOrd="0" destOrd="0" presId="urn:microsoft.com/office/officeart/2005/8/layout/hierarchy2"/>
    <dgm:cxn modelId="{45B8069A-6A07-4637-80DD-BA3DF3731852}" type="presOf" srcId="{0020E87B-3DF9-4747-AF60-E5DE56B26444}" destId="{6BEEEBC5-7BB0-40BA-8AC9-B75FCCA30E58}" srcOrd="1" destOrd="0" presId="urn:microsoft.com/office/officeart/2005/8/layout/hierarchy2"/>
    <dgm:cxn modelId="{69D38CD7-F8A2-4446-AEE9-F426493B02B6}" type="presOf" srcId="{884A8E4E-BC6B-426A-82DD-3082CFB66227}" destId="{131777D0-30E6-4AF9-9943-8CA1F40BC195}" srcOrd="0" destOrd="0" presId="urn:microsoft.com/office/officeart/2005/8/layout/hierarchy2"/>
    <dgm:cxn modelId="{A99B3E3E-9C4D-441F-A2F6-78C314DA1B58}" type="presOf" srcId="{4807A3E5-2F2C-4CE0-A7DD-97A2B214AD13}" destId="{E8035801-0759-49D3-BD28-4CD045C2F715}" srcOrd="0" destOrd="0" presId="urn:microsoft.com/office/officeart/2005/8/layout/hierarchy2"/>
    <dgm:cxn modelId="{84B5893A-CA64-4D51-9FA5-97A312256565}" type="presOf" srcId="{9FD28893-BDB3-4D64-8285-56B6110FD36A}" destId="{8B4015AE-73B7-4C81-853F-4DDAE2558708}" srcOrd="0" destOrd="0" presId="urn:microsoft.com/office/officeart/2005/8/layout/hierarchy2"/>
    <dgm:cxn modelId="{4314D3DF-23EE-4CED-A5E3-704C116B4AA8}" srcId="{234626F0-75EC-4014-A14E-66CC9D535869}" destId="{3A05FCC6-582D-4BC7-BF8D-BF5B9E7F8D0B}" srcOrd="1" destOrd="0" parTransId="{4FF52E0F-D376-4F6E-BDED-F6EE9B410E2D}" sibTransId="{36FE138F-6E89-4386-9DD0-082E6F165D83}"/>
    <dgm:cxn modelId="{A5523070-31DE-4DC4-8E89-71385E5900FB}" type="presOf" srcId="{3A05FCC6-582D-4BC7-BF8D-BF5B9E7F8D0B}" destId="{C1B07066-31D1-45A1-B270-4C495BFE0D2F}" srcOrd="0" destOrd="0" presId="urn:microsoft.com/office/officeart/2005/8/layout/hierarchy2"/>
    <dgm:cxn modelId="{AE349377-211A-491E-A27E-B5A10870F301}" srcId="{C32D694B-A516-4CF2-8A22-8EF4517784E5}" destId="{D4C2DAAF-FF6D-430B-AFA9-6CB52991E5DA}" srcOrd="2" destOrd="0" parTransId="{4807A3E5-2F2C-4CE0-A7DD-97A2B214AD13}" sibTransId="{2C80A10A-655B-47D5-87BE-45CCAB36B622}"/>
    <dgm:cxn modelId="{FA5ACE5A-D51A-48D2-B32B-22E7E70AB834}" srcId="{869D3DB7-4E75-4EA2-8F26-19A8EB15446D}" destId="{021014F6-1BF0-4014-AF83-5653FA68A0C3}" srcOrd="1" destOrd="0" parTransId="{19F5F20E-C070-46F6-B4C5-F6F5B0F3CFC6}" sibTransId="{B08C53B8-49C8-4647-B252-FCE55E1BC175}"/>
    <dgm:cxn modelId="{C8071F8E-4EA7-49A2-B720-CB6AB31C7063}" srcId="{D0C77891-2257-4436-88D7-F18B8BC32578}" destId="{58546889-F351-47C9-B9BE-02DC2DF5EB37}" srcOrd="1" destOrd="0" parTransId="{1D42DEC8-80D4-438A-8634-9A5645AE94C2}" sibTransId="{6EF183EA-F2E8-4670-9C3A-0EACC0FBB7D8}"/>
    <dgm:cxn modelId="{DC76675D-2D5F-489E-99E2-DD89C24BD775}" type="presOf" srcId="{234626F0-75EC-4014-A14E-66CC9D535869}" destId="{BD659A19-312F-4E10-B74A-ADFAEEB8C056}" srcOrd="0" destOrd="0" presId="urn:microsoft.com/office/officeart/2005/8/layout/hierarchy2"/>
    <dgm:cxn modelId="{37407CB6-44C4-4568-BF4A-364C0F55E99E}" type="presOf" srcId="{19AF8E3E-94DF-45D1-B1DE-61085E061690}" destId="{30C0220A-A63C-47DC-9C59-E82B94DDC06B}" srcOrd="1" destOrd="0" presId="urn:microsoft.com/office/officeart/2005/8/layout/hierarchy2"/>
    <dgm:cxn modelId="{49E8E3CD-6358-41E6-BAAF-43A6414AF346}" type="presOf" srcId="{19AF8E3E-94DF-45D1-B1DE-61085E061690}" destId="{1F604B2E-037D-4CBB-9B3D-B6ADE075E577}" srcOrd="0" destOrd="0" presId="urn:microsoft.com/office/officeart/2005/8/layout/hierarchy2"/>
    <dgm:cxn modelId="{783FC0F0-908C-4459-8A3F-1450D1D73613}" type="presOf" srcId="{49D15BC9-DCE7-44C9-9DDD-E82BC94A4CAF}" destId="{5F446BF8-4597-4061-87D7-B94A6BCD346A}" srcOrd="0" destOrd="0" presId="urn:microsoft.com/office/officeart/2005/8/layout/hierarchy2"/>
    <dgm:cxn modelId="{604CA556-9F88-4642-ABB6-0102F048C44A}" type="presOf" srcId="{021014F6-1BF0-4014-AF83-5653FA68A0C3}" destId="{3221ACD7-7B07-4B7F-B409-CB0838B6A431}" srcOrd="0" destOrd="0" presId="urn:microsoft.com/office/officeart/2005/8/layout/hierarchy2"/>
    <dgm:cxn modelId="{2C11D6F2-5AC4-441E-8F8A-0DF85C05197C}" type="presOf" srcId="{41AEE067-0649-447E-86FB-AD01D4B9DF36}" destId="{44476132-B582-4613-884D-36CC6B5ABFC9}" srcOrd="0" destOrd="0" presId="urn:microsoft.com/office/officeart/2005/8/layout/hierarchy2"/>
    <dgm:cxn modelId="{79540CA8-E75B-4F87-9539-DA4850095949}" type="presOf" srcId="{58546889-F351-47C9-B9BE-02DC2DF5EB37}" destId="{B7703F69-D491-4B4E-8B29-D1254BE3EB05}" srcOrd="0" destOrd="0" presId="urn:microsoft.com/office/officeart/2005/8/layout/hierarchy2"/>
    <dgm:cxn modelId="{AC297DB5-0C81-4AAC-9FA4-F5D79CC864AC}" type="presOf" srcId="{869D3DB7-4E75-4EA2-8F26-19A8EB15446D}" destId="{5141155A-694D-4466-AE4C-4AAE6AB947D0}" srcOrd="0" destOrd="0" presId="urn:microsoft.com/office/officeart/2005/8/layout/hierarchy2"/>
    <dgm:cxn modelId="{190BF397-64D0-462E-8561-263203EC5415}" type="presOf" srcId="{C32D694B-A516-4CF2-8A22-8EF4517784E5}" destId="{FC039954-63E6-483C-B104-2380AF164143}" srcOrd="0" destOrd="0" presId="urn:microsoft.com/office/officeart/2005/8/layout/hierarchy2"/>
    <dgm:cxn modelId="{170E947E-1897-4C9C-8CB5-82D103460C2F}" srcId="{869D3DB7-4E75-4EA2-8F26-19A8EB15446D}" destId="{6E792CA8-40B6-4791-8CD0-38504E04D13B}" srcOrd="2" destOrd="0" parTransId="{DE889A00-DF2F-4140-B9F9-67C6AE3740DC}" sibTransId="{9DF4F5EF-A556-4C72-8AF8-29DCA14D1B80}"/>
    <dgm:cxn modelId="{78B4B6A8-5396-4306-BBCA-0FCE6FF42A1F}" type="presOf" srcId="{10571FCF-4BE4-4A93-ADEE-4DF41912D310}" destId="{4CCFFC16-98C7-436A-A917-07470F2E5FE5}" srcOrd="0" destOrd="0" presId="urn:microsoft.com/office/officeart/2005/8/layout/hierarchy2"/>
    <dgm:cxn modelId="{89FCC89E-2C26-4FE9-8747-F007AA0A7D66}" srcId="{869D3DB7-4E75-4EA2-8F26-19A8EB15446D}" destId="{09484001-5A4A-4EA1-8DCD-BA3169A088A4}" srcOrd="0" destOrd="0" parTransId="{0020E87B-3DF9-4747-AF60-E5DE56B26444}" sibTransId="{4B6417AF-56CD-42D5-AE32-869060E71039}"/>
    <dgm:cxn modelId="{B53FD02C-3E1D-4409-9AF8-C8A9ADDD1FA6}" type="presParOf" srcId="{1240DA40-B43C-456D-9374-4E5D858838F4}" destId="{5C0934C6-F8B0-46B4-A81D-3E8E7AEB5FEE}" srcOrd="0" destOrd="0" presId="urn:microsoft.com/office/officeart/2005/8/layout/hierarchy2"/>
    <dgm:cxn modelId="{35B5EF14-2D1B-4324-B40B-B196334FB868}" type="presParOf" srcId="{5C0934C6-F8B0-46B4-A81D-3E8E7AEB5FEE}" destId="{131777D0-30E6-4AF9-9943-8CA1F40BC195}" srcOrd="0" destOrd="0" presId="urn:microsoft.com/office/officeart/2005/8/layout/hierarchy2"/>
    <dgm:cxn modelId="{4DC6BA6E-EF90-46F0-9CE2-03623C256E28}" type="presParOf" srcId="{5C0934C6-F8B0-46B4-A81D-3E8E7AEB5FEE}" destId="{EE1312F2-4747-46DB-9874-5133C5AB8457}" srcOrd="1" destOrd="0" presId="urn:microsoft.com/office/officeart/2005/8/layout/hierarchy2"/>
    <dgm:cxn modelId="{57ACA43C-6BCF-4C6B-A6D4-0AAFB0A58A1A}" type="presParOf" srcId="{1240DA40-B43C-456D-9374-4E5D858838F4}" destId="{00865C7B-42D8-4608-90A2-DD9D11EEA231}" srcOrd="1" destOrd="0" presId="urn:microsoft.com/office/officeart/2005/8/layout/hierarchy2"/>
    <dgm:cxn modelId="{64130825-F0C5-4028-A038-24E6C793B8E2}" type="presParOf" srcId="{00865C7B-42D8-4608-90A2-DD9D11EEA231}" destId="{B7703F69-D491-4B4E-8B29-D1254BE3EB05}" srcOrd="0" destOrd="0" presId="urn:microsoft.com/office/officeart/2005/8/layout/hierarchy2"/>
    <dgm:cxn modelId="{B3E516D1-CCA7-4DE4-8FF8-57F242BC63CD}" type="presParOf" srcId="{00865C7B-42D8-4608-90A2-DD9D11EEA231}" destId="{389FCE14-09C5-4B2D-B597-7DD229B7142D}" srcOrd="1" destOrd="0" presId="urn:microsoft.com/office/officeart/2005/8/layout/hierarchy2"/>
    <dgm:cxn modelId="{B3BFEE6D-4715-4B07-9CF0-71DF4DB73FA3}" type="presParOf" srcId="{1240DA40-B43C-456D-9374-4E5D858838F4}" destId="{A581D098-12BD-4042-AC2B-400294F555F1}" srcOrd="2" destOrd="0" presId="urn:microsoft.com/office/officeart/2005/8/layout/hierarchy2"/>
    <dgm:cxn modelId="{4F4FC6D9-69E1-411E-B5EE-8F277DEFC01E}" type="presParOf" srcId="{A581D098-12BD-4042-AC2B-400294F555F1}" destId="{CECF4BC9-4EF9-469B-8742-0A0598A7220A}" srcOrd="0" destOrd="0" presId="urn:microsoft.com/office/officeart/2005/8/layout/hierarchy2"/>
    <dgm:cxn modelId="{886E18A8-19C3-4C9A-991C-D613252932A3}" type="presParOf" srcId="{A581D098-12BD-4042-AC2B-400294F555F1}" destId="{197B2C5D-2A61-4BEF-8EDF-7241135D8912}" srcOrd="1" destOrd="0" presId="urn:microsoft.com/office/officeart/2005/8/layout/hierarchy2"/>
    <dgm:cxn modelId="{34C30F21-FEF4-4929-96FB-E1C44F146AD7}" type="presParOf" srcId="{1240DA40-B43C-456D-9374-4E5D858838F4}" destId="{C45509C3-9DB9-4A1B-AC0F-9D41945062E0}" srcOrd="3" destOrd="0" presId="urn:microsoft.com/office/officeart/2005/8/layout/hierarchy2"/>
    <dgm:cxn modelId="{5359ACB9-2B56-4099-B247-CE94044B0D2A}" type="presParOf" srcId="{C45509C3-9DB9-4A1B-AC0F-9D41945062E0}" destId="{F0E3DEF8-05E6-46AE-8487-21169DF6DFE4}" srcOrd="0" destOrd="0" presId="urn:microsoft.com/office/officeart/2005/8/layout/hierarchy2"/>
    <dgm:cxn modelId="{AFCF9804-47C5-43F4-9B8C-A5CE33799991}" type="presParOf" srcId="{C45509C3-9DB9-4A1B-AC0F-9D41945062E0}" destId="{B17E69C1-379F-4EAE-8F6C-944E76B1B7DD}" srcOrd="1" destOrd="0" presId="urn:microsoft.com/office/officeart/2005/8/layout/hierarchy2"/>
    <dgm:cxn modelId="{679FE581-00EB-4FE0-91D7-C58805F55577}" type="presParOf" srcId="{1240DA40-B43C-456D-9374-4E5D858838F4}" destId="{49C02DF4-FFFA-487D-AE3E-032BABCEBD0A}" srcOrd="4" destOrd="0" presId="urn:microsoft.com/office/officeart/2005/8/layout/hierarchy2"/>
    <dgm:cxn modelId="{323C17FF-C78F-444E-BEB7-E1E884DCEA2C}" type="presParOf" srcId="{49C02DF4-FFFA-487D-AE3E-032BABCEBD0A}" destId="{776AD830-06A9-4683-9F80-E757AE47ED46}" srcOrd="0" destOrd="0" presId="urn:microsoft.com/office/officeart/2005/8/layout/hierarchy2"/>
    <dgm:cxn modelId="{F6D86385-F4EE-4887-BF3D-A7B2C84B9125}" type="presParOf" srcId="{49C02DF4-FFFA-487D-AE3E-032BABCEBD0A}" destId="{60E19551-E15D-4062-A664-FAB388A15E39}" srcOrd="1" destOrd="0" presId="urn:microsoft.com/office/officeart/2005/8/layout/hierarchy2"/>
    <dgm:cxn modelId="{CCE624C5-7C77-413A-B5CF-6CA8FD7FD7E1}" type="presParOf" srcId="{1240DA40-B43C-456D-9374-4E5D858838F4}" destId="{5C36B522-BCB1-451C-B9D3-18B772DCE3E3}" srcOrd="5" destOrd="0" presId="urn:microsoft.com/office/officeart/2005/8/layout/hierarchy2"/>
    <dgm:cxn modelId="{568CBB01-5FB3-4CDC-839A-C508CC7A5D66}" type="presParOf" srcId="{5C36B522-BCB1-451C-B9D3-18B772DCE3E3}" destId="{FC039954-63E6-483C-B104-2380AF164143}" srcOrd="0" destOrd="0" presId="urn:microsoft.com/office/officeart/2005/8/layout/hierarchy2"/>
    <dgm:cxn modelId="{249B3E91-7EA5-47A9-A2EB-ECD7A7583399}" type="presParOf" srcId="{5C36B522-BCB1-451C-B9D3-18B772DCE3E3}" destId="{8C060AD7-264A-4646-A04A-9C48E5E474A0}" srcOrd="1" destOrd="0" presId="urn:microsoft.com/office/officeart/2005/8/layout/hierarchy2"/>
    <dgm:cxn modelId="{4FD4810B-9792-4406-A5D5-E0D38CBAB55A}" type="presParOf" srcId="{8C060AD7-264A-4646-A04A-9C48E5E474A0}" destId="{5F446BF8-4597-4061-87D7-B94A6BCD346A}" srcOrd="0" destOrd="0" presId="urn:microsoft.com/office/officeart/2005/8/layout/hierarchy2"/>
    <dgm:cxn modelId="{34185A94-0145-4199-AEFD-23EB336EE56B}" type="presParOf" srcId="{5F446BF8-4597-4061-87D7-B94A6BCD346A}" destId="{24521B74-7EBE-4C6D-A085-1E0E19EEF475}" srcOrd="0" destOrd="0" presId="urn:microsoft.com/office/officeart/2005/8/layout/hierarchy2"/>
    <dgm:cxn modelId="{09287DEF-6F78-4229-A6C4-6502587DF928}" type="presParOf" srcId="{8C060AD7-264A-4646-A04A-9C48E5E474A0}" destId="{252D98A3-E132-4562-BF11-1DC1C7310F80}" srcOrd="1" destOrd="0" presId="urn:microsoft.com/office/officeart/2005/8/layout/hierarchy2"/>
    <dgm:cxn modelId="{9D03C358-A38C-47BD-8C30-4AB5A5D94305}" type="presParOf" srcId="{252D98A3-E132-4562-BF11-1DC1C7310F80}" destId="{876EB96F-D036-4BF0-AA77-50663342BBDB}" srcOrd="0" destOrd="0" presId="urn:microsoft.com/office/officeart/2005/8/layout/hierarchy2"/>
    <dgm:cxn modelId="{C38596E4-A7F1-4AB9-B46F-387A7F4E5D5D}" type="presParOf" srcId="{252D98A3-E132-4562-BF11-1DC1C7310F80}" destId="{D214A011-7165-4A10-A129-77DEBF247228}" srcOrd="1" destOrd="0" presId="urn:microsoft.com/office/officeart/2005/8/layout/hierarchy2"/>
    <dgm:cxn modelId="{392C58E2-7D21-4153-AB1D-27D4912DE66F}" type="presParOf" srcId="{8C060AD7-264A-4646-A04A-9C48E5E474A0}" destId="{B4C99554-A15D-4C08-8C0F-423B8467B542}" srcOrd="2" destOrd="0" presId="urn:microsoft.com/office/officeart/2005/8/layout/hierarchy2"/>
    <dgm:cxn modelId="{6FE91646-192D-4E01-A58E-3B60C1FF19FB}" type="presParOf" srcId="{B4C99554-A15D-4C08-8C0F-423B8467B542}" destId="{FFC854AB-A6DD-4220-810C-C9C4C0FE5E63}" srcOrd="0" destOrd="0" presId="urn:microsoft.com/office/officeart/2005/8/layout/hierarchy2"/>
    <dgm:cxn modelId="{8644B90A-76EF-4C06-AD38-BD2225C2F663}" type="presParOf" srcId="{8C060AD7-264A-4646-A04A-9C48E5E474A0}" destId="{B8B7DF26-6327-4F0B-959B-029DA58D29A2}" srcOrd="3" destOrd="0" presId="urn:microsoft.com/office/officeart/2005/8/layout/hierarchy2"/>
    <dgm:cxn modelId="{239E1960-5C02-4D11-9064-7C69ACA285B5}" type="presParOf" srcId="{B8B7DF26-6327-4F0B-959B-029DA58D29A2}" destId="{8B4015AE-73B7-4C81-853F-4DDAE2558708}" srcOrd="0" destOrd="0" presId="urn:microsoft.com/office/officeart/2005/8/layout/hierarchy2"/>
    <dgm:cxn modelId="{C07AFDA7-916D-4271-9D66-8B1157784BEE}" type="presParOf" srcId="{B8B7DF26-6327-4F0B-959B-029DA58D29A2}" destId="{287B7316-47EB-4BCC-A067-35833BEB294A}" srcOrd="1" destOrd="0" presId="urn:microsoft.com/office/officeart/2005/8/layout/hierarchy2"/>
    <dgm:cxn modelId="{FF109839-CF28-4185-9448-A1A9E5ECDEC6}" type="presParOf" srcId="{8C060AD7-264A-4646-A04A-9C48E5E474A0}" destId="{E8035801-0759-49D3-BD28-4CD045C2F715}" srcOrd="4" destOrd="0" presId="urn:microsoft.com/office/officeart/2005/8/layout/hierarchy2"/>
    <dgm:cxn modelId="{74FBFF02-8C1F-47A5-8929-902A65D5E827}" type="presParOf" srcId="{E8035801-0759-49D3-BD28-4CD045C2F715}" destId="{B238D738-145A-43E4-8955-A59B09FD4EE3}" srcOrd="0" destOrd="0" presId="urn:microsoft.com/office/officeart/2005/8/layout/hierarchy2"/>
    <dgm:cxn modelId="{6313C009-8A96-4CF3-80AF-B1DDFE0B4F87}" type="presParOf" srcId="{8C060AD7-264A-4646-A04A-9C48E5E474A0}" destId="{FA5719E9-2854-4835-B6D3-A1A76EEFB248}" srcOrd="5" destOrd="0" presId="urn:microsoft.com/office/officeart/2005/8/layout/hierarchy2"/>
    <dgm:cxn modelId="{278459C4-A27E-44BC-8FD3-6860B85BCF7C}" type="presParOf" srcId="{FA5719E9-2854-4835-B6D3-A1A76EEFB248}" destId="{9B12507A-4F58-4047-A23A-0E459E3F6050}" srcOrd="0" destOrd="0" presId="urn:microsoft.com/office/officeart/2005/8/layout/hierarchy2"/>
    <dgm:cxn modelId="{1BE9CE61-89A3-4B4C-9630-C8ECA11E0107}" type="presParOf" srcId="{FA5719E9-2854-4835-B6D3-A1A76EEFB248}" destId="{C572666F-70CD-4406-BC52-03FEAD44BD06}" srcOrd="1" destOrd="0" presId="urn:microsoft.com/office/officeart/2005/8/layout/hierarchy2"/>
    <dgm:cxn modelId="{EB1C88EA-8127-4271-8D58-53F810CC8A31}" type="presParOf" srcId="{1240DA40-B43C-456D-9374-4E5D858838F4}" destId="{E20EA70D-8E0B-43CD-807D-697F0902DA34}" srcOrd="6" destOrd="0" presId="urn:microsoft.com/office/officeart/2005/8/layout/hierarchy2"/>
    <dgm:cxn modelId="{BEA1435B-F502-477D-B5B1-D2118A7FC92F}" type="presParOf" srcId="{E20EA70D-8E0B-43CD-807D-697F0902DA34}" destId="{5141155A-694D-4466-AE4C-4AAE6AB947D0}" srcOrd="0" destOrd="0" presId="urn:microsoft.com/office/officeart/2005/8/layout/hierarchy2"/>
    <dgm:cxn modelId="{BDA3A941-D9F8-4D7F-85D7-0B651EC4991D}" type="presParOf" srcId="{E20EA70D-8E0B-43CD-807D-697F0902DA34}" destId="{AFDBAFBF-B2E7-44C4-9305-DDE220EEC183}" srcOrd="1" destOrd="0" presId="urn:microsoft.com/office/officeart/2005/8/layout/hierarchy2"/>
    <dgm:cxn modelId="{34EE3E3F-BAB7-460B-9FA7-23FD2B3BA0D3}" type="presParOf" srcId="{AFDBAFBF-B2E7-44C4-9305-DDE220EEC183}" destId="{F95E2671-1242-4E41-AA97-35B8CA08690A}" srcOrd="0" destOrd="0" presId="urn:microsoft.com/office/officeart/2005/8/layout/hierarchy2"/>
    <dgm:cxn modelId="{211C4378-7845-4E45-B673-B790AEA2DE72}" type="presParOf" srcId="{F95E2671-1242-4E41-AA97-35B8CA08690A}" destId="{6BEEEBC5-7BB0-40BA-8AC9-B75FCCA30E58}" srcOrd="0" destOrd="0" presId="urn:microsoft.com/office/officeart/2005/8/layout/hierarchy2"/>
    <dgm:cxn modelId="{57CF7204-F43E-48A9-8776-A628752CBB9F}" type="presParOf" srcId="{AFDBAFBF-B2E7-44C4-9305-DDE220EEC183}" destId="{05F6A214-5612-44F1-B914-EB85CDF3D058}" srcOrd="1" destOrd="0" presId="urn:microsoft.com/office/officeart/2005/8/layout/hierarchy2"/>
    <dgm:cxn modelId="{929EF00D-9BDB-4FDC-97E9-16EAD3FF81B1}" type="presParOf" srcId="{05F6A214-5612-44F1-B914-EB85CDF3D058}" destId="{F7D25BB6-F8C2-499B-A267-B3710CDDB8DF}" srcOrd="0" destOrd="0" presId="urn:microsoft.com/office/officeart/2005/8/layout/hierarchy2"/>
    <dgm:cxn modelId="{8C272566-45B6-41D3-B618-BD7126346701}" type="presParOf" srcId="{05F6A214-5612-44F1-B914-EB85CDF3D058}" destId="{9470BDB5-94A8-4B11-A33E-9641C4D9A473}" srcOrd="1" destOrd="0" presId="urn:microsoft.com/office/officeart/2005/8/layout/hierarchy2"/>
    <dgm:cxn modelId="{14336375-9577-4C54-9575-2C3BEE3C8D01}" type="presParOf" srcId="{9470BDB5-94A8-4B11-A33E-9641C4D9A473}" destId="{65D2122C-328D-4FCA-A1FE-8CAA4D3C5972}" srcOrd="0" destOrd="0" presId="urn:microsoft.com/office/officeart/2005/8/layout/hierarchy2"/>
    <dgm:cxn modelId="{B1575C4F-8AF5-44C9-8A9E-2B4E057BE313}" type="presParOf" srcId="{65D2122C-328D-4FCA-A1FE-8CAA4D3C5972}" destId="{36B6A615-5B1B-4B7F-9222-367D81EABF65}" srcOrd="0" destOrd="0" presId="urn:microsoft.com/office/officeart/2005/8/layout/hierarchy2"/>
    <dgm:cxn modelId="{A27DDA3F-1326-4622-B7C2-4AFAF81B6752}" type="presParOf" srcId="{9470BDB5-94A8-4B11-A33E-9641C4D9A473}" destId="{5362EF67-BBBE-491A-A90A-FFE95D618D9F}" srcOrd="1" destOrd="0" presId="urn:microsoft.com/office/officeart/2005/8/layout/hierarchy2"/>
    <dgm:cxn modelId="{823029FE-576B-4589-ADFC-07E00B7A0D51}" type="presParOf" srcId="{5362EF67-BBBE-491A-A90A-FFE95D618D9F}" destId="{CE24DEB7-6240-4F36-B5AF-98F862FD916F}" srcOrd="0" destOrd="0" presId="urn:microsoft.com/office/officeart/2005/8/layout/hierarchy2"/>
    <dgm:cxn modelId="{5B77C4B1-408C-4775-B799-65262B59178D}" type="presParOf" srcId="{5362EF67-BBBE-491A-A90A-FFE95D618D9F}" destId="{C5AD635F-0EA2-4513-B118-C743277FE448}" srcOrd="1" destOrd="0" presId="urn:microsoft.com/office/officeart/2005/8/layout/hierarchy2"/>
    <dgm:cxn modelId="{8F504650-94AB-4827-B346-A563EDCE1E42}" type="presParOf" srcId="{AFDBAFBF-B2E7-44C4-9305-DDE220EEC183}" destId="{3016C9C1-032E-4158-95D5-DCBE34A637F2}" srcOrd="2" destOrd="0" presId="urn:microsoft.com/office/officeart/2005/8/layout/hierarchy2"/>
    <dgm:cxn modelId="{56D2CE50-745E-468F-9A05-E0D12AEF6F9B}" type="presParOf" srcId="{3016C9C1-032E-4158-95D5-DCBE34A637F2}" destId="{E39077ED-5BEA-49DC-BB47-9300472E91BD}" srcOrd="0" destOrd="0" presId="urn:microsoft.com/office/officeart/2005/8/layout/hierarchy2"/>
    <dgm:cxn modelId="{6F1DB212-04F7-4D59-9AE5-135474086919}" type="presParOf" srcId="{AFDBAFBF-B2E7-44C4-9305-DDE220EEC183}" destId="{08C753AE-9637-4E1A-A417-DBF24DCEBE5A}" srcOrd="3" destOrd="0" presId="urn:microsoft.com/office/officeart/2005/8/layout/hierarchy2"/>
    <dgm:cxn modelId="{7C89DA5B-480A-47EA-803A-8996B7AF53AC}" type="presParOf" srcId="{08C753AE-9637-4E1A-A417-DBF24DCEBE5A}" destId="{3221ACD7-7B07-4B7F-B409-CB0838B6A431}" srcOrd="0" destOrd="0" presId="urn:microsoft.com/office/officeart/2005/8/layout/hierarchy2"/>
    <dgm:cxn modelId="{9BC6181C-CCC3-47B2-A90D-4B130BB3D191}" type="presParOf" srcId="{08C753AE-9637-4E1A-A417-DBF24DCEBE5A}" destId="{7B91E2A2-D937-4B06-B03B-D5276E8C497D}" srcOrd="1" destOrd="0" presId="urn:microsoft.com/office/officeart/2005/8/layout/hierarchy2"/>
    <dgm:cxn modelId="{E10A76A2-B4F6-4F32-9C5B-4491F5D9660D}" type="presParOf" srcId="{7B91E2A2-D937-4B06-B03B-D5276E8C497D}" destId="{44476132-B582-4613-884D-36CC6B5ABFC9}" srcOrd="0" destOrd="0" presId="urn:microsoft.com/office/officeart/2005/8/layout/hierarchy2"/>
    <dgm:cxn modelId="{812B8A31-F7D0-4530-9C8D-6C6CD9A54C78}" type="presParOf" srcId="{44476132-B582-4613-884D-36CC6B5ABFC9}" destId="{693D90A9-62A3-415B-8059-D2C381C3A9CB}" srcOrd="0" destOrd="0" presId="urn:microsoft.com/office/officeart/2005/8/layout/hierarchy2"/>
    <dgm:cxn modelId="{2FCD82DE-8030-4D2E-89E4-4E8BA90D17E3}" type="presParOf" srcId="{7B91E2A2-D937-4B06-B03B-D5276E8C497D}" destId="{561D8538-F365-4CB9-AB8D-7E799315EEE7}" srcOrd="1" destOrd="0" presId="urn:microsoft.com/office/officeart/2005/8/layout/hierarchy2"/>
    <dgm:cxn modelId="{C9DE71F0-DBD9-45DE-A6CB-754C021B3B2D}" type="presParOf" srcId="{561D8538-F365-4CB9-AB8D-7E799315EEE7}" destId="{51B64E49-D791-4BBB-B93D-6D564BC4B9BC}" srcOrd="0" destOrd="0" presId="urn:microsoft.com/office/officeart/2005/8/layout/hierarchy2"/>
    <dgm:cxn modelId="{774616F2-F85C-47D0-A934-F89EE669984D}" type="presParOf" srcId="{561D8538-F365-4CB9-AB8D-7E799315EEE7}" destId="{E54D34D5-EC02-4892-8BD1-909A48A274D9}" srcOrd="1" destOrd="0" presId="urn:microsoft.com/office/officeart/2005/8/layout/hierarchy2"/>
    <dgm:cxn modelId="{F9276027-16EE-4B35-81A5-6A0C4FBE3E5A}" type="presParOf" srcId="{AFDBAFBF-B2E7-44C4-9305-DDE220EEC183}" destId="{EC846009-DBFF-4853-8CC5-A891E9AD8056}" srcOrd="4" destOrd="0" presId="urn:microsoft.com/office/officeart/2005/8/layout/hierarchy2"/>
    <dgm:cxn modelId="{6545C80F-9790-4182-B197-966E2A9CE8FA}" type="presParOf" srcId="{EC846009-DBFF-4853-8CC5-A891E9AD8056}" destId="{5641D325-3A04-461B-868C-F07671C0EF81}" srcOrd="0" destOrd="0" presId="urn:microsoft.com/office/officeart/2005/8/layout/hierarchy2"/>
    <dgm:cxn modelId="{7F65C785-D058-4319-A2ED-ABB73649FD01}" type="presParOf" srcId="{AFDBAFBF-B2E7-44C4-9305-DDE220EEC183}" destId="{B05F19E4-5FFD-40B8-BA67-CE085C81E69E}" srcOrd="5" destOrd="0" presId="urn:microsoft.com/office/officeart/2005/8/layout/hierarchy2"/>
    <dgm:cxn modelId="{DCAAE659-8F84-4F53-A809-BEDC251F1AF2}" type="presParOf" srcId="{B05F19E4-5FFD-40B8-BA67-CE085C81E69E}" destId="{F80F0120-79DA-4CA7-A431-39CB019CB2D8}" srcOrd="0" destOrd="0" presId="urn:microsoft.com/office/officeart/2005/8/layout/hierarchy2"/>
    <dgm:cxn modelId="{624A18D0-F310-4E07-A1B3-7D26CF597976}" type="presParOf" srcId="{B05F19E4-5FFD-40B8-BA67-CE085C81E69E}" destId="{08941B59-B9CE-42AD-B960-6762B3AC6162}" srcOrd="1" destOrd="0" presId="urn:microsoft.com/office/officeart/2005/8/layout/hierarchy2"/>
    <dgm:cxn modelId="{8A2616E7-B745-4CD7-B202-9031F365E08C}" type="presParOf" srcId="{08941B59-B9CE-42AD-B960-6762B3AC6162}" destId="{AFA9901F-6C24-45F6-B5D0-19902EFBBAA9}" srcOrd="0" destOrd="0" presId="urn:microsoft.com/office/officeart/2005/8/layout/hierarchy2"/>
    <dgm:cxn modelId="{B8A2FF0D-215B-4D2C-A406-600800021079}" type="presParOf" srcId="{AFA9901F-6C24-45F6-B5D0-19902EFBBAA9}" destId="{5A33BC06-122B-48A9-8599-C3BD546597E5}" srcOrd="0" destOrd="0" presId="urn:microsoft.com/office/officeart/2005/8/layout/hierarchy2"/>
    <dgm:cxn modelId="{DF0469E6-14D1-486E-AF87-467623ED4341}" type="presParOf" srcId="{08941B59-B9CE-42AD-B960-6762B3AC6162}" destId="{C9E4682E-CFAD-4625-8425-F906A842803E}" srcOrd="1" destOrd="0" presId="urn:microsoft.com/office/officeart/2005/8/layout/hierarchy2"/>
    <dgm:cxn modelId="{791DFBAA-72F0-48E6-8F5D-3FAF125F41BB}" type="presParOf" srcId="{C9E4682E-CFAD-4625-8425-F906A842803E}" destId="{BD659A19-312F-4E10-B74A-ADFAEEB8C056}" srcOrd="0" destOrd="0" presId="urn:microsoft.com/office/officeart/2005/8/layout/hierarchy2"/>
    <dgm:cxn modelId="{C4DBF9E6-0FCC-493C-8F33-E5B1842D334B}" type="presParOf" srcId="{C9E4682E-CFAD-4625-8425-F906A842803E}" destId="{AFDB6735-1F1C-4D7E-8747-77D8A31D2297}" srcOrd="1" destOrd="0" presId="urn:microsoft.com/office/officeart/2005/8/layout/hierarchy2"/>
    <dgm:cxn modelId="{B46589D9-C345-484C-9FA6-036017838C8E}" type="presParOf" srcId="{AFDB6735-1F1C-4D7E-8747-77D8A31D2297}" destId="{1F604B2E-037D-4CBB-9B3D-B6ADE075E577}" srcOrd="0" destOrd="0" presId="urn:microsoft.com/office/officeart/2005/8/layout/hierarchy2"/>
    <dgm:cxn modelId="{B0B1DA0D-7FDF-483E-9A1E-E246BFEFE295}" type="presParOf" srcId="{1F604B2E-037D-4CBB-9B3D-B6ADE075E577}" destId="{30C0220A-A63C-47DC-9C59-E82B94DDC06B}" srcOrd="0" destOrd="0" presId="urn:microsoft.com/office/officeart/2005/8/layout/hierarchy2"/>
    <dgm:cxn modelId="{A25FABFC-B241-41F2-B0DA-E2DEE5A2C9F2}" type="presParOf" srcId="{AFDB6735-1F1C-4D7E-8747-77D8A31D2297}" destId="{CFB33766-3608-437E-A9C9-CC507DF358F9}" srcOrd="1" destOrd="0" presId="urn:microsoft.com/office/officeart/2005/8/layout/hierarchy2"/>
    <dgm:cxn modelId="{C89547DD-4DD5-4F29-B3A4-FEA5A9E59AF4}" type="presParOf" srcId="{CFB33766-3608-437E-A9C9-CC507DF358F9}" destId="{4CCFFC16-98C7-436A-A917-07470F2E5FE5}" srcOrd="0" destOrd="0" presId="urn:microsoft.com/office/officeart/2005/8/layout/hierarchy2"/>
    <dgm:cxn modelId="{563F0CE9-F2B2-40AB-8F60-E7CD3A8F98C3}" type="presParOf" srcId="{CFB33766-3608-437E-A9C9-CC507DF358F9}" destId="{BFBF1225-E04A-47D8-87D8-0420AD8FC259}" srcOrd="1" destOrd="0" presId="urn:microsoft.com/office/officeart/2005/8/layout/hierarchy2"/>
    <dgm:cxn modelId="{EA59CDD1-4930-4CBF-8B10-CD4F99031EF2}" type="presParOf" srcId="{AFDB6735-1F1C-4D7E-8747-77D8A31D2297}" destId="{7CFFB9D0-EE56-49AF-BC93-C2B0C8D92478}" srcOrd="2" destOrd="0" presId="urn:microsoft.com/office/officeart/2005/8/layout/hierarchy2"/>
    <dgm:cxn modelId="{481FB6AC-F4C1-482D-BA5D-25A9FAEA5B2F}" type="presParOf" srcId="{7CFFB9D0-EE56-49AF-BC93-C2B0C8D92478}" destId="{5A2C026F-AA73-40BE-9635-354FF2D097E1}" srcOrd="0" destOrd="0" presId="urn:microsoft.com/office/officeart/2005/8/layout/hierarchy2"/>
    <dgm:cxn modelId="{44D286F4-A708-48C8-8B1E-9FC8E576AF4A}" type="presParOf" srcId="{AFDB6735-1F1C-4D7E-8747-77D8A31D2297}" destId="{33EFCF70-04D3-4B27-A235-12068E77593C}" srcOrd="3" destOrd="0" presId="urn:microsoft.com/office/officeart/2005/8/layout/hierarchy2"/>
    <dgm:cxn modelId="{1419ACD6-82D4-4212-9AEB-1732D1416438}" type="presParOf" srcId="{33EFCF70-04D3-4B27-A235-12068E77593C}" destId="{C1B07066-31D1-45A1-B270-4C495BFE0D2F}" srcOrd="0" destOrd="0" presId="urn:microsoft.com/office/officeart/2005/8/layout/hierarchy2"/>
    <dgm:cxn modelId="{CDBD8DB6-9CD8-42F2-BBC5-DFA58A1140C9}" type="presParOf" srcId="{33EFCF70-04D3-4B27-A235-12068E77593C}" destId="{2A380934-FE44-4BB0-9A44-7616839A70E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777D0-30E6-4AF9-9943-8CA1F40BC195}">
      <dsp:nvSpPr>
        <dsp:cNvPr id="0" name=""/>
        <dsp:cNvSpPr/>
      </dsp:nvSpPr>
      <dsp:spPr>
        <a:xfrm>
          <a:off x="974053" y="7188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MRI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19282"/>
        <a:ext cx="1771483" cy="388737"/>
      </dsp:txXfrm>
    </dsp:sp>
    <dsp:sp modelId="{B7703F69-D491-4B4E-8B29-D1254BE3EB05}">
      <dsp:nvSpPr>
        <dsp:cNvPr id="0" name=""/>
        <dsp:cNvSpPr/>
      </dsp:nvSpPr>
      <dsp:spPr>
        <a:xfrm>
          <a:off x="974053" y="455774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Ionoacoustics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67868"/>
        <a:ext cx="1771483" cy="388737"/>
      </dsp:txXfrm>
    </dsp:sp>
    <dsp:sp modelId="{CECF4BC9-4EF9-469B-8742-0A0598A7220A}">
      <dsp:nvSpPr>
        <dsp:cNvPr id="0" name=""/>
        <dsp:cNvSpPr/>
      </dsp:nvSpPr>
      <dsp:spPr>
        <a:xfrm>
          <a:off x="974053" y="904360"/>
          <a:ext cx="1795671" cy="6252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Interaction </a:t>
          </a:r>
          <a:r>
            <a:rPr lang="de-DE" sz="1800" kern="1200" dirty="0" err="1" smtClean="0">
              <a:solidFill>
                <a:schemeClr val="tx1"/>
              </a:solidFill>
            </a:rPr>
            <a:t>vertex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imaging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92367" y="922674"/>
        <a:ext cx="1759043" cy="588641"/>
      </dsp:txXfrm>
    </dsp:sp>
    <dsp:sp modelId="{F0E3DEF8-05E6-46AE-8487-21169DF6DFE4}">
      <dsp:nvSpPr>
        <dsp:cNvPr id="0" name=""/>
        <dsp:cNvSpPr/>
      </dsp:nvSpPr>
      <dsp:spPr>
        <a:xfrm>
          <a:off x="974053" y="1565290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572253"/>
        <a:ext cx="461545" cy="223809"/>
      </dsp:txXfrm>
    </dsp:sp>
    <dsp:sp modelId="{776AD830-06A9-4683-9F80-E757AE47ED46}">
      <dsp:nvSpPr>
        <dsp:cNvPr id="0" name=""/>
        <dsp:cNvSpPr/>
      </dsp:nvSpPr>
      <dsp:spPr>
        <a:xfrm>
          <a:off x="974053" y="1838686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845649"/>
        <a:ext cx="461545" cy="223809"/>
      </dsp:txXfrm>
    </dsp:sp>
    <dsp:sp modelId="{FC039954-63E6-483C-B104-2380AF164143}">
      <dsp:nvSpPr>
        <dsp:cNvPr id="0" name=""/>
        <dsp:cNvSpPr/>
      </dsp:nvSpPr>
      <dsp:spPr>
        <a:xfrm>
          <a:off x="974053" y="2112083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PET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2124177"/>
        <a:ext cx="1771483" cy="388737"/>
      </dsp:txXfrm>
    </dsp:sp>
    <dsp:sp modelId="{5F446BF8-4597-4061-87D7-B94A6BCD346A}">
      <dsp:nvSpPr>
        <dsp:cNvPr id="0" name=""/>
        <dsp:cNvSpPr/>
      </dsp:nvSpPr>
      <dsp:spPr>
        <a:xfrm rot="17498713">
          <a:off x="2607012" y="2075422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066027"/>
        <a:ext cx="25780" cy="25780"/>
      </dsp:txXfrm>
    </dsp:sp>
    <dsp:sp modelId="{876EB96F-D036-4BF0-AA77-50663342BBDB}">
      <dsp:nvSpPr>
        <dsp:cNvPr id="0" name=""/>
        <dsp:cNvSpPr/>
      </dsp:nvSpPr>
      <dsp:spPr>
        <a:xfrm>
          <a:off x="2959914" y="16174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In-beam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1630483"/>
        <a:ext cx="876842" cy="417612"/>
      </dsp:txXfrm>
    </dsp:sp>
    <dsp:sp modelId="{B4C99554-A15D-4C08-8C0F-423B8467B542}">
      <dsp:nvSpPr>
        <dsp:cNvPr id="0" name=""/>
        <dsp:cNvSpPr/>
      </dsp:nvSpPr>
      <dsp:spPr>
        <a:xfrm>
          <a:off x="2769725" y="231505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60065" y="2313791"/>
        <a:ext cx="9509" cy="9509"/>
      </dsp:txXfrm>
    </dsp:sp>
    <dsp:sp modelId="{8B4015AE-73B7-4C81-853F-4DDAE2558708}">
      <dsp:nvSpPr>
        <dsp:cNvPr id="0" name=""/>
        <dsp:cNvSpPr/>
      </dsp:nvSpPr>
      <dsp:spPr>
        <a:xfrm>
          <a:off x="2959914" y="2096748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</a:t>
          </a:r>
          <a:r>
            <a:rPr lang="de-DE" sz="1800" kern="1200" dirty="0" err="1" smtClean="0">
              <a:solidFill>
                <a:schemeClr val="tx1"/>
              </a:solidFill>
            </a:rPr>
            <a:t>room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109740"/>
        <a:ext cx="876842" cy="417612"/>
      </dsp:txXfrm>
    </dsp:sp>
    <dsp:sp modelId="{E8035801-0759-49D3-BD28-4CD045C2F715}">
      <dsp:nvSpPr>
        <dsp:cNvPr id="0" name=""/>
        <dsp:cNvSpPr/>
      </dsp:nvSpPr>
      <dsp:spPr>
        <a:xfrm rot="4101287">
          <a:off x="2607012" y="2554678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545284"/>
        <a:ext cx="25780" cy="25780"/>
      </dsp:txXfrm>
    </dsp:sp>
    <dsp:sp modelId="{9B12507A-4F58-4047-A23A-0E459E3F6050}">
      <dsp:nvSpPr>
        <dsp:cNvPr id="0" name=""/>
        <dsp:cNvSpPr/>
      </dsp:nvSpPr>
      <dsp:spPr>
        <a:xfrm>
          <a:off x="2959914" y="2576004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Off-</a:t>
          </a:r>
          <a:r>
            <a:rPr lang="de-DE" sz="1800" kern="1200" dirty="0" err="1" smtClean="0">
              <a:solidFill>
                <a:schemeClr val="tx1"/>
              </a:solidFill>
            </a:rPr>
            <a:t>line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588996"/>
        <a:ext cx="876842" cy="417612"/>
      </dsp:txXfrm>
    </dsp:sp>
    <dsp:sp modelId="{5141155A-694D-4466-AE4C-4AAE6AB947D0}">
      <dsp:nvSpPr>
        <dsp:cNvPr id="0" name=""/>
        <dsp:cNvSpPr/>
      </dsp:nvSpPr>
      <dsp:spPr>
        <a:xfrm>
          <a:off x="974053" y="4376629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PGI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388723"/>
        <a:ext cx="1771483" cy="388737"/>
      </dsp:txXfrm>
    </dsp:sp>
    <dsp:sp modelId="{F95E2671-1242-4E41-AA97-35B8CA08690A}">
      <dsp:nvSpPr>
        <dsp:cNvPr id="0" name=""/>
        <dsp:cNvSpPr/>
      </dsp:nvSpPr>
      <dsp:spPr>
        <a:xfrm rot="16832086">
          <a:off x="2344701" y="4068245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4045735"/>
        <a:ext cx="52011" cy="52011"/>
      </dsp:txXfrm>
    </dsp:sp>
    <dsp:sp modelId="{F7D25BB6-F8C2-499B-A267-B3710CDDB8DF}">
      <dsp:nvSpPr>
        <dsp:cNvPr id="0" name=""/>
        <dsp:cNvSpPr/>
      </dsp:nvSpPr>
      <dsp:spPr>
        <a:xfrm>
          <a:off x="2959914" y="33385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Energy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3351583"/>
        <a:ext cx="876842" cy="417612"/>
      </dsp:txXfrm>
    </dsp:sp>
    <dsp:sp modelId="{65D2122C-328D-4FCA-A1FE-8CAA4D3C5972}">
      <dsp:nvSpPr>
        <dsp:cNvPr id="0" name=""/>
        <dsp:cNvSpPr/>
      </dsp:nvSpPr>
      <dsp:spPr>
        <a:xfrm>
          <a:off x="3862740" y="355689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3555634"/>
        <a:ext cx="9509" cy="9509"/>
      </dsp:txXfrm>
    </dsp:sp>
    <dsp:sp modelId="{CE24DEB7-6240-4F36-B5AF-98F862FD916F}">
      <dsp:nvSpPr>
        <dsp:cNvPr id="0" name=""/>
        <dsp:cNvSpPr/>
      </dsp:nvSpPr>
      <dsp:spPr>
        <a:xfrm>
          <a:off x="4052929" y="3055261"/>
          <a:ext cx="1783219" cy="101025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</a:t>
          </a:r>
          <a:r>
            <a:rPr lang="de-DE" sz="1800" kern="1200" dirty="0" err="1" smtClean="0">
              <a:solidFill>
                <a:schemeClr val="tx1"/>
              </a:solidFill>
            </a:rPr>
            <a:t>Spectroscopy</a:t>
          </a:r>
          <a:r>
            <a:rPr lang="de-DE" sz="1400" kern="1200" dirty="0" smtClean="0">
              <a:solidFill>
                <a:schemeClr val="tx1"/>
              </a:solidFill>
            </a:rPr>
            <a:t>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082518" y="3084850"/>
        <a:ext cx="1724041" cy="951078"/>
      </dsp:txXfrm>
    </dsp:sp>
    <dsp:sp modelId="{3016C9C1-032E-4158-95D5-DCBE34A637F2}">
      <dsp:nvSpPr>
        <dsp:cNvPr id="0" name=""/>
        <dsp:cNvSpPr/>
      </dsp:nvSpPr>
      <dsp:spPr>
        <a:xfrm rot="21576796">
          <a:off x="2769723" y="4578955"/>
          <a:ext cx="190193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93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60065" y="4577696"/>
        <a:ext cx="9509" cy="9509"/>
      </dsp:txXfrm>
    </dsp:sp>
    <dsp:sp modelId="{3221ACD7-7B07-4B7F-B409-CB0838B6A431}">
      <dsp:nvSpPr>
        <dsp:cNvPr id="0" name=""/>
        <dsp:cNvSpPr/>
      </dsp:nvSpPr>
      <dsp:spPr>
        <a:xfrm>
          <a:off x="2959914" y="4360010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Time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4373002"/>
        <a:ext cx="876842" cy="417612"/>
      </dsp:txXfrm>
    </dsp:sp>
    <dsp:sp modelId="{44476132-B582-4613-884D-36CC6B5ABFC9}">
      <dsp:nvSpPr>
        <dsp:cNvPr id="0" name=""/>
        <dsp:cNvSpPr/>
      </dsp:nvSpPr>
      <dsp:spPr>
        <a:xfrm>
          <a:off x="3862740" y="457831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4577054"/>
        <a:ext cx="9509" cy="9509"/>
      </dsp:txXfrm>
    </dsp:sp>
    <dsp:sp modelId="{51B64E49-D791-4BBB-B93D-6D564BC4B9BC}">
      <dsp:nvSpPr>
        <dsp:cNvPr id="0" name=""/>
        <dsp:cNvSpPr/>
      </dsp:nvSpPr>
      <dsp:spPr>
        <a:xfrm>
          <a:off x="4052929" y="4101178"/>
          <a:ext cx="1783219" cy="96126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Timing </a:t>
          </a:r>
        </a:p>
      </dsp:txBody>
      <dsp:txXfrm>
        <a:off x="4081083" y="4129332"/>
        <a:ext cx="1726911" cy="904953"/>
      </dsp:txXfrm>
    </dsp:sp>
    <dsp:sp modelId="{EC846009-DBFF-4853-8CC5-A891E9AD8056}">
      <dsp:nvSpPr>
        <dsp:cNvPr id="0" name=""/>
        <dsp:cNvSpPr/>
      </dsp:nvSpPr>
      <dsp:spPr>
        <a:xfrm rot="4767914">
          <a:off x="2344701" y="5090948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5068438"/>
        <a:ext cx="52011" cy="52011"/>
      </dsp:txXfrm>
    </dsp:sp>
    <dsp:sp modelId="{F80F0120-79DA-4CA7-A431-39CB019CB2D8}">
      <dsp:nvSpPr>
        <dsp:cNvPr id="0" name=""/>
        <dsp:cNvSpPr/>
      </dsp:nvSpPr>
      <dsp:spPr>
        <a:xfrm>
          <a:off x="2959914" y="5383997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Space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5396989"/>
        <a:ext cx="876842" cy="417612"/>
      </dsp:txXfrm>
    </dsp:sp>
    <dsp:sp modelId="{AFA9901F-6C24-45F6-B5D0-19902EFBBAA9}">
      <dsp:nvSpPr>
        <dsp:cNvPr id="0" name=""/>
        <dsp:cNvSpPr/>
      </dsp:nvSpPr>
      <dsp:spPr>
        <a:xfrm>
          <a:off x="3862740" y="560230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5601041"/>
        <a:ext cx="9509" cy="9509"/>
      </dsp:txXfrm>
    </dsp:sp>
    <dsp:sp modelId="{BD659A19-312F-4E10-B74A-ADFAEEB8C056}">
      <dsp:nvSpPr>
        <dsp:cNvPr id="0" name=""/>
        <dsp:cNvSpPr/>
      </dsp:nvSpPr>
      <dsp:spPr>
        <a:xfrm>
          <a:off x="4052929" y="5098100"/>
          <a:ext cx="1783219" cy="101539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Imaging </a:t>
          </a:r>
        </a:p>
      </dsp:txBody>
      <dsp:txXfrm>
        <a:off x="4082669" y="5127840"/>
        <a:ext cx="1723739" cy="955911"/>
      </dsp:txXfrm>
    </dsp:sp>
    <dsp:sp modelId="{1F604B2E-037D-4CBB-9B3D-B6ADE075E577}">
      <dsp:nvSpPr>
        <dsp:cNvPr id="0" name=""/>
        <dsp:cNvSpPr/>
      </dsp:nvSpPr>
      <dsp:spPr>
        <a:xfrm rot="18466973">
          <a:off x="5776029" y="5479629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475364"/>
        <a:ext cx="15521" cy="15521"/>
      </dsp:txXfrm>
    </dsp:sp>
    <dsp:sp modelId="{4CCFFC16-98C7-436A-A917-07470F2E5FE5}">
      <dsp:nvSpPr>
        <dsp:cNvPr id="0" name=""/>
        <dsp:cNvSpPr/>
      </dsp:nvSpPr>
      <dsp:spPr>
        <a:xfrm>
          <a:off x="6026337" y="5132943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Slit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146270"/>
        <a:ext cx="1235619" cy="428367"/>
      </dsp:txXfrm>
    </dsp:sp>
    <dsp:sp modelId="{7CFFB9D0-EE56-49AF-BC93-C2B0C8D92478}">
      <dsp:nvSpPr>
        <dsp:cNvPr id="0" name=""/>
        <dsp:cNvSpPr/>
      </dsp:nvSpPr>
      <dsp:spPr>
        <a:xfrm rot="3133027">
          <a:off x="5776029" y="5724970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720705"/>
        <a:ext cx="15521" cy="15521"/>
      </dsp:txXfrm>
    </dsp:sp>
    <dsp:sp modelId="{C1B07066-31D1-45A1-B270-4C495BFE0D2F}">
      <dsp:nvSpPr>
        <dsp:cNvPr id="0" name=""/>
        <dsp:cNvSpPr/>
      </dsp:nvSpPr>
      <dsp:spPr>
        <a:xfrm>
          <a:off x="6026337" y="5623626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Compton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636953"/>
        <a:ext cx="1235619" cy="4283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777D0-30E6-4AF9-9943-8CA1F40BC195}">
      <dsp:nvSpPr>
        <dsp:cNvPr id="0" name=""/>
        <dsp:cNvSpPr/>
      </dsp:nvSpPr>
      <dsp:spPr>
        <a:xfrm>
          <a:off x="974053" y="7188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MRI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19282"/>
        <a:ext cx="1771483" cy="388737"/>
      </dsp:txXfrm>
    </dsp:sp>
    <dsp:sp modelId="{B7703F69-D491-4B4E-8B29-D1254BE3EB05}">
      <dsp:nvSpPr>
        <dsp:cNvPr id="0" name=""/>
        <dsp:cNvSpPr/>
      </dsp:nvSpPr>
      <dsp:spPr>
        <a:xfrm>
          <a:off x="974053" y="455774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Ionoacoustics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67868"/>
        <a:ext cx="1771483" cy="388737"/>
      </dsp:txXfrm>
    </dsp:sp>
    <dsp:sp modelId="{CECF4BC9-4EF9-469B-8742-0A0598A7220A}">
      <dsp:nvSpPr>
        <dsp:cNvPr id="0" name=""/>
        <dsp:cNvSpPr/>
      </dsp:nvSpPr>
      <dsp:spPr>
        <a:xfrm>
          <a:off x="974053" y="904360"/>
          <a:ext cx="1795671" cy="6252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Interaction </a:t>
          </a:r>
          <a:r>
            <a:rPr lang="de-DE" sz="1800" kern="1200" dirty="0" err="1" smtClean="0">
              <a:solidFill>
                <a:schemeClr val="tx1"/>
              </a:solidFill>
            </a:rPr>
            <a:t>vertex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imaging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92367" y="922674"/>
        <a:ext cx="1759043" cy="588641"/>
      </dsp:txXfrm>
    </dsp:sp>
    <dsp:sp modelId="{F0E3DEF8-05E6-46AE-8487-21169DF6DFE4}">
      <dsp:nvSpPr>
        <dsp:cNvPr id="0" name=""/>
        <dsp:cNvSpPr/>
      </dsp:nvSpPr>
      <dsp:spPr>
        <a:xfrm>
          <a:off x="974053" y="1565290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572253"/>
        <a:ext cx="461545" cy="223809"/>
      </dsp:txXfrm>
    </dsp:sp>
    <dsp:sp modelId="{776AD830-06A9-4683-9F80-E757AE47ED46}">
      <dsp:nvSpPr>
        <dsp:cNvPr id="0" name=""/>
        <dsp:cNvSpPr/>
      </dsp:nvSpPr>
      <dsp:spPr>
        <a:xfrm>
          <a:off x="974053" y="1838686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845649"/>
        <a:ext cx="461545" cy="223809"/>
      </dsp:txXfrm>
    </dsp:sp>
    <dsp:sp modelId="{FC039954-63E6-483C-B104-2380AF164143}">
      <dsp:nvSpPr>
        <dsp:cNvPr id="0" name=""/>
        <dsp:cNvSpPr/>
      </dsp:nvSpPr>
      <dsp:spPr>
        <a:xfrm>
          <a:off x="974053" y="2112083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PET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2124177"/>
        <a:ext cx="1771483" cy="388737"/>
      </dsp:txXfrm>
    </dsp:sp>
    <dsp:sp modelId="{5F446BF8-4597-4061-87D7-B94A6BCD346A}">
      <dsp:nvSpPr>
        <dsp:cNvPr id="0" name=""/>
        <dsp:cNvSpPr/>
      </dsp:nvSpPr>
      <dsp:spPr>
        <a:xfrm rot="17498713">
          <a:off x="2607012" y="2075422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066027"/>
        <a:ext cx="25780" cy="25780"/>
      </dsp:txXfrm>
    </dsp:sp>
    <dsp:sp modelId="{876EB96F-D036-4BF0-AA77-50663342BBDB}">
      <dsp:nvSpPr>
        <dsp:cNvPr id="0" name=""/>
        <dsp:cNvSpPr/>
      </dsp:nvSpPr>
      <dsp:spPr>
        <a:xfrm>
          <a:off x="2959914" y="16174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In-beam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1630483"/>
        <a:ext cx="876842" cy="417612"/>
      </dsp:txXfrm>
    </dsp:sp>
    <dsp:sp modelId="{B4C99554-A15D-4C08-8C0F-423B8467B542}">
      <dsp:nvSpPr>
        <dsp:cNvPr id="0" name=""/>
        <dsp:cNvSpPr/>
      </dsp:nvSpPr>
      <dsp:spPr>
        <a:xfrm>
          <a:off x="2769725" y="231505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60065" y="2313791"/>
        <a:ext cx="9509" cy="9509"/>
      </dsp:txXfrm>
    </dsp:sp>
    <dsp:sp modelId="{8B4015AE-73B7-4C81-853F-4DDAE2558708}">
      <dsp:nvSpPr>
        <dsp:cNvPr id="0" name=""/>
        <dsp:cNvSpPr/>
      </dsp:nvSpPr>
      <dsp:spPr>
        <a:xfrm>
          <a:off x="2959914" y="2096748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</a:t>
          </a:r>
          <a:r>
            <a:rPr lang="de-DE" sz="1800" kern="1200" dirty="0" err="1" smtClean="0">
              <a:solidFill>
                <a:schemeClr val="tx1"/>
              </a:solidFill>
            </a:rPr>
            <a:t>room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109740"/>
        <a:ext cx="876842" cy="417612"/>
      </dsp:txXfrm>
    </dsp:sp>
    <dsp:sp modelId="{E8035801-0759-49D3-BD28-4CD045C2F715}">
      <dsp:nvSpPr>
        <dsp:cNvPr id="0" name=""/>
        <dsp:cNvSpPr/>
      </dsp:nvSpPr>
      <dsp:spPr>
        <a:xfrm rot="4101287">
          <a:off x="2607012" y="2554678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545284"/>
        <a:ext cx="25780" cy="25780"/>
      </dsp:txXfrm>
    </dsp:sp>
    <dsp:sp modelId="{9B12507A-4F58-4047-A23A-0E459E3F6050}">
      <dsp:nvSpPr>
        <dsp:cNvPr id="0" name=""/>
        <dsp:cNvSpPr/>
      </dsp:nvSpPr>
      <dsp:spPr>
        <a:xfrm>
          <a:off x="2959914" y="2576004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Off-</a:t>
          </a:r>
          <a:r>
            <a:rPr lang="de-DE" sz="1800" kern="1200" dirty="0" err="1" smtClean="0">
              <a:solidFill>
                <a:schemeClr val="tx1"/>
              </a:solidFill>
            </a:rPr>
            <a:t>line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588996"/>
        <a:ext cx="876842" cy="417612"/>
      </dsp:txXfrm>
    </dsp:sp>
    <dsp:sp modelId="{5141155A-694D-4466-AE4C-4AAE6AB947D0}">
      <dsp:nvSpPr>
        <dsp:cNvPr id="0" name=""/>
        <dsp:cNvSpPr/>
      </dsp:nvSpPr>
      <dsp:spPr>
        <a:xfrm>
          <a:off x="974053" y="4376629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PGI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388723"/>
        <a:ext cx="1771483" cy="388737"/>
      </dsp:txXfrm>
    </dsp:sp>
    <dsp:sp modelId="{F95E2671-1242-4E41-AA97-35B8CA08690A}">
      <dsp:nvSpPr>
        <dsp:cNvPr id="0" name=""/>
        <dsp:cNvSpPr/>
      </dsp:nvSpPr>
      <dsp:spPr>
        <a:xfrm rot="16832086">
          <a:off x="2344701" y="4068245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4045735"/>
        <a:ext cx="52011" cy="52011"/>
      </dsp:txXfrm>
    </dsp:sp>
    <dsp:sp modelId="{F7D25BB6-F8C2-499B-A267-B3710CDDB8DF}">
      <dsp:nvSpPr>
        <dsp:cNvPr id="0" name=""/>
        <dsp:cNvSpPr/>
      </dsp:nvSpPr>
      <dsp:spPr>
        <a:xfrm>
          <a:off x="2959914" y="33385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Energy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3351583"/>
        <a:ext cx="876842" cy="417612"/>
      </dsp:txXfrm>
    </dsp:sp>
    <dsp:sp modelId="{65D2122C-328D-4FCA-A1FE-8CAA4D3C5972}">
      <dsp:nvSpPr>
        <dsp:cNvPr id="0" name=""/>
        <dsp:cNvSpPr/>
      </dsp:nvSpPr>
      <dsp:spPr>
        <a:xfrm>
          <a:off x="3862740" y="355689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3555634"/>
        <a:ext cx="9509" cy="9509"/>
      </dsp:txXfrm>
    </dsp:sp>
    <dsp:sp modelId="{CE24DEB7-6240-4F36-B5AF-98F862FD916F}">
      <dsp:nvSpPr>
        <dsp:cNvPr id="0" name=""/>
        <dsp:cNvSpPr/>
      </dsp:nvSpPr>
      <dsp:spPr>
        <a:xfrm>
          <a:off x="4052929" y="3055261"/>
          <a:ext cx="1783219" cy="101025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</a:t>
          </a:r>
          <a:r>
            <a:rPr lang="de-DE" sz="1800" kern="1200" dirty="0" err="1" smtClean="0">
              <a:solidFill>
                <a:schemeClr val="tx1"/>
              </a:solidFill>
            </a:rPr>
            <a:t>Spectroscopy</a:t>
          </a:r>
          <a:r>
            <a:rPr lang="de-DE" sz="1400" kern="1200" dirty="0" smtClean="0">
              <a:solidFill>
                <a:schemeClr val="tx1"/>
              </a:solidFill>
            </a:rPr>
            <a:t>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082518" y="3084850"/>
        <a:ext cx="1724041" cy="951078"/>
      </dsp:txXfrm>
    </dsp:sp>
    <dsp:sp modelId="{3016C9C1-032E-4158-95D5-DCBE34A637F2}">
      <dsp:nvSpPr>
        <dsp:cNvPr id="0" name=""/>
        <dsp:cNvSpPr/>
      </dsp:nvSpPr>
      <dsp:spPr>
        <a:xfrm rot="21576796">
          <a:off x="2769723" y="4578955"/>
          <a:ext cx="190193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93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60065" y="4577696"/>
        <a:ext cx="9509" cy="9509"/>
      </dsp:txXfrm>
    </dsp:sp>
    <dsp:sp modelId="{3221ACD7-7B07-4B7F-B409-CB0838B6A431}">
      <dsp:nvSpPr>
        <dsp:cNvPr id="0" name=""/>
        <dsp:cNvSpPr/>
      </dsp:nvSpPr>
      <dsp:spPr>
        <a:xfrm>
          <a:off x="2959914" y="4360010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Time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4373002"/>
        <a:ext cx="876842" cy="417612"/>
      </dsp:txXfrm>
    </dsp:sp>
    <dsp:sp modelId="{44476132-B582-4613-884D-36CC6B5ABFC9}">
      <dsp:nvSpPr>
        <dsp:cNvPr id="0" name=""/>
        <dsp:cNvSpPr/>
      </dsp:nvSpPr>
      <dsp:spPr>
        <a:xfrm>
          <a:off x="3862740" y="457831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4577054"/>
        <a:ext cx="9509" cy="9509"/>
      </dsp:txXfrm>
    </dsp:sp>
    <dsp:sp modelId="{51B64E49-D791-4BBB-B93D-6D564BC4B9BC}">
      <dsp:nvSpPr>
        <dsp:cNvPr id="0" name=""/>
        <dsp:cNvSpPr/>
      </dsp:nvSpPr>
      <dsp:spPr>
        <a:xfrm>
          <a:off x="4052929" y="4101178"/>
          <a:ext cx="1783219" cy="96126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Timing </a:t>
          </a:r>
        </a:p>
      </dsp:txBody>
      <dsp:txXfrm>
        <a:off x="4081083" y="4129332"/>
        <a:ext cx="1726911" cy="904953"/>
      </dsp:txXfrm>
    </dsp:sp>
    <dsp:sp modelId="{EC846009-DBFF-4853-8CC5-A891E9AD8056}">
      <dsp:nvSpPr>
        <dsp:cNvPr id="0" name=""/>
        <dsp:cNvSpPr/>
      </dsp:nvSpPr>
      <dsp:spPr>
        <a:xfrm rot="4767914">
          <a:off x="2344701" y="5090948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5068438"/>
        <a:ext cx="52011" cy="52011"/>
      </dsp:txXfrm>
    </dsp:sp>
    <dsp:sp modelId="{F80F0120-79DA-4CA7-A431-39CB019CB2D8}">
      <dsp:nvSpPr>
        <dsp:cNvPr id="0" name=""/>
        <dsp:cNvSpPr/>
      </dsp:nvSpPr>
      <dsp:spPr>
        <a:xfrm>
          <a:off x="2959914" y="5383997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Space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5396989"/>
        <a:ext cx="876842" cy="417612"/>
      </dsp:txXfrm>
    </dsp:sp>
    <dsp:sp modelId="{AFA9901F-6C24-45F6-B5D0-19902EFBBAA9}">
      <dsp:nvSpPr>
        <dsp:cNvPr id="0" name=""/>
        <dsp:cNvSpPr/>
      </dsp:nvSpPr>
      <dsp:spPr>
        <a:xfrm>
          <a:off x="3862740" y="560230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5601041"/>
        <a:ext cx="9509" cy="9509"/>
      </dsp:txXfrm>
    </dsp:sp>
    <dsp:sp modelId="{BD659A19-312F-4E10-B74A-ADFAEEB8C056}">
      <dsp:nvSpPr>
        <dsp:cNvPr id="0" name=""/>
        <dsp:cNvSpPr/>
      </dsp:nvSpPr>
      <dsp:spPr>
        <a:xfrm>
          <a:off x="4052929" y="5098100"/>
          <a:ext cx="1783219" cy="101539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Imaging </a:t>
          </a:r>
        </a:p>
      </dsp:txBody>
      <dsp:txXfrm>
        <a:off x="4082669" y="5127840"/>
        <a:ext cx="1723739" cy="955911"/>
      </dsp:txXfrm>
    </dsp:sp>
    <dsp:sp modelId="{1F604B2E-037D-4CBB-9B3D-B6ADE075E577}">
      <dsp:nvSpPr>
        <dsp:cNvPr id="0" name=""/>
        <dsp:cNvSpPr/>
      </dsp:nvSpPr>
      <dsp:spPr>
        <a:xfrm rot="18466973">
          <a:off x="5776029" y="5479629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475364"/>
        <a:ext cx="15521" cy="15521"/>
      </dsp:txXfrm>
    </dsp:sp>
    <dsp:sp modelId="{4CCFFC16-98C7-436A-A917-07470F2E5FE5}">
      <dsp:nvSpPr>
        <dsp:cNvPr id="0" name=""/>
        <dsp:cNvSpPr/>
      </dsp:nvSpPr>
      <dsp:spPr>
        <a:xfrm>
          <a:off x="6026337" y="5132943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Slit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146270"/>
        <a:ext cx="1235619" cy="428367"/>
      </dsp:txXfrm>
    </dsp:sp>
    <dsp:sp modelId="{7CFFB9D0-EE56-49AF-BC93-C2B0C8D92478}">
      <dsp:nvSpPr>
        <dsp:cNvPr id="0" name=""/>
        <dsp:cNvSpPr/>
      </dsp:nvSpPr>
      <dsp:spPr>
        <a:xfrm rot="3133027">
          <a:off x="5776029" y="5724970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720705"/>
        <a:ext cx="15521" cy="15521"/>
      </dsp:txXfrm>
    </dsp:sp>
    <dsp:sp modelId="{C1B07066-31D1-45A1-B270-4C495BFE0D2F}">
      <dsp:nvSpPr>
        <dsp:cNvPr id="0" name=""/>
        <dsp:cNvSpPr/>
      </dsp:nvSpPr>
      <dsp:spPr>
        <a:xfrm>
          <a:off x="6026337" y="5623626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Compton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636953"/>
        <a:ext cx="1235619" cy="4283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777D0-30E6-4AF9-9943-8CA1F40BC195}">
      <dsp:nvSpPr>
        <dsp:cNvPr id="0" name=""/>
        <dsp:cNvSpPr/>
      </dsp:nvSpPr>
      <dsp:spPr>
        <a:xfrm>
          <a:off x="974053" y="7188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MRI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19282"/>
        <a:ext cx="1771483" cy="388737"/>
      </dsp:txXfrm>
    </dsp:sp>
    <dsp:sp modelId="{B7703F69-D491-4B4E-8B29-D1254BE3EB05}">
      <dsp:nvSpPr>
        <dsp:cNvPr id="0" name=""/>
        <dsp:cNvSpPr/>
      </dsp:nvSpPr>
      <dsp:spPr>
        <a:xfrm>
          <a:off x="974053" y="455774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Ionoacoustics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67868"/>
        <a:ext cx="1771483" cy="388737"/>
      </dsp:txXfrm>
    </dsp:sp>
    <dsp:sp modelId="{CECF4BC9-4EF9-469B-8742-0A0598A7220A}">
      <dsp:nvSpPr>
        <dsp:cNvPr id="0" name=""/>
        <dsp:cNvSpPr/>
      </dsp:nvSpPr>
      <dsp:spPr>
        <a:xfrm>
          <a:off x="974053" y="904360"/>
          <a:ext cx="1795671" cy="6252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Interaction </a:t>
          </a:r>
          <a:r>
            <a:rPr lang="de-DE" sz="1800" kern="1200" dirty="0" err="1" smtClean="0">
              <a:solidFill>
                <a:schemeClr val="tx1"/>
              </a:solidFill>
            </a:rPr>
            <a:t>vertex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imaging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92367" y="922674"/>
        <a:ext cx="1759043" cy="588641"/>
      </dsp:txXfrm>
    </dsp:sp>
    <dsp:sp modelId="{F0E3DEF8-05E6-46AE-8487-21169DF6DFE4}">
      <dsp:nvSpPr>
        <dsp:cNvPr id="0" name=""/>
        <dsp:cNvSpPr/>
      </dsp:nvSpPr>
      <dsp:spPr>
        <a:xfrm>
          <a:off x="974053" y="1565290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572253"/>
        <a:ext cx="461545" cy="223809"/>
      </dsp:txXfrm>
    </dsp:sp>
    <dsp:sp modelId="{776AD830-06A9-4683-9F80-E757AE47ED46}">
      <dsp:nvSpPr>
        <dsp:cNvPr id="0" name=""/>
        <dsp:cNvSpPr/>
      </dsp:nvSpPr>
      <dsp:spPr>
        <a:xfrm>
          <a:off x="974053" y="1838686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845649"/>
        <a:ext cx="461545" cy="223809"/>
      </dsp:txXfrm>
    </dsp:sp>
    <dsp:sp modelId="{FC039954-63E6-483C-B104-2380AF164143}">
      <dsp:nvSpPr>
        <dsp:cNvPr id="0" name=""/>
        <dsp:cNvSpPr/>
      </dsp:nvSpPr>
      <dsp:spPr>
        <a:xfrm>
          <a:off x="974053" y="2112083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PET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2124177"/>
        <a:ext cx="1771483" cy="388737"/>
      </dsp:txXfrm>
    </dsp:sp>
    <dsp:sp modelId="{5F446BF8-4597-4061-87D7-B94A6BCD346A}">
      <dsp:nvSpPr>
        <dsp:cNvPr id="0" name=""/>
        <dsp:cNvSpPr/>
      </dsp:nvSpPr>
      <dsp:spPr>
        <a:xfrm rot="17498713">
          <a:off x="2607012" y="2075422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066027"/>
        <a:ext cx="25780" cy="25780"/>
      </dsp:txXfrm>
    </dsp:sp>
    <dsp:sp modelId="{876EB96F-D036-4BF0-AA77-50663342BBDB}">
      <dsp:nvSpPr>
        <dsp:cNvPr id="0" name=""/>
        <dsp:cNvSpPr/>
      </dsp:nvSpPr>
      <dsp:spPr>
        <a:xfrm>
          <a:off x="2959914" y="16174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In-beam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1630483"/>
        <a:ext cx="876842" cy="417612"/>
      </dsp:txXfrm>
    </dsp:sp>
    <dsp:sp modelId="{B4C99554-A15D-4C08-8C0F-423B8467B542}">
      <dsp:nvSpPr>
        <dsp:cNvPr id="0" name=""/>
        <dsp:cNvSpPr/>
      </dsp:nvSpPr>
      <dsp:spPr>
        <a:xfrm>
          <a:off x="2769725" y="231505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60065" y="2313791"/>
        <a:ext cx="9509" cy="9509"/>
      </dsp:txXfrm>
    </dsp:sp>
    <dsp:sp modelId="{8B4015AE-73B7-4C81-853F-4DDAE2558708}">
      <dsp:nvSpPr>
        <dsp:cNvPr id="0" name=""/>
        <dsp:cNvSpPr/>
      </dsp:nvSpPr>
      <dsp:spPr>
        <a:xfrm>
          <a:off x="2959914" y="2096748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</a:t>
          </a:r>
          <a:r>
            <a:rPr lang="de-DE" sz="1800" kern="1200" dirty="0" err="1" smtClean="0">
              <a:solidFill>
                <a:schemeClr val="tx1"/>
              </a:solidFill>
            </a:rPr>
            <a:t>room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109740"/>
        <a:ext cx="876842" cy="417612"/>
      </dsp:txXfrm>
    </dsp:sp>
    <dsp:sp modelId="{E8035801-0759-49D3-BD28-4CD045C2F715}">
      <dsp:nvSpPr>
        <dsp:cNvPr id="0" name=""/>
        <dsp:cNvSpPr/>
      </dsp:nvSpPr>
      <dsp:spPr>
        <a:xfrm rot="4101287">
          <a:off x="2607012" y="2554678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545284"/>
        <a:ext cx="25780" cy="25780"/>
      </dsp:txXfrm>
    </dsp:sp>
    <dsp:sp modelId="{9B12507A-4F58-4047-A23A-0E459E3F6050}">
      <dsp:nvSpPr>
        <dsp:cNvPr id="0" name=""/>
        <dsp:cNvSpPr/>
      </dsp:nvSpPr>
      <dsp:spPr>
        <a:xfrm>
          <a:off x="2959914" y="2576004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Off-</a:t>
          </a:r>
          <a:r>
            <a:rPr lang="de-DE" sz="1800" kern="1200" dirty="0" err="1" smtClean="0">
              <a:solidFill>
                <a:schemeClr val="tx1"/>
              </a:solidFill>
            </a:rPr>
            <a:t>line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588996"/>
        <a:ext cx="876842" cy="417612"/>
      </dsp:txXfrm>
    </dsp:sp>
    <dsp:sp modelId="{5141155A-694D-4466-AE4C-4AAE6AB947D0}">
      <dsp:nvSpPr>
        <dsp:cNvPr id="0" name=""/>
        <dsp:cNvSpPr/>
      </dsp:nvSpPr>
      <dsp:spPr>
        <a:xfrm>
          <a:off x="974053" y="4376629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PGI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388723"/>
        <a:ext cx="1771483" cy="388737"/>
      </dsp:txXfrm>
    </dsp:sp>
    <dsp:sp modelId="{F95E2671-1242-4E41-AA97-35B8CA08690A}">
      <dsp:nvSpPr>
        <dsp:cNvPr id="0" name=""/>
        <dsp:cNvSpPr/>
      </dsp:nvSpPr>
      <dsp:spPr>
        <a:xfrm rot="16832086">
          <a:off x="2344701" y="4068245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4045735"/>
        <a:ext cx="52011" cy="52011"/>
      </dsp:txXfrm>
    </dsp:sp>
    <dsp:sp modelId="{F7D25BB6-F8C2-499B-A267-B3710CDDB8DF}">
      <dsp:nvSpPr>
        <dsp:cNvPr id="0" name=""/>
        <dsp:cNvSpPr/>
      </dsp:nvSpPr>
      <dsp:spPr>
        <a:xfrm>
          <a:off x="2959914" y="33385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Energy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3351583"/>
        <a:ext cx="876842" cy="417612"/>
      </dsp:txXfrm>
    </dsp:sp>
    <dsp:sp modelId="{65D2122C-328D-4FCA-A1FE-8CAA4D3C5972}">
      <dsp:nvSpPr>
        <dsp:cNvPr id="0" name=""/>
        <dsp:cNvSpPr/>
      </dsp:nvSpPr>
      <dsp:spPr>
        <a:xfrm>
          <a:off x="3862740" y="355689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3555634"/>
        <a:ext cx="9509" cy="9509"/>
      </dsp:txXfrm>
    </dsp:sp>
    <dsp:sp modelId="{CE24DEB7-6240-4F36-B5AF-98F862FD916F}">
      <dsp:nvSpPr>
        <dsp:cNvPr id="0" name=""/>
        <dsp:cNvSpPr/>
      </dsp:nvSpPr>
      <dsp:spPr>
        <a:xfrm>
          <a:off x="4052929" y="3055261"/>
          <a:ext cx="1783219" cy="101025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</a:t>
          </a:r>
          <a:r>
            <a:rPr lang="de-DE" sz="1800" kern="1200" dirty="0" err="1" smtClean="0">
              <a:solidFill>
                <a:schemeClr val="tx1"/>
              </a:solidFill>
            </a:rPr>
            <a:t>Spectroscopy</a:t>
          </a:r>
          <a:r>
            <a:rPr lang="de-DE" sz="1400" kern="1200" dirty="0" smtClean="0">
              <a:solidFill>
                <a:schemeClr val="tx1"/>
              </a:solidFill>
            </a:rPr>
            <a:t>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082518" y="3084850"/>
        <a:ext cx="1724041" cy="951078"/>
      </dsp:txXfrm>
    </dsp:sp>
    <dsp:sp modelId="{3016C9C1-032E-4158-95D5-DCBE34A637F2}">
      <dsp:nvSpPr>
        <dsp:cNvPr id="0" name=""/>
        <dsp:cNvSpPr/>
      </dsp:nvSpPr>
      <dsp:spPr>
        <a:xfrm rot="21576796">
          <a:off x="2769723" y="4578955"/>
          <a:ext cx="190193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93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60065" y="4577696"/>
        <a:ext cx="9509" cy="9509"/>
      </dsp:txXfrm>
    </dsp:sp>
    <dsp:sp modelId="{3221ACD7-7B07-4B7F-B409-CB0838B6A431}">
      <dsp:nvSpPr>
        <dsp:cNvPr id="0" name=""/>
        <dsp:cNvSpPr/>
      </dsp:nvSpPr>
      <dsp:spPr>
        <a:xfrm>
          <a:off x="2959914" y="4360010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Time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4373002"/>
        <a:ext cx="876842" cy="417612"/>
      </dsp:txXfrm>
    </dsp:sp>
    <dsp:sp modelId="{44476132-B582-4613-884D-36CC6B5ABFC9}">
      <dsp:nvSpPr>
        <dsp:cNvPr id="0" name=""/>
        <dsp:cNvSpPr/>
      </dsp:nvSpPr>
      <dsp:spPr>
        <a:xfrm>
          <a:off x="3862740" y="457831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4577054"/>
        <a:ext cx="9509" cy="9509"/>
      </dsp:txXfrm>
    </dsp:sp>
    <dsp:sp modelId="{51B64E49-D791-4BBB-B93D-6D564BC4B9BC}">
      <dsp:nvSpPr>
        <dsp:cNvPr id="0" name=""/>
        <dsp:cNvSpPr/>
      </dsp:nvSpPr>
      <dsp:spPr>
        <a:xfrm>
          <a:off x="4052929" y="4101178"/>
          <a:ext cx="1783219" cy="96126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Timing </a:t>
          </a:r>
        </a:p>
      </dsp:txBody>
      <dsp:txXfrm>
        <a:off x="4081083" y="4129332"/>
        <a:ext cx="1726911" cy="904953"/>
      </dsp:txXfrm>
    </dsp:sp>
    <dsp:sp modelId="{EC846009-DBFF-4853-8CC5-A891E9AD8056}">
      <dsp:nvSpPr>
        <dsp:cNvPr id="0" name=""/>
        <dsp:cNvSpPr/>
      </dsp:nvSpPr>
      <dsp:spPr>
        <a:xfrm rot="4767914">
          <a:off x="2344701" y="5090948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5068438"/>
        <a:ext cx="52011" cy="52011"/>
      </dsp:txXfrm>
    </dsp:sp>
    <dsp:sp modelId="{F80F0120-79DA-4CA7-A431-39CB019CB2D8}">
      <dsp:nvSpPr>
        <dsp:cNvPr id="0" name=""/>
        <dsp:cNvSpPr/>
      </dsp:nvSpPr>
      <dsp:spPr>
        <a:xfrm>
          <a:off x="2959914" y="5383997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Space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5396989"/>
        <a:ext cx="876842" cy="417612"/>
      </dsp:txXfrm>
    </dsp:sp>
    <dsp:sp modelId="{AFA9901F-6C24-45F6-B5D0-19902EFBBAA9}">
      <dsp:nvSpPr>
        <dsp:cNvPr id="0" name=""/>
        <dsp:cNvSpPr/>
      </dsp:nvSpPr>
      <dsp:spPr>
        <a:xfrm>
          <a:off x="3862740" y="560230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5601041"/>
        <a:ext cx="9509" cy="9509"/>
      </dsp:txXfrm>
    </dsp:sp>
    <dsp:sp modelId="{BD659A19-312F-4E10-B74A-ADFAEEB8C056}">
      <dsp:nvSpPr>
        <dsp:cNvPr id="0" name=""/>
        <dsp:cNvSpPr/>
      </dsp:nvSpPr>
      <dsp:spPr>
        <a:xfrm>
          <a:off x="4052929" y="5098100"/>
          <a:ext cx="1783219" cy="101539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Imaging </a:t>
          </a:r>
        </a:p>
      </dsp:txBody>
      <dsp:txXfrm>
        <a:off x="4082669" y="5127840"/>
        <a:ext cx="1723739" cy="955911"/>
      </dsp:txXfrm>
    </dsp:sp>
    <dsp:sp modelId="{1F604B2E-037D-4CBB-9B3D-B6ADE075E577}">
      <dsp:nvSpPr>
        <dsp:cNvPr id="0" name=""/>
        <dsp:cNvSpPr/>
      </dsp:nvSpPr>
      <dsp:spPr>
        <a:xfrm rot="18466973">
          <a:off x="5776029" y="5479629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475364"/>
        <a:ext cx="15521" cy="15521"/>
      </dsp:txXfrm>
    </dsp:sp>
    <dsp:sp modelId="{4CCFFC16-98C7-436A-A917-07470F2E5FE5}">
      <dsp:nvSpPr>
        <dsp:cNvPr id="0" name=""/>
        <dsp:cNvSpPr/>
      </dsp:nvSpPr>
      <dsp:spPr>
        <a:xfrm>
          <a:off x="6026337" y="5132943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Slit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146270"/>
        <a:ext cx="1235619" cy="428367"/>
      </dsp:txXfrm>
    </dsp:sp>
    <dsp:sp modelId="{7CFFB9D0-EE56-49AF-BC93-C2B0C8D92478}">
      <dsp:nvSpPr>
        <dsp:cNvPr id="0" name=""/>
        <dsp:cNvSpPr/>
      </dsp:nvSpPr>
      <dsp:spPr>
        <a:xfrm rot="3133027">
          <a:off x="5776029" y="5724970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720705"/>
        <a:ext cx="15521" cy="15521"/>
      </dsp:txXfrm>
    </dsp:sp>
    <dsp:sp modelId="{C1B07066-31D1-45A1-B270-4C495BFE0D2F}">
      <dsp:nvSpPr>
        <dsp:cNvPr id="0" name=""/>
        <dsp:cNvSpPr/>
      </dsp:nvSpPr>
      <dsp:spPr>
        <a:xfrm>
          <a:off x="6026337" y="5623626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Compton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636953"/>
        <a:ext cx="1235619" cy="4283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777D0-30E6-4AF9-9943-8CA1F40BC195}">
      <dsp:nvSpPr>
        <dsp:cNvPr id="0" name=""/>
        <dsp:cNvSpPr/>
      </dsp:nvSpPr>
      <dsp:spPr>
        <a:xfrm>
          <a:off x="974053" y="7188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MRI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19282"/>
        <a:ext cx="1771483" cy="388737"/>
      </dsp:txXfrm>
    </dsp:sp>
    <dsp:sp modelId="{B7703F69-D491-4B4E-8B29-D1254BE3EB05}">
      <dsp:nvSpPr>
        <dsp:cNvPr id="0" name=""/>
        <dsp:cNvSpPr/>
      </dsp:nvSpPr>
      <dsp:spPr>
        <a:xfrm>
          <a:off x="974053" y="455774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Ionoacoustics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67868"/>
        <a:ext cx="1771483" cy="388737"/>
      </dsp:txXfrm>
    </dsp:sp>
    <dsp:sp modelId="{CECF4BC9-4EF9-469B-8742-0A0598A7220A}">
      <dsp:nvSpPr>
        <dsp:cNvPr id="0" name=""/>
        <dsp:cNvSpPr/>
      </dsp:nvSpPr>
      <dsp:spPr>
        <a:xfrm>
          <a:off x="974053" y="904360"/>
          <a:ext cx="1795671" cy="625269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Interaction </a:t>
          </a:r>
          <a:r>
            <a:rPr lang="de-DE" sz="1800" kern="1200" dirty="0" err="1" smtClean="0">
              <a:solidFill>
                <a:schemeClr val="tx1"/>
              </a:solidFill>
            </a:rPr>
            <a:t>vertex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imaging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92367" y="922674"/>
        <a:ext cx="1759043" cy="588641"/>
      </dsp:txXfrm>
    </dsp:sp>
    <dsp:sp modelId="{F0E3DEF8-05E6-46AE-8487-21169DF6DFE4}">
      <dsp:nvSpPr>
        <dsp:cNvPr id="0" name=""/>
        <dsp:cNvSpPr/>
      </dsp:nvSpPr>
      <dsp:spPr>
        <a:xfrm>
          <a:off x="974053" y="1565290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572253"/>
        <a:ext cx="461545" cy="223809"/>
      </dsp:txXfrm>
    </dsp:sp>
    <dsp:sp modelId="{776AD830-06A9-4683-9F80-E757AE47ED46}">
      <dsp:nvSpPr>
        <dsp:cNvPr id="0" name=""/>
        <dsp:cNvSpPr/>
      </dsp:nvSpPr>
      <dsp:spPr>
        <a:xfrm>
          <a:off x="974053" y="1838686"/>
          <a:ext cx="475471" cy="2377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981016" y="1845649"/>
        <a:ext cx="461545" cy="223809"/>
      </dsp:txXfrm>
    </dsp:sp>
    <dsp:sp modelId="{FC039954-63E6-483C-B104-2380AF164143}">
      <dsp:nvSpPr>
        <dsp:cNvPr id="0" name=""/>
        <dsp:cNvSpPr/>
      </dsp:nvSpPr>
      <dsp:spPr>
        <a:xfrm>
          <a:off x="974053" y="2112083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PET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2124177"/>
        <a:ext cx="1771483" cy="388737"/>
      </dsp:txXfrm>
    </dsp:sp>
    <dsp:sp modelId="{5F446BF8-4597-4061-87D7-B94A6BCD346A}">
      <dsp:nvSpPr>
        <dsp:cNvPr id="0" name=""/>
        <dsp:cNvSpPr/>
      </dsp:nvSpPr>
      <dsp:spPr>
        <a:xfrm rot="17498713">
          <a:off x="2607012" y="2075422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066027"/>
        <a:ext cx="25780" cy="25780"/>
      </dsp:txXfrm>
    </dsp:sp>
    <dsp:sp modelId="{876EB96F-D036-4BF0-AA77-50663342BBDB}">
      <dsp:nvSpPr>
        <dsp:cNvPr id="0" name=""/>
        <dsp:cNvSpPr/>
      </dsp:nvSpPr>
      <dsp:spPr>
        <a:xfrm>
          <a:off x="2959914" y="16174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In-beam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1630483"/>
        <a:ext cx="876842" cy="417612"/>
      </dsp:txXfrm>
    </dsp:sp>
    <dsp:sp modelId="{B4C99554-A15D-4C08-8C0F-423B8467B542}">
      <dsp:nvSpPr>
        <dsp:cNvPr id="0" name=""/>
        <dsp:cNvSpPr/>
      </dsp:nvSpPr>
      <dsp:spPr>
        <a:xfrm>
          <a:off x="2769725" y="231505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60065" y="2313791"/>
        <a:ext cx="9509" cy="9509"/>
      </dsp:txXfrm>
    </dsp:sp>
    <dsp:sp modelId="{8B4015AE-73B7-4C81-853F-4DDAE2558708}">
      <dsp:nvSpPr>
        <dsp:cNvPr id="0" name=""/>
        <dsp:cNvSpPr/>
      </dsp:nvSpPr>
      <dsp:spPr>
        <a:xfrm>
          <a:off x="2959914" y="2096748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In-</a:t>
          </a:r>
          <a:r>
            <a:rPr lang="de-DE" sz="1800" kern="1200" dirty="0" err="1" smtClean="0">
              <a:solidFill>
                <a:schemeClr val="tx1"/>
              </a:solidFill>
            </a:rPr>
            <a:t>room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109740"/>
        <a:ext cx="876842" cy="417612"/>
      </dsp:txXfrm>
    </dsp:sp>
    <dsp:sp modelId="{E8035801-0759-49D3-BD28-4CD045C2F715}">
      <dsp:nvSpPr>
        <dsp:cNvPr id="0" name=""/>
        <dsp:cNvSpPr/>
      </dsp:nvSpPr>
      <dsp:spPr>
        <a:xfrm rot="4101287">
          <a:off x="2607012" y="2554678"/>
          <a:ext cx="515614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515614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1929" y="2545284"/>
        <a:ext cx="25780" cy="25780"/>
      </dsp:txXfrm>
    </dsp:sp>
    <dsp:sp modelId="{9B12507A-4F58-4047-A23A-0E459E3F6050}">
      <dsp:nvSpPr>
        <dsp:cNvPr id="0" name=""/>
        <dsp:cNvSpPr/>
      </dsp:nvSpPr>
      <dsp:spPr>
        <a:xfrm>
          <a:off x="2959914" y="2576004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Off-</a:t>
          </a:r>
          <a:r>
            <a:rPr lang="de-DE" sz="1800" kern="1200" dirty="0" err="1" smtClean="0">
              <a:solidFill>
                <a:schemeClr val="tx1"/>
              </a:solidFill>
            </a:rPr>
            <a:t>line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2588996"/>
        <a:ext cx="876842" cy="417612"/>
      </dsp:txXfrm>
    </dsp:sp>
    <dsp:sp modelId="{5141155A-694D-4466-AE4C-4AAE6AB947D0}">
      <dsp:nvSpPr>
        <dsp:cNvPr id="0" name=""/>
        <dsp:cNvSpPr/>
      </dsp:nvSpPr>
      <dsp:spPr>
        <a:xfrm>
          <a:off x="974053" y="4376629"/>
          <a:ext cx="1795671" cy="412925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PGI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86147" y="4388723"/>
        <a:ext cx="1771483" cy="388737"/>
      </dsp:txXfrm>
    </dsp:sp>
    <dsp:sp modelId="{F95E2671-1242-4E41-AA97-35B8CA08690A}">
      <dsp:nvSpPr>
        <dsp:cNvPr id="0" name=""/>
        <dsp:cNvSpPr/>
      </dsp:nvSpPr>
      <dsp:spPr>
        <a:xfrm rot="16832086">
          <a:off x="2344701" y="4068245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4045735"/>
        <a:ext cx="52011" cy="52011"/>
      </dsp:txXfrm>
    </dsp:sp>
    <dsp:sp modelId="{F7D25BB6-F8C2-499B-A267-B3710CDDB8DF}">
      <dsp:nvSpPr>
        <dsp:cNvPr id="0" name=""/>
        <dsp:cNvSpPr/>
      </dsp:nvSpPr>
      <dsp:spPr>
        <a:xfrm>
          <a:off x="2959914" y="3338591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Energy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3351583"/>
        <a:ext cx="876842" cy="417612"/>
      </dsp:txXfrm>
    </dsp:sp>
    <dsp:sp modelId="{65D2122C-328D-4FCA-A1FE-8CAA4D3C5972}">
      <dsp:nvSpPr>
        <dsp:cNvPr id="0" name=""/>
        <dsp:cNvSpPr/>
      </dsp:nvSpPr>
      <dsp:spPr>
        <a:xfrm>
          <a:off x="3862740" y="355689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3555634"/>
        <a:ext cx="9509" cy="9509"/>
      </dsp:txXfrm>
    </dsp:sp>
    <dsp:sp modelId="{CE24DEB7-6240-4F36-B5AF-98F862FD916F}">
      <dsp:nvSpPr>
        <dsp:cNvPr id="0" name=""/>
        <dsp:cNvSpPr/>
      </dsp:nvSpPr>
      <dsp:spPr>
        <a:xfrm>
          <a:off x="4052929" y="3055261"/>
          <a:ext cx="1783219" cy="101025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</a:t>
          </a:r>
          <a:r>
            <a:rPr lang="de-DE" sz="1800" kern="1200" dirty="0" err="1" smtClean="0">
              <a:solidFill>
                <a:schemeClr val="tx1"/>
              </a:solidFill>
            </a:rPr>
            <a:t>Spectroscopy</a:t>
          </a:r>
          <a:r>
            <a:rPr lang="de-DE" sz="1400" kern="1200" dirty="0" smtClean="0">
              <a:solidFill>
                <a:schemeClr val="tx1"/>
              </a:solidFill>
            </a:rPr>
            <a:t>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082518" y="3084850"/>
        <a:ext cx="1724041" cy="951078"/>
      </dsp:txXfrm>
    </dsp:sp>
    <dsp:sp modelId="{3016C9C1-032E-4158-95D5-DCBE34A637F2}">
      <dsp:nvSpPr>
        <dsp:cNvPr id="0" name=""/>
        <dsp:cNvSpPr/>
      </dsp:nvSpPr>
      <dsp:spPr>
        <a:xfrm rot="21576796">
          <a:off x="2769723" y="4578955"/>
          <a:ext cx="190193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93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60065" y="4577696"/>
        <a:ext cx="9509" cy="9509"/>
      </dsp:txXfrm>
    </dsp:sp>
    <dsp:sp modelId="{3221ACD7-7B07-4B7F-B409-CB0838B6A431}">
      <dsp:nvSpPr>
        <dsp:cNvPr id="0" name=""/>
        <dsp:cNvSpPr/>
      </dsp:nvSpPr>
      <dsp:spPr>
        <a:xfrm>
          <a:off x="2959914" y="4360010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Time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4373002"/>
        <a:ext cx="876842" cy="417612"/>
      </dsp:txXfrm>
    </dsp:sp>
    <dsp:sp modelId="{44476132-B582-4613-884D-36CC6B5ABFC9}">
      <dsp:nvSpPr>
        <dsp:cNvPr id="0" name=""/>
        <dsp:cNvSpPr/>
      </dsp:nvSpPr>
      <dsp:spPr>
        <a:xfrm>
          <a:off x="3862740" y="4578313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4577054"/>
        <a:ext cx="9509" cy="9509"/>
      </dsp:txXfrm>
    </dsp:sp>
    <dsp:sp modelId="{51B64E49-D791-4BBB-B93D-6D564BC4B9BC}">
      <dsp:nvSpPr>
        <dsp:cNvPr id="0" name=""/>
        <dsp:cNvSpPr/>
      </dsp:nvSpPr>
      <dsp:spPr>
        <a:xfrm>
          <a:off x="4052929" y="4101178"/>
          <a:ext cx="1783219" cy="96126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Timing </a:t>
          </a:r>
        </a:p>
      </dsp:txBody>
      <dsp:txXfrm>
        <a:off x="4081083" y="4129332"/>
        <a:ext cx="1726911" cy="904953"/>
      </dsp:txXfrm>
    </dsp:sp>
    <dsp:sp modelId="{EC846009-DBFF-4853-8CC5-A891E9AD8056}">
      <dsp:nvSpPr>
        <dsp:cNvPr id="0" name=""/>
        <dsp:cNvSpPr/>
      </dsp:nvSpPr>
      <dsp:spPr>
        <a:xfrm rot="4767914">
          <a:off x="2344701" y="5090948"/>
          <a:ext cx="1040237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040237" y="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838813" y="5068438"/>
        <a:ext cx="52011" cy="52011"/>
      </dsp:txXfrm>
    </dsp:sp>
    <dsp:sp modelId="{F80F0120-79DA-4CA7-A431-39CB019CB2D8}">
      <dsp:nvSpPr>
        <dsp:cNvPr id="0" name=""/>
        <dsp:cNvSpPr/>
      </dsp:nvSpPr>
      <dsp:spPr>
        <a:xfrm>
          <a:off x="2959914" y="5383997"/>
          <a:ext cx="902826" cy="4435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Space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972906" y="5396989"/>
        <a:ext cx="876842" cy="417612"/>
      </dsp:txXfrm>
    </dsp:sp>
    <dsp:sp modelId="{AFA9901F-6C24-45F6-B5D0-19902EFBBAA9}">
      <dsp:nvSpPr>
        <dsp:cNvPr id="0" name=""/>
        <dsp:cNvSpPr/>
      </dsp:nvSpPr>
      <dsp:spPr>
        <a:xfrm>
          <a:off x="3862740" y="5602300"/>
          <a:ext cx="190188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190188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079" y="5601041"/>
        <a:ext cx="9509" cy="9509"/>
      </dsp:txXfrm>
    </dsp:sp>
    <dsp:sp modelId="{BD659A19-312F-4E10-B74A-ADFAEEB8C056}">
      <dsp:nvSpPr>
        <dsp:cNvPr id="0" name=""/>
        <dsp:cNvSpPr/>
      </dsp:nvSpPr>
      <dsp:spPr>
        <a:xfrm>
          <a:off x="4052929" y="5098100"/>
          <a:ext cx="1783219" cy="101539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Prompt Gamma Imaging </a:t>
          </a:r>
        </a:p>
      </dsp:txBody>
      <dsp:txXfrm>
        <a:off x="4082669" y="5127840"/>
        <a:ext cx="1723739" cy="955911"/>
      </dsp:txXfrm>
    </dsp:sp>
    <dsp:sp modelId="{1F604B2E-037D-4CBB-9B3D-B6ADE075E577}">
      <dsp:nvSpPr>
        <dsp:cNvPr id="0" name=""/>
        <dsp:cNvSpPr/>
      </dsp:nvSpPr>
      <dsp:spPr>
        <a:xfrm rot="18466973">
          <a:off x="5776029" y="5479629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475364"/>
        <a:ext cx="15521" cy="15521"/>
      </dsp:txXfrm>
    </dsp:sp>
    <dsp:sp modelId="{4CCFFC16-98C7-436A-A917-07470F2E5FE5}">
      <dsp:nvSpPr>
        <dsp:cNvPr id="0" name=""/>
        <dsp:cNvSpPr/>
      </dsp:nvSpPr>
      <dsp:spPr>
        <a:xfrm>
          <a:off x="6026337" y="5132943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chemeClr val="tx1"/>
              </a:solidFill>
            </a:rPr>
            <a:t>Slit</a:t>
          </a:r>
          <a:r>
            <a:rPr lang="de-DE" sz="1800" kern="1200" dirty="0" smtClean="0">
              <a:solidFill>
                <a:schemeClr val="tx1"/>
              </a:solidFill>
            </a:rPr>
            <a:t>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146270"/>
        <a:ext cx="1235619" cy="428367"/>
      </dsp:txXfrm>
    </dsp:sp>
    <dsp:sp modelId="{7CFFB9D0-EE56-49AF-BC93-C2B0C8D92478}">
      <dsp:nvSpPr>
        <dsp:cNvPr id="0" name=""/>
        <dsp:cNvSpPr/>
      </dsp:nvSpPr>
      <dsp:spPr>
        <a:xfrm rot="3133027">
          <a:off x="5776029" y="5724970"/>
          <a:ext cx="310425" cy="6991"/>
        </a:xfrm>
        <a:custGeom>
          <a:avLst/>
          <a:gdLst/>
          <a:ahLst/>
          <a:cxnLst/>
          <a:rect l="0" t="0" r="0" b="0"/>
          <a:pathLst>
            <a:path>
              <a:moveTo>
                <a:pt x="0" y="3495"/>
              </a:moveTo>
              <a:lnTo>
                <a:pt x="310425" y="34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923482" y="5720705"/>
        <a:ext cx="15521" cy="15521"/>
      </dsp:txXfrm>
    </dsp:sp>
    <dsp:sp modelId="{C1B07066-31D1-45A1-B270-4C495BFE0D2F}">
      <dsp:nvSpPr>
        <dsp:cNvPr id="0" name=""/>
        <dsp:cNvSpPr/>
      </dsp:nvSpPr>
      <dsp:spPr>
        <a:xfrm>
          <a:off x="6026337" y="5623626"/>
          <a:ext cx="1262273" cy="45502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tx1"/>
              </a:solidFill>
            </a:rPr>
            <a:t>Compton </a:t>
          </a:r>
          <a:r>
            <a:rPr lang="de-DE" sz="1800" kern="1200" dirty="0" err="1" smtClean="0">
              <a:solidFill>
                <a:schemeClr val="tx1"/>
              </a:solidFill>
            </a:rPr>
            <a:t>camera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39664" y="5636953"/>
        <a:ext cx="1235619" cy="428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F1A7B-3909-4ED4-B6CE-2A9A4F00BF7D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08C70-7FB2-409E-A4F5-0225CF3719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19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EE1BE-564A-453A-8DE4-0709135B4EE3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CD595-4AB2-44CE-B3B2-310AF24AF1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09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SzPct val="45000"/>
              <a:buFont typeface="Wingdings" pitchFamily="2"/>
              <a:buChar char=""/>
            </a:pPr>
            <a:r>
              <a:rPr lang="en-US" dirty="0" smtClean="0"/>
              <a:t>BGO4: </a:t>
            </a:r>
            <a:r>
              <a:rPr lang="en-US" dirty="0" err="1" smtClean="0"/>
              <a:t>Scatterer</a:t>
            </a:r>
            <a:r>
              <a:rPr lang="en-US" dirty="0" smtClean="0"/>
              <a:t>: 36x39.5x30 mm</a:t>
            </a:r>
            <a:r>
              <a:rPr lang="en-US" baseline="33000" dirty="0" smtClean="0"/>
              <a:t>3</a:t>
            </a:r>
          </a:p>
          <a:p>
            <a:pPr marL="0" lvl="1" indent="0">
              <a:buSzPct val="45000"/>
              <a:buFont typeface="Wingdings" pitchFamily="2"/>
              <a:buChar char=""/>
            </a:pPr>
            <a:r>
              <a:rPr lang="en-US" dirty="0" smtClean="0"/>
              <a:t>BGO1: Absorber: 53x  53 x20 mm</a:t>
            </a:r>
            <a:r>
              <a:rPr lang="en-US" baseline="33000" dirty="0" smtClean="0"/>
              <a:t>3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694C2-280E-4861-9142-1D4C7CB66872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607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ea typeface="DejaVu Sans"/>
              </a:rPr>
              <a:t>Events 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(coincident energy depositions in one of the two cameras): 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6.6 × 10</a:t>
            </a:r>
            <a:r>
              <a:rPr lang="en-US" baseline="30000" dirty="0" smtClean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(20 % valid events)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ea typeface="DejaVu Sans"/>
              </a:rPr>
              <a:t>Events after filtering (realistic):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1.9 × 10</a:t>
            </a:r>
            <a:r>
              <a:rPr lang="en-US" baseline="30000" dirty="0" smtClean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(44 % valid events)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endParaRPr lang="en-US" dirty="0" smtClean="0"/>
          </a:p>
          <a:p>
            <a:r>
              <a:rPr lang="en-US" b="1" dirty="0" smtClean="0">
                <a:solidFill>
                  <a:srgbClr val="000000"/>
                </a:solidFill>
                <a:ea typeface="DejaVu Sans"/>
              </a:rPr>
              <a:t>Valid events </a:t>
            </a:r>
            <a:r>
              <a:rPr lang="en-US" dirty="0" smtClean="0">
                <a:solidFill>
                  <a:srgbClr val="000000"/>
                </a:solidFill>
              </a:rPr>
              <a:t>(1 scatter event + complete absorption and no energy escape):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1.3 × 10</a:t>
            </a:r>
            <a:r>
              <a:rPr lang="en-US" baseline="30000" dirty="0" smtClean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</a:t>
            </a:r>
            <a:endParaRPr lang="en-US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694C2-280E-4861-9142-1D4C7CB66872}" type="slidenum">
              <a:rPr lang="de-DE" smtClean="0">
                <a:solidFill>
                  <a:prstClr val="black"/>
                </a:solidFill>
              </a:rPr>
              <a:pPr/>
              <a:t>65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ea typeface="DejaVu Sans"/>
              </a:rPr>
              <a:t>Events 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(coincident energy depositions in one of the two cameras): 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6.6 × 10</a:t>
            </a:r>
            <a:r>
              <a:rPr lang="en-US" baseline="30000" dirty="0" smtClean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(20 % valid events)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ea typeface="DejaVu Sans"/>
              </a:rPr>
              <a:t>Events after filtering (realistic):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1.9 × 10</a:t>
            </a:r>
            <a:r>
              <a:rPr lang="en-US" baseline="30000" dirty="0" smtClean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(44 % valid events)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endParaRPr lang="en-US" dirty="0" smtClean="0"/>
          </a:p>
          <a:p>
            <a:r>
              <a:rPr lang="en-US" b="1" dirty="0" smtClean="0">
                <a:solidFill>
                  <a:srgbClr val="000000"/>
                </a:solidFill>
                <a:ea typeface="DejaVu Sans"/>
              </a:rPr>
              <a:t>Valid events </a:t>
            </a:r>
            <a:r>
              <a:rPr lang="en-US" dirty="0" smtClean="0">
                <a:solidFill>
                  <a:srgbClr val="000000"/>
                </a:solidFill>
              </a:rPr>
              <a:t>(1 scatter event + complete absorption and no energy escape): </a:t>
            </a:r>
            <a:endParaRPr lang="en-US" dirty="0" smtClean="0"/>
          </a:p>
          <a:p>
            <a:pPr marL="272955" indent="-272955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1.3 × 10</a:t>
            </a:r>
            <a:r>
              <a:rPr lang="en-US" baseline="30000" dirty="0" smtClean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</a:t>
            </a:r>
            <a:endParaRPr lang="en-US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694C2-280E-4861-9142-1D4C7CB66872}" type="slidenum">
              <a:rPr lang="de-DE" smtClean="0">
                <a:solidFill>
                  <a:prstClr val="black"/>
                </a:solidFill>
              </a:rPr>
              <a:pPr/>
              <a:t>74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ZDR_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4288" y="6689725"/>
            <a:ext cx="2839239" cy="2246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60" dirty="0">
                <a:solidFill>
                  <a:srgbClr val="FFFFFF"/>
                </a:solidFill>
              </a:rPr>
              <a:t>Fine Fiedler •  Strahlungsphysik • Dresden-Rossendorf</a:t>
            </a:r>
          </a:p>
        </p:txBody>
      </p:sp>
      <p:pic>
        <p:nvPicPr>
          <p:cNvPr id="3" name="Picture 2" descr="\\files\share\FZRzentral\HZDR_Vorlagen\HZDR-LOGO\HZDR-GESAMTLOGO_PNG\HZDR_GESAMTLOGO_S_RGB_400p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b="77240"/>
          <a:stretch/>
        </p:blipFill>
        <p:spPr bwMode="auto">
          <a:xfrm>
            <a:off x="7562039" y="6187772"/>
            <a:ext cx="1233381" cy="2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109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F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4288" y="6689725"/>
            <a:ext cx="3174267" cy="2246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60" dirty="0">
                <a:solidFill>
                  <a:srgbClr val="FFFFFF"/>
                </a:solidFill>
              </a:rPr>
              <a:t>Fine Fiedler • </a:t>
            </a:r>
            <a:r>
              <a:rPr lang="de-DE" sz="860" dirty="0" smtClean="0">
                <a:solidFill>
                  <a:srgbClr val="FFFFFF"/>
                </a:solidFill>
              </a:rPr>
              <a:t>Institute </a:t>
            </a:r>
            <a:r>
              <a:rPr lang="de-DE" sz="860" dirty="0" err="1" smtClean="0">
                <a:solidFill>
                  <a:srgbClr val="FFFFFF"/>
                </a:solidFill>
              </a:rPr>
              <a:t>of</a:t>
            </a:r>
            <a:r>
              <a:rPr lang="de-DE" sz="860" dirty="0" smtClean="0">
                <a:solidFill>
                  <a:srgbClr val="FFFFFF"/>
                </a:solidFill>
              </a:rPr>
              <a:t> Radiation </a:t>
            </a:r>
            <a:r>
              <a:rPr lang="de-DE" sz="860" dirty="0" err="1" smtClean="0">
                <a:solidFill>
                  <a:srgbClr val="FFFFFF"/>
                </a:solidFill>
              </a:rPr>
              <a:t>Physics</a:t>
            </a:r>
            <a:r>
              <a:rPr lang="de-DE" sz="860" dirty="0" smtClean="0">
                <a:solidFill>
                  <a:srgbClr val="FFFFFF"/>
                </a:solidFill>
              </a:rPr>
              <a:t> • </a:t>
            </a:r>
            <a:r>
              <a:rPr lang="de-DE" sz="860" dirty="0">
                <a:solidFill>
                  <a:srgbClr val="FFFFFF"/>
                </a:solidFill>
              </a:rPr>
              <a:t>Dresden-Rossendorf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9556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4288" y="6689725"/>
            <a:ext cx="2844801" cy="225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60" dirty="0">
                <a:solidFill>
                  <a:srgbClr val="FFFFFF"/>
                </a:solidFill>
              </a:rPr>
              <a:t>Fine Fiedler • Radiation Physics • Dresden-Rossendorf</a:t>
            </a:r>
          </a:p>
        </p:txBody>
      </p:sp>
      <p:pic>
        <p:nvPicPr>
          <p:cNvPr id="3" name="Grafik 33" descr="LogoOncoRaytransparent_3D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78" y="6149010"/>
            <a:ext cx="708362" cy="38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51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46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330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653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190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197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481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194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27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87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ZDR_2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4288" y="6689725"/>
            <a:ext cx="2839239" cy="2246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60" dirty="0">
                <a:solidFill>
                  <a:srgbClr val="FFFFFF"/>
                </a:solidFill>
              </a:rPr>
              <a:t>Fine Fiedler •  Strahlungsphysik • Dresden-Rossendorf</a:t>
            </a:r>
          </a:p>
        </p:txBody>
      </p:sp>
      <p:pic>
        <p:nvPicPr>
          <p:cNvPr id="3" name="Picture 2" descr="\\files\share\FZRzentral\HZDR_Vorlagen\HZDR-LOGO\HZDR-GESAMTLOGO_PNG\HZDR_GESAMTLOGO_S_RGB_400p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b="77240"/>
          <a:stretch/>
        </p:blipFill>
        <p:spPr bwMode="auto">
          <a:xfrm>
            <a:off x="7562039" y="6187772"/>
            <a:ext cx="1233381" cy="2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5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80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470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500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155378" y="6685800"/>
            <a:ext cx="2616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Fine Fiedler • Radiation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physics</a:t>
            </a: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 • f.fiedler@hzdr.de 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6984268" y="6568255"/>
            <a:ext cx="1967205" cy="230832"/>
          </a:xfrm>
          <a:prstGeom prst="rect">
            <a:avLst/>
          </a:prstGeom>
          <a:solidFill>
            <a:srgbClr val="00589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Member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of</a:t>
            </a: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the</a:t>
            </a: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 Helmholtz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Association</a:t>
            </a:r>
            <a:endParaRPr lang="de-DE" sz="900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6984268" y="6537489"/>
            <a:ext cx="2016224" cy="78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6948264" y="6752520"/>
            <a:ext cx="2016224" cy="78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4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59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98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003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781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4288" y="6689725"/>
            <a:ext cx="2585964" cy="2246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60" dirty="0">
                <a:solidFill>
                  <a:srgbClr val="FFFFFF"/>
                </a:solidFill>
              </a:rPr>
              <a:t>Fine Fiedler • Strahlungsphysik • Dresden-Rossendorf</a:t>
            </a:r>
          </a:p>
        </p:txBody>
      </p:sp>
    </p:spTree>
    <p:extLst>
      <p:ext uri="{BB962C8B-B14F-4D97-AF65-F5344CB8AC3E}">
        <p14:creationId xmlns:p14="http://schemas.microsoft.com/office/powerpoint/2010/main" val="9655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05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4288" y="6689725"/>
            <a:ext cx="2844801" cy="225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60" dirty="0">
                <a:solidFill>
                  <a:srgbClr val="FFFFFF"/>
                </a:solidFill>
              </a:rPr>
              <a:t>Fine Fiedler • Radiation Physics • Dresden-Rossendorf</a:t>
            </a:r>
          </a:p>
        </p:txBody>
      </p:sp>
    </p:spTree>
    <p:extLst>
      <p:ext uri="{BB962C8B-B14F-4D97-AF65-F5344CB8AC3E}">
        <p14:creationId xmlns:p14="http://schemas.microsoft.com/office/powerpoint/2010/main" val="192943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82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453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46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14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126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4955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482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80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275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2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155378" y="6685800"/>
            <a:ext cx="26164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Fine Fiedler • Radiation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physics</a:t>
            </a: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 • f.fiedler@hzdr.de 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6984268" y="6568255"/>
            <a:ext cx="1967205" cy="230832"/>
          </a:xfrm>
          <a:prstGeom prst="rect">
            <a:avLst/>
          </a:prstGeom>
          <a:solidFill>
            <a:srgbClr val="00589C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Member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of</a:t>
            </a: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the</a:t>
            </a:r>
            <a:r>
              <a:rPr lang="de-DE" sz="900" dirty="0">
                <a:solidFill>
                  <a:srgbClr val="FFFFFF"/>
                </a:solidFill>
                <a:cs typeface="Calibri" pitchFamily="34" charset="0"/>
              </a:rPr>
              <a:t> Helmholtz </a:t>
            </a:r>
            <a:r>
              <a:rPr lang="de-DE" sz="900" dirty="0" err="1">
                <a:solidFill>
                  <a:srgbClr val="FFFFFF"/>
                </a:solidFill>
                <a:cs typeface="Calibri" pitchFamily="34" charset="0"/>
              </a:rPr>
              <a:t>Association</a:t>
            </a:r>
            <a:endParaRPr lang="de-DE" sz="900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6984268" y="6537489"/>
            <a:ext cx="2016224" cy="78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6948264" y="6752520"/>
            <a:ext cx="2016224" cy="78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9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19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88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48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3075" name="Picture 3" descr="FZD-Bildmarke_Preussel_wtransparen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olgefoli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7524750" y="6021388"/>
            <a:ext cx="1368425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10" name="Picture 2" descr="\\files\share\FZRzentral\HZDR_Vorlagen\HZDR-LOGO\HZDR-GESAMTLOGO_PNG\HZDR_GESAMTLOGO_S_RGB_400px.pn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b="77240"/>
          <a:stretch/>
        </p:blipFill>
        <p:spPr bwMode="auto">
          <a:xfrm>
            <a:off x="7731107" y="6309320"/>
            <a:ext cx="1233381" cy="2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804025" y="6165850"/>
            <a:ext cx="7921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751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3075" name="Picture 3" descr="FZD-Bildmarke_Preussel_wtransparent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olgefolie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7524750" y="6021388"/>
            <a:ext cx="1368425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10" name="Picture 2" descr="\\files\share\FZRzentral\HZDR_Vorlagen\HZDR-LOGO\HZDR-GESAMTLOGO_PNG\HZDR_GESAMTLOGO_S_RGB_400px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b="77240"/>
          <a:stretch/>
        </p:blipFill>
        <p:spPr bwMode="auto">
          <a:xfrm>
            <a:off x="7731107" y="6309320"/>
            <a:ext cx="1233381" cy="2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8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-7938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027" name="Gruppieren 18"/>
          <p:cNvGrpSpPr>
            <a:grpSpLocks/>
          </p:cNvGrpSpPr>
          <p:nvPr/>
        </p:nvGrpSpPr>
        <p:grpSpPr bwMode="auto">
          <a:xfrm>
            <a:off x="-3175" y="0"/>
            <a:ext cx="9144000" cy="6858000"/>
            <a:chOff x="-3175" y="-19275"/>
            <a:chExt cx="9144000" cy="6858000"/>
          </a:xfrm>
        </p:grpSpPr>
        <p:grpSp>
          <p:nvGrpSpPr>
            <p:cNvPr id="1029" name="Gruppieren 14"/>
            <p:cNvGrpSpPr>
              <a:grpSpLocks/>
            </p:cNvGrpSpPr>
            <p:nvPr/>
          </p:nvGrpSpPr>
          <p:grpSpPr bwMode="auto">
            <a:xfrm>
              <a:off x="-3175" y="-19275"/>
              <a:ext cx="9144000" cy="6858000"/>
              <a:chOff x="0" y="0"/>
              <a:chExt cx="9144000" cy="6858000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7338" cy="287338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6350" y="6426200"/>
                <a:ext cx="3059113" cy="144463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0" y="6713538"/>
                <a:ext cx="3059113" cy="144462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3057525" y="6567488"/>
                <a:ext cx="3059113" cy="144462"/>
              </a:xfrm>
              <a:prstGeom prst="rect">
                <a:avLst/>
              </a:prstGeom>
              <a:solidFill>
                <a:srgbClr val="B9B9B9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3175" y="6570663"/>
                <a:ext cx="3059113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3062288" y="6711950"/>
                <a:ext cx="6081712" cy="1444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030" name="Gruppieren 15"/>
            <p:cNvGrpSpPr>
              <a:grpSpLocks/>
            </p:cNvGrpSpPr>
            <p:nvPr/>
          </p:nvGrpSpPr>
          <p:grpSpPr bwMode="auto">
            <a:xfrm>
              <a:off x="6011863" y="5157788"/>
              <a:ext cx="2808287" cy="1228725"/>
              <a:chOff x="6011863" y="5157788"/>
              <a:chExt cx="2808287" cy="1228725"/>
            </a:xfrm>
          </p:grpSpPr>
          <p:pic>
            <p:nvPicPr>
              <p:cNvPr id="1031" name="Grafik 19"/>
              <p:cNvPicPr>
                <a:picLocks noChangeAspect="1"/>
              </p:cNvPicPr>
              <p:nvPr/>
            </p:nvPicPr>
            <p:blipFill>
              <a:blip r:embed="rId3"/>
              <a:srcRect r="40276"/>
              <a:stretch>
                <a:fillRect/>
              </a:stretch>
            </p:blipFill>
            <p:spPr bwMode="auto">
              <a:xfrm>
                <a:off x="7077075" y="5157788"/>
                <a:ext cx="1743075" cy="1228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2" name="Bild 4" descr="DDC_Sticker_groß_Schatten_RGB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011863" y="5229225"/>
                <a:ext cx="1008062" cy="1008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65760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.png"/><Relationship Id="rId5" Type="http://schemas.openxmlformats.org/officeDocument/2006/relationships/image" Target="../media/image118.png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8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8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1.png"/><Relationship Id="rId5" Type="http://schemas.openxmlformats.org/officeDocument/2006/relationships/image" Target="../media/image127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1052736"/>
            <a:ext cx="82809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</a:rPr>
              <a:t>Prompt Gamma Imaging in Hadron </a:t>
            </a:r>
            <a:r>
              <a:rPr lang="en-US" sz="3200" dirty="0" smtClean="0">
                <a:solidFill>
                  <a:schemeClr val="bg1"/>
                </a:solidFill>
              </a:rPr>
              <a:t>Therapy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cs typeface="Arial" charset="0"/>
              </a:rPr>
              <a:t>              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bg1"/>
                </a:solidFill>
              </a:rPr>
              <a:t>Jagiellonian</a:t>
            </a:r>
            <a:r>
              <a:rPr lang="en-US" sz="2400" dirty="0">
                <a:solidFill>
                  <a:schemeClr val="bg1"/>
                </a:solidFill>
              </a:rPr>
              <a:t> Symposium of Fundamental and Applied Subatomic 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Physics</a:t>
            </a:r>
            <a:r>
              <a:rPr lang="en-US" sz="2400" dirty="0">
                <a:solidFill>
                  <a:schemeClr val="bg1"/>
                </a:solidFill>
              </a:rPr>
              <a:t>, 04.-9.6.2017, Krakow, </a:t>
            </a:r>
            <a:r>
              <a:rPr lang="en-US" sz="2400" dirty="0" smtClean="0">
                <a:solidFill>
                  <a:schemeClr val="bg1"/>
                </a:solidFill>
              </a:rPr>
              <a:t>Poland 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bg1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chemeClr val="bg1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chemeClr val="bg1"/>
                </a:solidFill>
                <a:cs typeface="Arial" charset="0"/>
              </a:rPr>
              <a:t>Fine Fiedler</a:t>
            </a:r>
            <a:endParaRPr lang="de-DE" dirty="0">
              <a:solidFill>
                <a:schemeClr val="bg1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chemeClr val="bg1"/>
                </a:solidFill>
                <a:cs typeface="Arial" charset="0"/>
              </a:rPr>
              <a:t>Institute </a:t>
            </a:r>
            <a:r>
              <a:rPr lang="de-DE" dirty="0" err="1" smtClean="0">
                <a:solidFill>
                  <a:schemeClr val="bg1"/>
                </a:solidFill>
                <a:cs typeface="Arial" charset="0"/>
              </a:rPr>
              <a:t>of</a:t>
            </a:r>
            <a:r>
              <a:rPr lang="de-DE" dirty="0" smtClean="0">
                <a:solidFill>
                  <a:schemeClr val="bg1"/>
                </a:solidFill>
                <a:cs typeface="Arial" charset="0"/>
              </a:rPr>
              <a:t> Radiation </a:t>
            </a:r>
            <a:r>
              <a:rPr lang="de-DE" dirty="0" err="1" smtClean="0">
                <a:solidFill>
                  <a:schemeClr val="bg1"/>
                </a:solidFill>
                <a:cs typeface="Arial" charset="0"/>
              </a:rPr>
              <a:t>Physics</a:t>
            </a:r>
            <a:endParaRPr lang="de-DE" dirty="0" smtClean="0">
              <a:solidFill>
                <a:schemeClr val="bg1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chemeClr val="bg1"/>
                </a:solidFill>
                <a:cs typeface="Arial" charset="0"/>
              </a:rPr>
              <a:t>Helmholtz-Zentrum Dresden-</a:t>
            </a:r>
            <a:r>
              <a:rPr lang="de-DE" dirty="0" err="1" smtClean="0">
                <a:solidFill>
                  <a:schemeClr val="bg1"/>
                </a:solidFill>
                <a:cs typeface="Arial" charset="0"/>
              </a:rPr>
              <a:t>Rossendorf</a:t>
            </a:r>
            <a:endParaRPr lang="de-DE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Abgerundetes Rechteck 2"/>
          <p:cNvSpPr/>
          <p:nvPr/>
        </p:nvSpPr>
        <p:spPr>
          <a:xfrm rot="20479308">
            <a:off x="278120" y="3884445"/>
            <a:ext cx="4414021" cy="13417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Nuclear methods for range measurements in hadron therapy</a:t>
            </a: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4749800" y="435484"/>
            <a:ext cx="4298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accent2"/>
                </a:solidFill>
                <a:latin typeface="Calibri" pitchFamily="34" charset="0"/>
              </a:rPr>
              <a:t>German Heavy Ion </a:t>
            </a:r>
            <a:r>
              <a:rPr lang="de-DE" dirty="0" smtClean="0">
                <a:solidFill>
                  <a:schemeClr val="accent2"/>
                </a:solidFill>
                <a:latin typeface="Calibri" pitchFamily="34" charset="0"/>
              </a:rPr>
              <a:t>Tumor </a:t>
            </a:r>
            <a:r>
              <a:rPr lang="de-DE" dirty="0" err="1">
                <a:solidFill>
                  <a:schemeClr val="accent2"/>
                </a:solidFill>
                <a:latin typeface="Calibri" pitchFamily="34" charset="0"/>
              </a:rPr>
              <a:t>Therapy</a:t>
            </a:r>
            <a:r>
              <a:rPr lang="de-DE" dirty="0">
                <a:solidFill>
                  <a:schemeClr val="accent2"/>
                </a:solidFill>
                <a:latin typeface="Calibri" pitchFamily="34" charset="0"/>
              </a:rPr>
              <a:t> Project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58393" y="2855913"/>
            <a:ext cx="9044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800" dirty="0">
                <a:latin typeface="Calibri" pitchFamily="34" charset="0"/>
              </a:rPr>
              <a:t>Ablenk-</a:t>
            </a:r>
          </a:p>
          <a:p>
            <a:pPr algn="ctr" eaLnBrk="0" hangingPunct="0"/>
            <a:r>
              <a:rPr lang="de-DE" sz="1800" dirty="0" err="1">
                <a:latin typeface="Calibri" pitchFamily="34" charset="0"/>
              </a:rPr>
              <a:t>magnet</a:t>
            </a:r>
            <a:endParaRPr lang="de-DE" sz="180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0135"/>
          <a:stretch>
            <a:fillRect/>
          </a:stretch>
        </p:blipFill>
        <p:spPr bwMode="auto">
          <a:xfrm>
            <a:off x="4826000" y="728663"/>
            <a:ext cx="431165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5" descr="g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5490"/>
          <a:stretch>
            <a:fillRect/>
          </a:stretch>
        </p:blipFill>
        <p:spPr bwMode="auto">
          <a:xfrm>
            <a:off x="2744788" y="3582988"/>
            <a:ext cx="5400675" cy="5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3933825"/>
            <a:ext cx="4557713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414963" y="2551113"/>
            <a:ext cx="284162" cy="152400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62500" y="2201863"/>
            <a:ext cx="17272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e-DE" sz="1400" dirty="0">
              <a:solidFill>
                <a:srgbClr val="0066CC"/>
              </a:solidFill>
              <a:latin typeface="Calibri" pitchFamily="34" charset="0"/>
            </a:endParaRPr>
          </a:p>
          <a:p>
            <a:pPr eaLnBrk="0" hangingPunct="0"/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Ion </a:t>
            </a:r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source</a:t>
            </a:r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        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7912100" y="3452813"/>
            <a:ext cx="838200" cy="990600"/>
          </a:xfrm>
          <a:prstGeom prst="ellips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11" name="Arc 9"/>
          <p:cNvSpPr>
            <a:spLocks/>
          </p:cNvSpPr>
          <p:nvPr/>
        </p:nvSpPr>
        <p:spPr bwMode="auto">
          <a:xfrm rot="10103009" flipV="1">
            <a:off x="6942138" y="3863975"/>
            <a:ext cx="1109662" cy="900113"/>
          </a:xfrm>
          <a:custGeom>
            <a:avLst/>
            <a:gdLst>
              <a:gd name="G0" fmla="+- 450 0 0"/>
              <a:gd name="G1" fmla="+- 21600 0 0"/>
              <a:gd name="G2" fmla="+- 21600 0 0"/>
              <a:gd name="T0" fmla="*/ 0 w 22050"/>
              <a:gd name="T1" fmla="*/ 5 h 26989"/>
              <a:gd name="T2" fmla="*/ 21367 w 22050"/>
              <a:gd name="T3" fmla="*/ 26989 h 26989"/>
              <a:gd name="T4" fmla="*/ 450 w 22050"/>
              <a:gd name="T5" fmla="*/ 21600 h 26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50" h="26989" fill="none" extrusionOk="0">
                <a:moveTo>
                  <a:pt x="-1" y="4"/>
                </a:moveTo>
                <a:cubicBezTo>
                  <a:pt x="149" y="1"/>
                  <a:pt x="299" y="-1"/>
                  <a:pt x="450" y="0"/>
                </a:cubicBezTo>
                <a:cubicBezTo>
                  <a:pt x="12379" y="0"/>
                  <a:pt x="22050" y="9670"/>
                  <a:pt x="22050" y="21600"/>
                </a:cubicBezTo>
                <a:cubicBezTo>
                  <a:pt x="22050" y="23417"/>
                  <a:pt x="21820" y="25228"/>
                  <a:pt x="21366" y="26988"/>
                </a:cubicBezTo>
              </a:path>
              <a:path w="22050" h="26989" stroke="0" extrusionOk="0">
                <a:moveTo>
                  <a:pt x="-1" y="4"/>
                </a:moveTo>
                <a:cubicBezTo>
                  <a:pt x="149" y="1"/>
                  <a:pt x="299" y="-1"/>
                  <a:pt x="450" y="0"/>
                </a:cubicBezTo>
                <a:cubicBezTo>
                  <a:pt x="12379" y="0"/>
                  <a:pt x="22050" y="9670"/>
                  <a:pt x="22050" y="21600"/>
                </a:cubicBezTo>
                <a:cubicBezTo>
                  <a:pt x="22050" y="23417"/>
                  <a:pt x="21820" y="25228"/>
                  <a:pt x="21366" y="26988"/>
                </a:cubicBezTo>
                <a:lnTo>
                  <a:pt x="450" y="21600"/>
                </a:lnTo>
                <a:close/>
              </a:path>
            </a:pathLst>
          </a:custGeom>
          <a:noFill/>
          <a:ln w="38100" cap="sq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749800" y="3240088"/>
            <a:ext cx="17018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Linear </a:t>
            </a:r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accelerator</a:t>
            </a:r>
            <a:endParaRPr lang="de-DE" sz="1400" dirty="0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56277" y="1072824"/>
            <a:ext cx="12192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Heavy </a:t>
            </a:r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ion</a:t>
            </a:r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 </a:t>
            </a:r>
          </a:p>
          <a:p>
            <a:pPr eaLnBrk="0" hangingPunct="0"/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synchrotron</a:t>
            </a:r>
            <a:endParaRPr lang="de-DE" sz="1400" dirty="0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-14288" y="6356452"/>
            <a:ext cx="342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Calibri" pitchFamily="34" charset="0"/>
                <a:cs typeface="Calibri" pitchFamily="34" charset="0"/>
              </a:rPr>
              <a:t>Schardt et al.,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Rev. Mod. Phys. 82(2010) 383 </a:t>
            </a:r>
            <a:endParaRPr lang="de-DE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33388" y="44450"/>
            <a:ext cx="8710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2000" b="1" dirty="0" smtClean="0">
                <a:solidFill>
                  <a:srgbClr val="333399"/>
                </a:solidFill>
              </a:rPr>
              <a:t>Imaging </a:t>
            </a:r>
            <a:r>
              <a:rPr lang="de-DE" sz="2000" b="1" dirty="0" err="1" smtClean="0">
                <a:solidFill>
                  <a:srgbClr val="333399"/>
                </a:solidFill>
              </a:rPr>
              <a:t>for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had</a:t>
            </a:r>
            <a:r>
              <a:rPr lang="de-DE" sz="2000" b="1" dirty="0" err="1" smtClean="0">
                <a:solidFill>
                  <a:srgbClr val="333399"/>
                </a:solidFill>
              </a:rPr>
              <a:t>ron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therapy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quality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assurance</a:t>
            </a:r>
            <a:r>
              <a:rPr lang="de-DE" sz="2000" b="1" dirty="0" smtClean="0">
                <a:solidFill>
                  <a:srgbClr val="333399"/>
                </a:solidFill>
              </a:rPr>
              <a:t>: HZDR @ GSI</a:t>
            </a:r>
            <a:endParaRPr lang="de-DE" sz="2000" b="1" dirty="0">
              <a:solidFill>
                <a:srgbClr val="333399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44462" y="2924944"/>
            <a:ext cx="442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was proposed at LBNL </a:t>
            </a:r>
          </a:p>
          <a:p>
            <a:r>
              <a:rPr lang="en-US" sz="1400" i="1" dirty="0" smtClean="0"/>
              <a:t>Tobias et al. 1977, </a:t>
            </a:r>
            <a:r>
              <a:rPr lang="en-US" sz="1400" i="1" dirty="0" err="1" smtClean="0"/>
              <a:t>Llacer</a:t>
            </a:r>
            <a:r>
              <a:rPr lang="en-US" sz="1400" i="1" dirty="0" smtClean="0"/>
              <a:t> 1988</a:t>
            </a:r>
            <a:endParaRPr lang="en-US" sz="1400" i="1" dirty="0"/>
          </a:p>
        </p:txBody>
      </p:sp>
      <p:sp>
        <p:nvSpPr>
          <p:cNvPr id="19" name="Textfeld 18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sp>
        <p:nvSpPr>
          <p:cNvPr id="20" name="Ellipse 19"/>
          <p:cNvSpPr>
            <a:spLocks noChangeAspect="1"/>
          </p:cNvSpPr>
          <p:nvPr/>
        </p:nvSpPr>
        <p:spPr>
          <a:xfrm>
            <a:off x="1979712" y="552816"/>
            <a:ext cx="504056" cy="504000"/>
          </a:xfrm>
          <a:prstGeom prst="ellipse">
            <a:avLst/>
          </a:prstGeom>
          <a:solidFill>
            <a:srgbClr val="FF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2231740" y="1416856"/>
            <a:ext cx="1" cy="30166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2141740" y="1226445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231522" y="133555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baseline="30000" dirty="0" smtClean="0">
                <a:solidFill>
                  <a:srgbClr val="000000"/>
                </a:solidFill>
              </a:rPr>
              <a:t>+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V="1">
            <a:off x="1990810" y="1718524"/>
            <a:ext cx="240712" cy="26638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1813360" y="1986407"/>
            <a:ext cx="180000" cy="18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6" name="Freeform 99"/>
          <p:cNvSpPr>
            <a:spLocks noChangeAspect="1"/>
          </p:cNvSpPr>
          <p:nvPr/>
        </p:nvSpPr>
        <p:spPr bwMode="auto">
          <a:xfrm rot="2400000" flipV="1">
            <a:off x="1237100" y="1293168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Freeform 99"/>
          <p:cNvSpPr>
            <a:spLocks noChangeAspect="1"/>
          </p:cNvSpPr>
          <p:nvPr/>
        </p:nvSpPr>
        <p:spPr bwMode="auto">
          <a:xfrm rot="13200000" flipV="1">
            <a:off x="2068935" y="2039681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907704" y="1983628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e</a:t>
            </a:r>
            <a:r>
              <a:rPr lang="de-DE" baseline="30000" dirty="0" smtClean="0">
                <a:solidFill>
                  <a:srgbClr val="000000"/>
                </a:solidFill>
              </a:rPr>
              <a:t>-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964799" y="2261510"/>
            <a:ext cx="96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511 </a:t>
            </a:r>
            <a:r>
              <a:rPr lang="de-DE" sz="1800" dirty="0" err="1" smtClean="0">
                <a:solidFill>
                  <a:srgbClr val="C00000"/>
                </a:solidFill>
              </a:rPr>
              <a:t>keV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de-DE" sz="1800" dirty="0" smtClean="0">
                <a:solidFill>
                  <a:srgbClr val="C00000"/>
                </a:solidFill>
              </a:rPr>
              <a:t>-</a:t>
            </a:r>
            <a:r>
              <a:rPr lang="de-DE" sz="1800" dirty="0" err="1" smtClean="0">
                <a:solidFill>
                  <a:srgbClr val="C00000"/>
                </a:solidFill>
              </a:rPr>
              <a:t>rays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44462" y="3861048"/>
            <a:ext cx="3262443" cy="2132635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de-DE" sz="9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 eaLnBrk="0" hangingPunct="0"/>
            <a:r>
              <a:rPr lang="de-DE" sz="1800" b="1" dirty="0" smtClean="0">
                <a:solidFill>
                  <a:schemeClr val="accent2"/>
                </a:solidFill>
                <a:latin typeface="Calibri" pitchFamily="34" charset="0"/>
              </a:rPr>
              <a:t>1997 </a:t>
            </a:r>
            <a:r>
              <a:rPr lang="de-DE" sz="1800" b="1" dirty="0">
                <a:solidFill>
                  <a:schemeClr val="accent2"/>
                </a:solidFill>
                <a:latin typeface="Calibri" pitchFamily="34" charset="0"/>
              </a:rPr>
              <a:t>– 2008</a:t>
            </a:r>
            <a:r>
              <a:rPr lang="de-DE" sz="1800" b="1" dirty="0" smtClean="0">
                <a:solidFill>
                  <a:schemeClr val="accent2"/>
                </a:solidFill>
                <a:latin typeface="Calibri" pitchFamily="34" charset="0"/>
              </a:rPr>
              <a:t>:</a:t>
            </a:r>
            <a:endParaRPr lang="de-DE" sz="900" b="1" dirty="0">
              <a:solidFill>
                <a:schemeClr val="accent2"/>
              </a:solidFill>
              <a:latin typeface="Calibri" pitchFamily="34" charset="0"/>
            </a:endParaRPr>
          </a:p>
          <a:p>
            <a:pPr marL="177800" indent="-177800" eaLnBrk="0" hangingPunct="0">
              <a:lnSpc>
                <a:spcPct val="114000"/>
              </a:lnSpc>
              <a:spcBef>
                <a:spcPts val="600"/>
              </a:spcBef>
              <a:buFontTx/>
              <a:buChar char="•"/>
            </a:pPr>
            <a:r>
              <a:rPr lang="de-DE" sz="1800" dirty="0" smtClean="0">
                <a:latin typeface="Calibri" pitchFamily="34" charset="0"/>
              </a:rPr>
              <a:t>Monitoring </a:t>
            </a:r>
            <a:r>
              <a:rPr lang="de-DE" sz="1800" dirty="0" err="1" smtClean="0">
                <a:latin typeface="Calibri" pitchFamily="34" charset="0"/>
              </a:rPr>
              <a:t>of</a:t>
            </a:r>
            <a:r>
              <a:rPr lang="de-DE" sz="1800" dirty="0" smtClean="0">
                <a:latin typeface="Calibri" pitchFamily="34" charset="0"/>
              </a:rPr>
              <a:t> </a:t>
            </a:r>
            <a:r>
              <a:rPr lang="de-DE" sz="1800" dirty="0" err="1" smtClean="0">
                <a:latin typeface="Calibri" pitchFamily="34" charset="0"/>
              </a:rPr>
              <a:t>the</a:t>
            </a:r>
            <a:r>
              <a:rPr lang="de-DE" sz="1800" dirty="0" smtClean="0">
                <a:latin typeface="Calibri" pitchFamily="34" charset="0"/>
              </a:rPr>
              <a:t> </a:t>
            </a:r>
            <a:r>
              <a:rPr lang="de-DE" sz="1800" dirty="0" err="1" smtClean="0">
                <a:latin typeface="Calibri" pitchFamily="34" charset="0"/>
              </a:rPr>
              <a:t>treatment</a:t>
            </a:r>
            <a:r>
              <a:rPr lang="de-DE" sz="1800" dirty="0" smtClean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of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more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 smtClean="0">
                <a:latin typeface="Calibri" pitchFamily="34" charset="0"/>
              </a:rPr>
              <a:t>than</a:t>
            </a:r>
            <a:r>
              <a:rPr lang="de-DE" sz="1800" dirty="0" smtClean="0">
                <a:latin typeface="Calibri" pitchFamily="34" charset="0"/>
              </a:rPr>
              <a:t> 440 </a:t>
            </a:r>
            <a:r>
              <a:rPr lang="de-DE" sz="1800" dirty="0" err="1">
                <a:latin typeface="Calibri" pitchFamily="34" charset="0"/>
              </a:rPr>
              <a:t>patients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 smtClean="0">
                <a:latin typeface="Calibri" pitchFamily="34" charset="0"/>
              </a:rPr>
              <a:t>irradiated</a:t>
            </a:r>
            <a:r>
              <a:rPr lang="de-DE" sz="1800" dirty="0" smtClean="0">
                <a:latin typeface="Calibri" pitchFamily="34" charset="0"/>
              </a:rPr>
              <a:t> </a:t>
            </a:r>
            <a:r>
              <a:rPr lang="de-DE" sz="1800" dirty="0" err="1" smtClean="0">
                <a:latin typeface="Calibri" pitchFamily="34" charset="0"/>
              </a:rPr>
              <a:t>with</a:t>
            </a:r>
            <a:r>
              <a:rPr lang="de-DE" sz="1800" dirty="0" smtClean="0">
                <a:latin typeface="Calibri" pitchFamily="34" charset="0"/>
              </a:rPr>
              <a:t> </a:t>
            </a:r>
            <a:r>
              <a:rPr lang="de-DE" sz="1800" baseline="30000" dirty="0">
                <a:latin typeface="Calibri" pitchFamily="34" charset="0"/>
              </a:rPr>
              <a:t>12</a:t>
            </a:r>
            <a:r>
              <a:rPr lang="de-DE" sz="1800" dirty="0">
                <a:latin typeface="Calibri" pitchFamily="34" charset="0"/>
              </a:rPr>
              <a:t>C-beams</a:t>
            </a:r>
          </a:p>
          <a:p>
            <a:pPr eaLnBrk="0" hangingPunct="0">
              <a:lnSpc>
                <a:spcPct val="114000"/>
              </a:lnSpc>
              <a:spcBef>
                <a:spcPts val="600"/>
              </a:spcBef>
              <a:buFontTx/>
              <a:buChar char="•"/>
            </a:pP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Mostly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head</a:t>
            </a:r>
            <a:r>
              <a:rPr lang="de-DE" sz="1800" dirty="0">
                <a:latin typeface="Calibri" pitchFamily="34" charset="0"/>
              </a:rPr>
              <a:t> &amp; </a:t>
            </a:r>
            <a:r>
              <a:rPr lang="de-DE" sz="1800" dirty="0" smtClean="0">
                <a:latin typeface="Calibri" pitchFamily="34" charset="0"/>
              </a:rPr>
              <a:t>neck</a:t>
            </a:r>
            <a:endParaRPr lang="de-DE" sz="900" dirty="0" smtClean="0">
              <a:latin typeface="Calibri" pitchFamily="3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de-DE" sz="900" dirty="0">
                <a:solidFill>
                  <a:srgbClr val="000000"/>
                </a:solidFill>
                <a:latin typeface="Calibri" pitchFamily="34" charset="0"/>
              </a:rPr>
              <a:t> 	</a:t>
            </a:r>
            <a:endParaRPr lang="de-DE" sz="900" dirty="0">
              <a:solidFill>
                <a:srgbClr val="33CC3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37610" y="873937"/>
            <a:ext cx="4100513" cy="4473575"/>
            <a:chOff x="2738" y="927"/>
            <a:chExt cx="2880" cy="3089"/>
          </a:xfrm>
        </p:grpSpPr>
        <p:pic>
          <p:nvPicPr>
            <p:cNvPr id="3" name="Picture 3" descr="petscanner_nov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" y="927"/>
              <a:ext cx="2880" cy="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4"/>
            <p:cNvSpPr>
              <a:spLocks noChangeAspect="1" noChangeShapeType="1"/>
            </p:cNvSpPr>
            <p:nvPr/>
          </p:nvSpPr>
          <p:spPr bwMode="auto">
            <a:xfrm flipV="1">
              <a:off x="4646" y="1306"/>
              <a:ext cx="0" cy="44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hlink"/>
                  </a:solidFill>
                  <a:round/>
                  <a:headEnd type="triangle" w="med" len="med"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>
                <a:latin typeface="Calibri" pitchFamily="34" charset="0"/>
              </a:endParaRPr>
            </a:p>
          </p:txBody>
        </p:sp>
        <p:sp>
          <p:nvSpPr>
            <p:cNvPr id="5" name="Line 5"/>
            <p:cNvSpPr>
              <a:spLocks noChangeAspect="1" noChangeShapeType="1"/>
            </p:cNvSpPr>
            <p:nvPr/>
          </p:nvSpPr>
          <p:spPr bwMode="auto">
            <a:xfrm>
              <a:off x="4646" y="2829"/>
              <a:ext cx="0" cy="43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hlink"/>
                  </a:solidFill>
                  <a:round/>
                  <a:headEnd type="triangle" w="med" len="med"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>
                <a:latin typeface="Calibri" pitchFamily="34" charset="0"/>
              </a:endParaRPr>
            </a:p>
          </p:txBody>
        </p:sp>
        <p:sp>
          <p:nvSpPr>
            <p:cNvPr id="6" name="Arc 6"/>
            <p:cNvSpPr>
              <a:spLocks noChangeAspect="1"/>
            </p:cNvSpPr>
            <p:nvPr/>
          </p:nvSpPr>
          <p:spPr bwMode="auto">
            <a:xfrm flipH="1">
              <a:off x="3360" y="1864"/>
              <a:ext cx="237" cy="542"/>
            </a:xfrm>
            <a:custGeom>
              <a:avLst/>
              <a:gdLst>
                <a:gd name="G0" fmla="+- 0 0 0"/>
                <a:gd name="G1" fmla="+- 19885 0 0"/>
                <a:gd name="G2" fmla="+- 21600 0 0"/>
                <a:gd name="T0" fmla="*/ 8434 w 21600"/>
                <a:gd name="T1" fmla="*/ 0 h 19885"/>
                <a:gd name="T2" fmla="*/ 21600 w 21600"/>
                <a:gd name="T3" fmla="*/ 19885 h 19885"/>
                <a:gd name="T4" fmla="*/ 0 w 21600"/>
                <a:gd name="T5" fmla="*/ 19885 h 19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9885" fill="none" extrusionOk="0">
                  <a:moveTo>
                    <a:pt x="8434" y="-1"/>
                  </a:moveTo>
                  <a:cubicBezTo>
                    <a:pt x="16415" y="3385"/>
                    <a:pt x="21600" y="11214"/>
                    <a:pt x="21600" y="19885"/>
                  </a:cubicBezTo>
                </a:path>
                <a:path w="21600" h="19885" stroke="0" extrusionOk="0">
                  <a:moveTo>
                    <a:pt x="8434" y="-1"/>
                  </a:moveTo>
                  <a:cubicBezTo>
                    <a:pt x="16415" y="3385"/>
                    <a:pt x="21600" y="11214"/>
                    <a:pt x="21600" y="19885"/>
                  </a:cubicBezTo>
                  <a:lnTo>
                    <a:pt x="0" y="19885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hlink"/>
                  </a:solidFill>
                  <a:round/>
                  <a:headEnd type="none" w="sm" len="sm"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>
                <a:latin typeface="Calibri" pitchFamily="34" charset="0"/>
              </a:endParaRPr>
            </a:p>
          </p:txBody>
        </p:sp>
        <p:sp>
          <p:nvSpPr>
            <p:cNvPr id="7" name="Line 7"/>
            <p:cNvSpPr>
              <a:spLocks noChangeAspect="1" noChangeShapeType="1"/>
            </p:cNvSpPr>
            <p:nvPr/>
          </p:nvSpPr>
          <p:spPr bwMode="auto">
            <a:xfrm>
              <a:off x="2925" y="2432"/>
              <a:ext cx="384" cy="647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hlink"/>
                  </a:solidFill>
                  <a:round/>
                  <a:headEnd type="none" w="sm" len="sm"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dirty="0">
                <a:latin typeface="Calibri" pitchFamily="34" charset="0"/>
              </a:endParaRPr>
            </a:p>
          </p:txBody>
        </p:sp>
      </p:grpSp>
      <p:sp>
        <p:nvSpPr>
          <p:cNvPr id="8" name="Rectangle 2" descr="Diagonal hell nach unten"/>
          <p:cNvSpPr>
            <a:spLocks noChangeArrowheads="1"/>
          </p:cNvSpPr>
          <p:nvPr/>
        </p:nvSpPr>
        <p:spPr bwMode="auto">
          <a:xfrm>
            <a:off x="7591228" y="2569338"/>
            <a:ext cx="1296988" cy="222250"/>
          </a:xfrm>
          <a:prstGeom prst="rect">
            <a:avLst/>
          </a:prstGeom>
          <a:pattFill prst="ltDnDiag">
            <a:fgClr>
              <a:srgbClr val="02070E"/>
            </a:fgClr>
            <a:bgClr>
              <a:schemeClr val="bg2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 dirty="0">
              <a:latin typeface="Calibri" pitchFamily="34" charset="0"/>
            </a:endParaRPr>
          </a:p>
        </p:txBody>
      </p:sp>
      <p:pic>
        <p:nvPicPr>
          <p:cNvPr id="9" name="Picture 6" descr="CHU057151_S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b="591"/>
          <a:stretch>
            <a:fillRect/>
          </a:stretch>
        </p:blipFill>
        <p:spPr bwMode="auto">
          <a:xfrm>
            <a:off x="4278116" y="3650426"/>
            <a:ext cx="23002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HU057151_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b="592"/>
          <a:stretch>
            <a:fillRect/>
          </a:stretch>
        </p:blipFill>
        <p:spPr bwMode="auto">
          <a:xfrm>
            <a:off x="6654603" y="3650426"/>
            <a:ext cx="230505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HU057151_DOS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78" y="1489838"/>
            <a:ext cx="18732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206678" y="1165988"/>
            <a:ext cx="179341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Dose distribution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829711" y="3326576"/>
            <a:ext cx="357358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Prediction                     Measurement</a:t>
            </a:r>
          </a:p>
        </p:txBody>
      </p:sp>
      <p:sp>
        <p:nvSpPr>
          <p:cNvPr id="14" name="Rectangle 11" descr="Diagonal hell nach unten"/>
          <p:cNvSpPr>
            <a:spLocks noChangeArrowheads="1"/>
          </p:cNvSpPr>
          <p:nvPr/>
        </p:nvSpPr>
        <p:spPr bwMode="auto">
          <a:xfrm>
            <a:off x="7591228" y="1237426"/>
            <a:ext cx="1296988" cy="222250"/>
          </a:xfrm>
          <a:prstGeom prst="rect">
            <a:avLst/>
          </a:prstGeom>
          <a:pattFill prst="ltDnDiag">
            <a:fgClr>
              <a:srgbClr val="02070E"/>
            </a:fgClr>
            <a:bgClr>
              <a:schemeClr val="bg2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 dirty="0">
              <a:latin typeface="Calibri" pitchFamily="34" charset="0"/>
            </a:endParaRPr>
          </a:p>
        </p:txBody>
      </p:sp>
      <p:pic>
        <p:nvPicPr>
          <p:cNvPr id="15" name="Picture 12" descr="kop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928" y="1727963"/>
            <a:ext cx="965200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3"/>
          <p:cNvSpPr>
            <a:spLocks/>
          </p:cNvSpPr>
          <p:nvPr/>
        </p:nvSpPr>
        <p:spPr bwMode="auto">
          <a:xfrm rot="420000">
            <a:off x="7943653" y="1378713"/>
            <a:ext cx="82550" cy="1379538"/>
          </a:xfrm>
          <a:custGeom>
            <a:avLst/>
            <a:gdLst>
              <a:gd name="T0" fmla="*/ 0 w 70"/>
              <a:gd name="T1" fmla="*/ 0 h 1126"/>
              <a:gd name="T2" fmla="*/ 68 w 70"/>
              <a:gd name="T3" fmla="*/ 44 h 1126"/>
              <a:gd name="T4" fmla="*/ 4 w 70"/>
              <a:gd name="T5" fmla="*/ 82 h 1126"/>
              <a:gd name="T6" fmla="*/ 68 w 70"/>
              <a:gd name="T7" fmla="*/ 136 h 1126"/>
              <a:gd name="T8" fmla="*/ 8 w 70"/>
              <a:gd name="T9" fmla="*/ 202 h 1126"/>
              <a:gd name="T10" fmla="*/ 68 w 70"/>
              <a:gd name="T11" fmla="*/ 246 h 1126"/>
              <a:gd name="T12" fmla="*/ 4 w 70"/>
              <a:gd name="T13" fmla="*/ 320 h 1126"/>
              <a:gd name="T14" fmla="*/ 68 w 70"/>
              <a:gd name="T15" fmla="*/ 360 h 1126"/>
              <a:gd name="T16" fmla="*/ 4 w 70"/>
              <a:gd name="T17" fmla="*/ 436 h 1126"/>
              <a:gd name="T18" fmla="*/ 70 w 70"/>
              <a:gd name="T19" fmla="*/ 470 h 1126"/>
              <a:gd name="T20" fmla="*/ 6 w 70"/>
              <a:gd name="T21" fmla="*/ 542 h 1126"/>
              <a:gd name="T22" fmla="*/ 70 w 70"/>
              <a:gd name="T23" fmla="*/ 588 h 1126"/>
              <a:gd name="T24" fmla="*/ 8 w 70"/>
              <a:gd name="T25" fmla="*/ 654 h 1126"/>
              <a:gd name="T26" fmla="*/ 68 w 70"/>
              <a:gd name="T27" fmla="*/ 704 h 1126"/>
              <a:gd name="T28" fmla="*/ 4 w 70"/>
              <a:gd name="T29" fmla="*/ 778 h 1126"/>
              <a:gd name="T30" fmla="*/ 68 w 70"/>
              <a:gd name="T31" fmla="*/ 810 h 1126"/>
              <a:gd name="T32" fmla="*/ 6 w 70"/>
              <a:gd name="T33" fmla="*/ 884 h 1126"/>
              <a:gd name="T34" fmla="*/ 70 w 70"/>
              <a:gd name="T35" fmla="*/ 926 h 1126"/>
              <a:gd name="T36" fmla="*/ 6 w 70"/>
              <a:gd name="T37" fmla="*/ 994 h 1126"/>
              <a:gd name="T38" fmla="*/ 68 w 70"/>
              <a:gd name="T39" fmla="*/ 1036 h 1126"/>
              <a:gd name="T40" fmla="*/ 8 w 70"/>
              <a:gd name="T41" fmla="*/ 1096 h 1126"/>
              <a:gd name="T42" fmla="*/ 70 w 70"/>
              <a:gd name="T43" fmla="*/ 1126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0" h="1126">
                <a:moveTo>
                  <a:pt x="0" y="0"/>
                </a:moveTo>
                <a:cubicBezTo>
                  <a:pt x="11" y="7"/>
                  <a:pt x="67" y="30"/>
                  <a:pt x="68" y="44"/>
                </a:cubicBezTo>
                <a:cubicBezTo>
                  <a:pt x="69" y="58"/>
                  <a:pt x="4" y="67"/>
                  <a:pt x="4" y="82"/>
                </a:cubicBezTo>
                <a:cubicBezTo>
                  <a:pt x="4" y="97"/>
                  <a:pt x="67" y="116"/>
                  <a:pt x="68" y="136"/>
                </a:cubicBezTo>
                <a:cubicBezTo>
                  <a:pt x="69" y="156"/>
                  <a:pt x="8" y="184"/>
                  <a:pt x="8" y="202"/>
                </a:cubicBezTo>
                <a:cubicBezTo>
                  <a:pt x="8" y="220"/>
                  <a:pt x="69" y="226"/>
                  <a:pt x="68" y="246"/>
                </a:cubicBezTo>
                <a:cubicBezTo>
                  <a:pt x="67" y="266"/>
                  <a:pt x="4" y="301"/>
                  <a:pt x="4" y="320"/>
                </a:cubicBezTo>
                <a:cubicBezTo>
                  <a:pt x="4" y="339"/>
                  <a:pt x="68" y="341"/>
                  <a:pt x="68" y="360"/>
                </a:cubicBezTo>
                <a:cubicBezTo>
                  <a:pt x="68" y="379"/>
                  <a:pt x="4" y="418"/>
                  <a:pt x="4" y="436"/>
                </a:cubicBezTo>
                <a:cubicBezTo>
                  <a:pt x="4" y="454"/>
                  <a:pt x="70" y="452"/>
                  <a:pt x="70" y="470"/>
                </a:cubicBezTo>
                <a:cubicBezTo>
                  <a:pt x="70" y="488"/>
                  <a:pt x="6" y="522"/>
                  <a:pt x="6" y="542"/>
                </a:cubicBezTo>
                <a:cubicBezTo>
                  <a:pt x="6" y="562"/>
                  <a:pt x="70" y="569"/>
                  <a:pt x="70" y="588"/>
                </a:cubicBezTo>
                <a:cubicBezTo>
                  <a:pt x="70" y="607"/>
                  <a:pt x="8" y="635"/>
                  <a:pt x="8" y="654"/>
                </a:cubicBezTo>
                <a:cubicBezTo>
                  <a:pt x="8" y="673"/>
                  <a:pt x="69" y="683"/>
                  <a:pt x="68" y="704"/>
                </a:cubicBezTo>
                <a:cubicBezTo>
                  <a:pt x="67" y="725"/>
                  <a:pt x="4" y="760"/>
                  <a:pt x="4" y="778"/>
                </a:cubicBezTo>
                <a:cubicBezTo>
                  <a:pt x="4" y="796"/>
                  <a:pt x="68" y="792"/>
                  <a:pt x="68" y="810"/>
                </a:cubicBezTo>
                <a:cubicBezTo>
                  <a:pt x="68" y="828"/>
                  <a:pt x="6" y="865"/>
                  <a:pt x="6" y="884"/>
                </a:cubicBezTo>
                <a:cubicBezTo>
                  <a:pt x="6" y="903"/>
                  <a:pt x="70" y="908"/>
                  <a:pt x="70" y="926"/>
                </a:cubicBezTo>
                <a:cubicBezTo>
                  <a:pt x="70" y="944"/>
                  <a:pt x="6" y="976"/>
                  <a:pt x="6" y="994"/>
                </a:cubicBezTo>
                <a:cubicBezTo>
                  <a:pt x="6" y="1012"/>
                  <a:pt x="68" y="1019"/>
                  <a:pt x="68" y="1036"/>
                </a:cubicBezTo>
                <a:cubicBezTo>
                  <a:pt x="68" y="1053"/>
                  <a:pt x="8" y="1081"/>
                  <a:pt x="8" y="1096"/>
                </a:cubicBezTo>
                <a:cubicBezTo>
                  <a:pt x="8" y="1111"/>
                  <a:pt x="57" y="1120"/>
                  <a:pt x="70" y="1126"/>
                </a:cubicBezTo>
              </a:path>
            </a:pathLst>
          </a:custGeom>
          <a:noFill/>
          <a:ln w="12700" cap="flat" cmpd="sng">
            <a:solidFill>
              <a:srgbClr val="FF9900"/>
            </a:solidFill>
            <a:prstDash val="solid"/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 rot="20580000">
            <a:off x="7957941" y="1385063"/>
            <a:ext cx="82550" cy="1381125"/>
          </a:xfrm>
          <a:custGeom>
            <a:avLst/>
            <a:gdLst>
              <a:gd name="T0" fmla="*/ 0 w 70"/>
              <a:gd name="T1" fmla="*/ 0 h 1126"/>
              <a:gd name="T2" fmla="*/ 68 w 70"/>
              <a:gd name="T3" fmla="*/ 44 h 1126"/>
              <a:gd name="T4" fmla="*/ 4 w 70"/>
              <a:gd name="T5" fmla="*/ 82 h 1126"/>
              <a:gd name="T6" fmla="*/ 68 w 70"/>
              <a:gd name="T7" fmla="*/ 136 h 1126"/>
              <a:gd name="T8" fmla="*/ 8 w 70"/>
              <a:gd name="T9" fmla="*/ 202 h 1126"/>
              <a:gd name="T10" fmla="*/ 68 w 70"/>
              <a:gd name="T11" fmla="*/ 246 h 1126"/>
              <a:gd name="T12" fmla="*/ 4 w 70"/>
              <a:gd name="T13" fmla="*/ 320 h 1126"/>
              <a:gd name="T14" fmla="*/ 68 w 70"/>
              <a:gd name="T15" fmla="*/ 360 h 1126"/>
              <a:gd name="T16" fmla="*/ 4 w 70"/>
              <a:gd name="T17" fmla="*/ 436 h 1126"/>
              <a:gd name="T18" fmla="*/ 70 w 70"/>
              <a:gd name="T19" fmla="*/ 470 h 1126"/>
              <a:gd name="T20" fmla="*/ 6 w 70"/>
              <a:gd name="T21" fmla="*/ 542 h 1126"/>
              <a:gd name="T22" fmla="*/ 70 w 70"/>
              <a:gd name="T23" fmla="*/ 588 h 1126"/>
              <a:gd name="T24" fmla="*/ 8 w 70"/>
              <a:gd name="T25" fmla="*/ 654 h 1126"/>
              <a:gd name="T26" fmla="*/ 68 w 70"/>
              <a:gd name="T27" fmla="*/ 704 h 1126"/>
              <a:gd name="T28" fmla="*/ 4 w 70"/>
              <a:gd name="T29" fmla="*/ 778 h 1126"/>
              <a:gd name="T30" fmla="*/ 68 w 70"/>
              <a:gd name="T31" fmla="*/ 810 h 1126"/>
              <a:gd name="T32" fmla="*/ 6 w 70"/>
              <a:gd name="T33" fmla="*/ 884 h 1126"/>
              <a:gd name="T34" fmla="*/ 70 w 70"/>
              <a:gd name="T35" fmla="*/ 926 h 1126"/>
              <a:gd name="T36" fmla="*/ 6 w 70"/>
              <a:gd name="T37" fmla="*/ 994 h 1126"/>
              <a:gd name="T38" fmla="*/ 68 w 70"/>
              <a:gd name="T39" fmla="*/ 1036 h 1126"/>
              <a:gd name="T40" fmla="*/ 8 w 70"/>
              <a:gd name="T41" fmla="*/ 1096 h 1126"/>
              <a:gd name="T42" fmla="*/ 70 w 70"/>
              <a:gd name="T43" fmla="*/ 1126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0" h="1126">
                <a:moveTo>
                  <a:pt x="0" y="0"/>
                </a:moveTo>
                <a:cubicBezTo>
                  <a:pt x="11" y="7"/>
                  <a:pt x="67" y="30"/>
                  <a:pt x="68" y="44"/>
                </a:cubicBezTo>
                <a:cubicBezTo>
                  <a:pt x="69" y="58"/>
                  <a:pt x="4" y="67"/>
                  <a:pt x="4" y="82"/>
                </a:cubicBezTo>
                <a:cubicBezTo>
                  <a:pt x="4" y="97"/>
                  <a:pt x="67" y="116"/>
                  <a:pt x="68" y="136"/>
                </a:cubicBezTo>
                <a:cubicBezTo>
                  <a:pt x="69" y="156"/>
                  <a:pt x="8" y="184"/>
                  <a:pt x="8" y="202"/>
                </a:cubicBezTo>
                <a:cubicBezTo>
                  <a:pt x="8" y="220"/>
                  <a:pt x="69" y="226"/>
                  <a:pt x="68" y="246"/>
                </a:cubicBezTo>
                <a:cubicBezTo>
                  <a:pt x="67" y="266"/>
                  <a:pt x="4" y="301"/>
                  <a:pt x="4" y="320"/>
                </a:cubicBezTo>
                <a:cubicBezTo>
                  <a:pt x="4" y="339"/>
                  <a:pt x="68" y="341"/>
                  <a:pt x="68" y="360"/>
                </a:cubicBezTo>
                <a:cubicBezTo>
                  <a:pt x="68" y="379"/>
                  <a:pt x="4" y="418"/>
                  <a:pt x="4" y="436"/>
                </a:cubicBezTo>
                <a:cubicBezTo>
                  <a:pt x="4" y="454"/>
                  <a:pt x="70" y="452"/>
                  <a:pt x="70" y="470"/>
                </a:cubicBezTo>
                <a:cubicBezTo>
                  <a:pt x="70" y="488"/>
                  <a:pt x="6" y="522"/>
                  <a:pt x="6" y="542"/>
                </a:cubicBezTo>
                <a:cubicBezTo>
                  <a:pt x="6" y="562"/>
                  <a:pt x="70" y="569"/>
                  <a:pt x="70" y="588"/>
                </a:cubicBezTo>
                <a:cubicBezTo>
                  <a:pt x="70" y="607"/>
                  <a:pt x="8" y="635"/>
                  <a:pt x="8" y="654"/>
                </a:cubicBezTo>
                <a:cubicBezTo>
                  <a:pt x="8" y="673"/>
                  <a:pt x="69" y="683"/>
                  <a:pt x="68" y="704"/>
                </a:cubicBezTo>
                <a:cubicBezTo>
                  <a:pt x="67" y="725"/>
                  <a:pt x="4" y="760"/>
                  <a:pt x="4" y="778"/>
                </a:cubicBezTo>
                <a:cubicBezTo>
                  <a:pt x="4" y="796"/>
                  <a:pt x="68" y="792"/>
                  <a:pt x="68" y="810"/>
                </a:cubicBezTo>
                <a:cubicBezTo>
                  <a:pt x="68" y="828"/>
                  <a:pt x="6" y="865"/>
                  <a:pt x="6" y="884"/>
                </a:cubicBezTo>
                <a:cubicBezTo>
                  <a:pt x="6" y="903"/>
                  <a:pt x="70" y="908"/>
                  <a:pt x="70" y="926"/>
                </a:cubicBezTo>
                <a:cubicBezTo>
                  <a:pt x="70" y="944"/>
                  <a:pt x="6" y="976"/>
                  <a:pt x="6" y="994"/>
                </a:cubicBezTo>
                <a:cubicBezTo>
                  <a:pt x="6" y="1012"/>
                  <a:pt x="68" y="1019"/>
                  <a:pt x="68" y="1036"/>
                </a:cubicBezTo>
                <a:cubicBezTo>
                  <a:pt x="68" y="1053"/>
                  <a:pt x="8" y="1081"/>
                  <a:pt x="8" y="1096"/>
                </a:cubicBezTo>
                <a:cubicBezTo>
                  <a:pt x="8" y="1111"/>
                  <a:pt x="57" y="1120"/>
                  <a:pt x="70" y="1126"/>
                </a:cubicBezTo>
              </a:path>
            </a:pathLst>
          </a:custGeom>
          <a:noFill/>
          <a:ln w="12700" cap="flat" cmpd="sng">
            <a:solidFill>
              <a:srgbClr val="FF9900"/>
            </a:solidFill>
            <a:prstDash val="solid"/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 rot="1620000">
            <a:off x="7948416" y="1381888"/>
            <a:ext cx="82550" cy="1379538"/>
          </a:xfrm>
          <a:custGeom>
            <a:avLst/>
            <a:gdLst>
              <a:gd name="T0" fmla="*/ 0 w 70"/>
              <a:gd name="T1" fmla="*/ 0 h 1126"/>
              <a:gd name="T2" fmla="*/ 68 w 70"/>
              <a:gd name="T3" fmla="*/ 44 h 1126"/>
              <a:gd name="T4" fmla="*/ 4 w 70"/>
              <a:gd name="T5" fmla="*/ 82 h 1126"/>
              <a:gd name="T6" fmla="*/ 68 w 70"/>
              <a:gd name="T7" fmla="*/ 136 h 1126"/>
              <a:gd name="T8" fmla="*/ 8 w 70"/>
              <a:gd name="T9" fmla="*/ 202 h 1126"/>
              <a:gd name="T10" fmla="*/ 68 w 70"/>
              <a:gd name="T11" fmla="*/ 246 h 1126"/>
              <a:gd name="T12" fmla="*/ 4 w 70"/>
              <a:gd name="T13" fmla="*/ 320 h 1126"/>
              <a:gd name="T14" fmla="*/ 68 w 70"/>
              <a:gd name="T15" fmla="*/ 360 h 1126"/>
              <a:gd name="T16" fmla="*/ 4 w 70"/>
              <a:gd name="T17" fmla="*/ 436 h 1126"/>
              <a:gd name="T18" fmla="*/ 70 w 70"/>
              <a:gd name="T19" fmla="*/ 470 h 1126"/>
              <a:gd name="T20" fmla="*/ 6 w 70"/>
              <a:gd name="T21" fmla="*/ 542 h 1126"/>
              <a:gd name="T22" fmla="*/ 70 w 70"/>
              <a:gd name="T23" fmla="*/ 588 h 1126"/>
              <a:gd name="T24" fmla="*/ 8 w 70"/>
              <a:gd name="T25" fmla="*/ 654 h 1126"/>
              <a:gd name="T26" fmla="*/ 68 w 70"/>
              <a:gd name="T27" fmla="*/ 704 h 1126"/>
              <a:gd name="T28" fmla="*/ 4 w 70"/>
              <a:gd name="T29" fmla="*/ 778 h 1126"/>
              <a:gd name="T30" fmla="*/ 68 w 70"/>
              <a:gd name="T31" fmla="*/ 810 h 1126"/>
              <a:gd name="T32" fmla="*/ 6 w 70"/>
              <a:gd name="T33" fmla="*/ 884 h 1126"/>
              <a:gd name="T34" fmla="*/ 70 w 70"/>
              <a:gd name="T35" fmla="*/ 926 h 1126"/>
              <a:gd name="T36" fmla="*/ 6 w 70"/>
              <a:gd name="T37" fmla="*/ 994 h 1126"/>
              <a:gd name="T38" fmla="*/ 68 w 70"/>
              <a:gd name="T39" fmla="*/ 1036 h 1126"/>
              <a:gd name="T40" fmla="*/ 8 w 70"/>
              <a:gd name="T41" fmla="*/ 1096 h 1126"/>
              <a:gd name="T42" fmla="*/ 70 w 70"/>
              <a:gd name="T43" fmla="*/ 1126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0" h="1126">
                <a:moveTo>
                  <a:pt x="0" y="0"/>
                </a:moveTo>
                <a:cubicBezTo>
                  <a:pt x="11" y="7"/>
                  <a:pt x="67" y="30"/>
                  <a:pt x="68" y="44"/>
                </a:cubicBezTo>
                <a:cubicBezTo>
                  <a:pt x="69" y="58"/>
                  <a:pt x="4" y="67"/>
                  <a:pt x="4" y="82"/>
                </a:cubicBezTo>
                <a:cubicBezTo>
                  <a:pt x="4" y="97"/>
                  <a:pt x="67" y="116"/>
                  <a:pt x="68" y="136"/>
                </a:cubicBezTo>
                <a:cubicBezTo>
                  <a:pt x="69" y="156"/>
                  <a:pt x="8" y="184"/>
                  <a:pt x="8" y="202"/>
                </a:cubicBezTo>
                <a:cubicBezTo>
                  <a:pt x="8" y="220"/>
                  <a:pt x="69" y="226"/>
                  <a:pt x="68" y="246"/>
                </a:cubicBezTo>
                <a:cubicBezTo>
                  <a:pt x="67" y="266"/>
                  <a:pt x="4" y="301"/>
                  <a:pt x="4" y="320"/>
                </a:cubicBezTo>
                <a:cubicBezTo>
                  <a:pt x="4" y="339"/>
                  <a:pt x="68" y="341"/>
                  <a:pt x="68" y="360"/>
                </a:cubicBezTo>
                <a:cubicBezTo>
                  <a:pt x="68" y="379"/>
                  <a:pt x="4" y="418"/>
                  <a:pt x="4" y="436"/>
                </a:cubicBezTo>
                <a:cubicBezTo>
                  <a:pt x="4" y="454"/>
                  <a:pt x="70" y="452"/>
                  <a:pt x="70" y="470"/>
                </a:cubicBezTo>
                <a:cubicBezTo>
                  <a:pt x="70" y="488"/>
                  <a:pt x="6" y="522"/>
                  <a:pt x="6" y="542"/>
                </a:cubicBezTo>
                <a:cubicBezTo>
                  <a:pt x="6" y="562"/>
                  <a:pt x="70" y="569"/>
                  <a:pt x="70" y="588"/>
                </a:cubicBezTo>
                <a:cubicBezTo>
                  <a:pt x="70" y="607"/>
                  <a:pt x="8" y="635"/>
                  <a:pt x="8" y="654"/>
                </a:cubicBezTo>
                <a:cubicBezTo>
                  <a:pt x="8" y="673"/>
                  <a:pt x="69" y="683"/>
                  <a:pt x="68" y="704"/>
                </a:cubicBezTo>
                <a:cubicBezTo>
                  <a:pt x="67" y="725"/>
                  <a:pt x="4" y="760"/>
                  <a:pt x="4" y="778"/>
                </a:cubicBezTo>
                <a:cubicBezTo>
                  <a:pt x="4" y="796"/>
                  <a:pt x="68" y="792"/>
                  <a:pt x="68" y="810"/>
                </a:cubicBezTo>
                <a:cubicBezTo>
                  <a:pt x="68" y="828"/>
                  <a:pt x="6" y="865"/>
                  <a:pt x="6" y="884"/>
                </a:cubicBezTo>
                <a:cubicBezTo>
                  <a:pt x="6" y="903"/>
                  <a:pt x="70" y="908"/>
                  <a:pt x="70" y="926"/>
                </a:cubicBezTo>
                <a:cubicBezTo>
                  <a:pt x="70" y="944"/>
                  <a:pt x="6" y="976"/>
                  <a:pt x="6" y="994"/>
                </a:cubicBezTo>
                <a:cubicBezTo>
                  <a:pt x="6" y="1012"/>
                  <a:pt x="68" y="1019"/>
                  <a:pt x="68" y="1036"/>
                </a:cubicBezTo>
                <a:cubicBezTo>
                  <a:pt x="68" y="1053"/>
                  <a:pt x="8" y="1081"/>
                  <a:pt x="8" y="1096"/>
                </a:cubicBezTo>
                <a:cubicBezTo>
                  <a:pt x="8" y="1111"/>
                  <a:pt x="57" y="1120"/>
                  <a:pt x="70" y="1126"/>
                </a:cubicBezTo>
              </a:path>
            </a:pathLst>
          </a:custGeom>
          <a:noFill/>
          <a:ln w="12700" cap="flat" cmpd="sng">
            <a:solidFill>
              <a:srgbClr val="FF9900"/>
            </a:solidFill>
            <a:prstDash val="solid"/>
            <a:round/>
            <a:headEnd type="triangl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7518203" y="1416813"/>
            <a:ext cx="28755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de-DE" sz="2000" b="1" dirty="0">
                <a:solidFill>
                  <a:srgbClr val="FFB100"/>
                </a:solidFill>
                <a:latin typeface="Symbol" pitchFamily="18" charset="2"/>
              </a:rPr>
              <a:t>g</a:t>
            </a:r>
            <a:endParaRPr lang="de-DE" sz="1800" dirty="0">
              <a:solidFill>
                <a:srgbClr val="FFB100"/>
              </a:solidFill>
              <a:latin typeface="Calibri" pitchFamily="34" charset="0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087866" y="2201038"/>
            <a:ext cx="419100" cy="1403350"/>
          </a:xfrm>
          <a:custGeom>
            <a:avLst/>
            <a:gdLst>
              <a:gd name="T0" fmla="*/ 0 w 264"/>
              <a:gd name="T1" fmla="*/ 29 h 884"/>
              <a:gd name="T2" fmla="*/ 221 w 264"/>
              <a:gd name="T3" fmla="*/ 142 h 884"/>
              <a:gd name="T4" fmla="*/ 258 w 264"/>
              <a:gd name="T5" fmla="*/ 884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4" h="884">
                <a:moveTo>
                  <a:pt x="0" y="29"/>
                </a:moveTo>
                <a:cubicBezTo>
                  <a:pt x="38" y="48"/>
                  <a:pt x="178" y="0"/>
                  <a:pt x="221" y="142"/>
                </a:cubicBezTo>
                <a:cubicBezTo>
                  <a:pt x="264" y="284"/>
                  <a:pt x="250" y="730"/>
                  <a:pt x="258" y="884"/>
                </a:cubicBezTo>
              </a:path>
            </a:pathLst>
          </a:custGeom>
          <a:noFill/>
          <a:ln w="4445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035353" y="2880488"/>
            <a:ext cx="120877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de-DE" sz="1800" b="1" dirty="0">
                <a:solidFill>
                  <a:schemeClr val="accent2"/>
                </a:solidFill>
                <a:latin typeface="Calibri" pitchFamily="34" charset="0"/>
              </a:rPr>
              <a:t>Simulation</a:t>
            </a:r>
          </a:p>
        </p:txBody>
      </p:sp>
      <p:sp>
        <p:nvSpPr>
          <p:cNvPr id="22" name="Freeform 19"/>
          <p:cNvSpPr>
            <a:spLocks/>
          </p:cNvSpPr>
          <p:nvPr/>
        </p:nvSpPr>
        <p:spPr bwMode="auto">
          <a:xfrm>
            <a:off x="6689528" y="2204213"/>
            <a:ext cx="846138" cy="1412875"/>
          </a:xfrm>
          <a:custGeom>
            <a:avLst/>
            <a:gdLst>
              <a:gd name="T0" fmla="*/ 533 w 533"/>
              <a:gd name="T1" fmla="*/ 43 h 890"/>
              <a:gd name="T2" fmla="*/ 83 w 533"/>
              <a:gd name="T3" fmla="*/ 141 h 890"/>
              <a:gd name="T4" fmla="*/ 38 w 533"/>
              <a:gd name="T5" fmla="*/ 890 h 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3" h="890">
                <a:moveTo>
                  <a:pt x="533" y="43"/>
                </a:moveTo>
                <a:cubicBezTo>
                  <a:pt x="458" y="59"/>
                  <a:pt x="166" y="0"/>
                  <a:pt x="83" y="141"/>
                </a:cubicBezTo>
                <a:cubicBezTo>
                  <a:pt x="0" y="282"/>
                  <a:pt x="47" y="734"/>
                  <a:pt x="38" y="890"/>
                </a:cubicBezTo>
              </a:path>
            </a:pathLst>
          </a:custGeom>
          <a:noFill/>
          <a:ln w="4445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6705403" y="2821751"/>
            <a:ext cx="161894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b="1" dirty="0" err="1">
                <a:solidFill>
                  <a:schemeClr val="accent2"/>
                </a:solidFill>
                <a:latin typeface="Calibri" pitchFamily="34" charset="0"/>
              </a:rPr>
              <a:t>Tomographic</a:t>
            </a:r>
            <a:r>
              <a:rPr lang="de-DE" sz="1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de-DE" sz="1800" b="1" dirty="0" err="1">
                <a:solidFill>
                  <a:schemeClr val="accent2"/>
                </a:solidFill>
                <a:latin typeface="Calibri" pitchFamily="34" charset="0"/>
              </a:rPr>
              <a:t>Reconstruction</a:t>
            </a:r>
            <a:endParaRPr lang="de-DE" sz="1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462" y="6087159"/>
            <a:ext cx="41496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10000"/>
                </a:solidFill>
                <a:latin typeface="Calibri" pitchFamily="34" charset="0"/>
              </a:rPr>
              <a:t>W. Enghardt et al., </a:t>
            </a:r>
            <a:r>
              <a:rPr lang="de-DE" sz="1400" dirty="0" err="1">
                <a:solidFill>
                  <a:srgbClr val="010000"/>
                </a:solidFill>
                <a:latin typeface="Calibri" pitchFamily="34" charset="0"/>
              </a:rPr>
              <a:t>Nucl</a:t>
            </a:r>
            <a:r>
              <a:rPr lang="de-DE" sz="1400" dirty="0">
                <a:solidFill>
                  <a:srgbClr val="010000"/>
                </a:solidFill>
                <a:latin typeface="Calibri" pitchFamily="34" charset="0"/>
              </a:rPr>
              <a:t>. </a:t>
            </a:r>
            <a:r>
              <a:rPr lang="de-DE" sz="1400" dirty="0" err="1">
                <a:solidFill>
                  <a:srgbClr val="010000"/>
                </a:solidFill>
                <a:latin typeface="Calibri" pitchFamily="34" charset="0"/>
              </a:rPr>
              <a:t>Instr</a:t>
            </a:r>
            <a:r>
              <a:rPr lang="de-DE" sz="1400" dirty="0">
                <a:solidFill>
                  <a:srgbClr val="010000"/>
                </a:solidFill>
                <a:latin typeface="Calibri" pitchFamily="34" charset="0"/>
              </a:rPr>
              <a:t>. </a:t>
            </a:r>
            <a:r>
              <a:rPr lang="de-DE" sz="1400" dirty="0" err="1">
                <a:solidFill>
                  <a:srgbClr val="010000"/>
                </a:solidFill>
                <a:latin typeface="Calibri" pitchFamily="34" charset="0"/>
              </a:rPr>
              <a:t>Meth</a:t>
            </a:r>
            <a:r>
              <a:rPr lang="de-DE" sz="1400" dirty="0">
                <a:solidFill>
                  <a:srgbClr val="010000"/>
                </a:solidFill>
                <a:latin typeface="Calibri" pitchFamily="34" charset="0"/>
              </a:rPr>
              <a:t>. A </a:t>
            </a:r>
            <a:r>
              <a:rPr lang="de-DE" sz="1400" dirty="0" smtClean="0">
                <a:solidFill>
                  <a:srgbClr val="010000"/>
                </a:solidFill>
                <a:latin typeface="Calibri" pitchFamily="34" charset="0"/>
              </a:rPr>
              <a:t>525(2004) 284</a:t>
            </a:r>
          </a:p>
          <a:p>
            <a:r>
              <a:rPr lang="de-DE" sz="1400" dirty="0" smtClean="0">
                <a:solidFill>
                  <a:srgbClr val="010000"/>
                </a:solidFill>
                <a:latin typeface="Calibri" pitchFamily="34" charset="0"/>
              </a:rPr>
              <a:t>F. </a:t>
            </a:r>
            <a:r>
              <a:rPr lang="de-DE" sz="1400" dirty="0" err="1" smtClean="0">
                <a:solidFill>
                  <a:srgbClr val="010000"/>
                </a:solidFill>
                <a:latin typeface="Calibri" pitchFamily="34" charset="0"/>
              </a:rPr>
              <a:t>Pönisch</a:t>
            </a:r>
            <a:r>
              <a:rPr lang="de-DE" sz="1400" dirty="0" smtClean="0">
                <a:solidFill>
                  <a:srgbClr val="010000"/>
                </a:solidFill>
                <a:latin typeface="Calibri" pitchFamily="34" charset="0"/>
              </a:rPr>
              <a:t> et al.,  PMB, </a:t>
            </a:r>
            <a:r>
              <a:rPr lang="de-DE" sz="1400" dirty="0" smtClean="0"/>
              <a:t>49(2004) 5217 </a:t>
            </a:r>
            <a:endParaRPr lang="de-DE" sz="1400" dirty="0">
              <a:solidFill>
                <a:srgbClr val="010000"/>
              </a:solidFill>
              <a:latin typeface="Calibri" pitchFamily="34" charset="0"/>
            </a:endParaRPr>
          </a:p>
          <a:p>
            <a:endParaRPr lang="de-DE" sz="1400" dirty="0"/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33388" y="44450"/>
            <a:ext cx="8710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2000" b="1" dirty="0" smtClean="0">
                <a:solidFill>
                  <a:srgbClr val="333399"/>
                </a:solidFill>
              </a:rPr>
              <a:t>Imaging </a:t>
            </a:r>
            <a:r>
              <a:rPr lang="de-DE" sz="2000" b="1" dirty="0" err="1" smtClean="0">
                <a:solidFill>
                  <a:srgbClr val="333399"/>
                </a:solidFill>
              </a:rPr>
              <a:t>for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had</a:t>
            </a:r>
            <a:r>
              <a:rPr lang="de-DE" sz="2000" b="1" dirty="0" err="1" smtClean="0">
                <a:solidFill>
                  <a:srgbClr val="333399"/>
                </a:solidFill>
              </a:rPr>
              <a:t>ron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therapy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quality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assurance</a:t>
            </a:r>
            <a:r>
              <a:rPr lang="de-DE" sz="2000" b="1" dirty="0" smtClean="0">
                <a:solidFill>
                  <a:srgbClr val="333399"/>
                </a:solidFill>
              </a:rPr>
              <a:t>: HZDR @ GSI</a:t>
            </a:r>
            <a:endParaRPr lang="de-DE" sz="2000" b="1" dirty="0">
              <a:solidFill>
                <a:srgbClr val="333399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hteck 107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314688"/>
            <a:ext cx="306705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092188"/>
            <a:ext cx="306705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3195638" y="3571863"/>
            <a:ext cx="2795587" cy="1631950"/>
            <a:chOff x="2053" y="2346"/>
            <a:chExt cx="1638" cy="1037"/>
          </a:xfrm>
        </p:grpSpPr>
        <p:sp>
          <p:nvSpPr>
            <p:cNvPr id="18" name="AutoShape 23"/>
            <p:cNvSpPr>
              <a:spLocks noChangeArrowheads="1"/>
            </p:cNvSpPr>
            <p:nvPr/>
          </p:nvSpPr>
          <p:spPr bwMode="auto">
            <a:xfrm>
              <a:off x="2053" y="2346"/>
              <a:ext cx="1638" cy="1032"/>
            </a:xfrm>
            <a:prstGeom prst="roundRect">
              <a:avLst>
                <a:gd name="adj" fmla="val 93"/>
              </a:avLst>
            </a:prstGeom>
            <a:solidFill>
              <a:srgbClr val="FFFFCC"/>
            </a:solidFill>
            <a:ln w="126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2519" y="2441"/>
              <a:ext cx="62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4000"/>
                </a:lnSpc>
                <a:buClr>
                  <a:srgbClr val="010000"/>
                </a:buClr>
                <a:buSzPct val="75000"/>
                <a:buFont typeface="Times New Roman" pitchFamily="18" charset="0"/>
                <a:buNone/>
              </a:pPr>
              <a:r>
                <a:rPr lang="en-GB" altLang="de-DE" sz="1800">
                  <a:solidFill>
                    <a:srgbClr val="010000"/>
                  </a:solidFill>
                  <a:latin typeface="Arial Narrow" pitchFamily="34" charset="0"/>
                </a:rPr>
                <a:t>Soft tissue</a:t>
              </a:r>
            </a:p>
          </p:txBody>
        </p:sp>
        <p:pic>
          <p:nvPicPr>
            <p:cNvPr id="20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6" y="2357"/>
              <a:ext cx="1622" cy="1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grpSp>
        <p:nvGrpSpPr>
          <p:cNvPr id="21" name="Group 26"/>
          <p:cNvGrpSpPr>
            <a:grpSpLocks/>
          </p:cNvGrpSpPr>
          <p:nvPr/>
        </p:nvGrpSpPr>
        <p:grpSpPr bwMode="auto">
          <a:xfrm>
            <a:off x="3186113" y="1103301"/>
            <a:ext cx="2805112" cy="1624012"/>
            <a:chOff x="2039" y="1079"/>
            <a:chExt cx="1600" cy="932"/>
          </a:xfrm>
        </p:grpSpPr>
        <p:sp>
          <p:nvSpPr>
            <p:cNvPr id="22" name="AutoShape 27"/>
            <p:cNvSpPr>
              <a:spLocks noChangeArrowheads="1"/>
            </p:cNvSpPr>
            <p:nvPr/>
          </p:nvSpPr>
          <p:spPr bwMode="auto">
            <a:xfrm>
              <a:off x="2295" y="1117"/>
              <a:ext cx="1264" cy="773"/>
            </a:xfrm>
            <a:prstGeom prst="roundRect">
              <a:avLst>
                <a:gd name="adj" fmla="val 125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2295" y="1733"/>
              <a:ext cx="1263" cy="1"/>
            </a:xfrm>
            <a:prstGeom prst="line">
              <a:avLst/>
            </a:prstGeom>
            <a:noFill/>
            <a:ln w="19080" cap="rnd">
              <a:solidFill>
                <a:srgbClr val="0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2295" y="1581"/>
              <a:ext cx="1263" cy="1"/>
            </a:xfrm>
            <a:prstGeom prst="line">
              <a:avLst/>
            </a:prstGeom>
            <a:noFill/>
            <a:ln w="19080" cap="rnd">
              <a:solidFill>
                <a:srgbClr val="0099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2295" y="1425"/>
              <a:ext cx="1263" cy="1"/>
            </a:xfrm>
            <a:prstGeom prst="line">
              <a:avLst/>
            </a:prstGeom>
            <a:noFill/>
            <a:ln w="19080" cap="rnd">
              <a:solidFill>
                <a:srgbClr val="0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2295" y="1273"/>
              <a:ext cx="1263" cy="1"/>
            </a:xfrm>
            <a:prstGeom prst="line">
              <a:avLst/>
            </a:prstGeom>
            <a:noFill/>
            <a:ln w="19080" cap="rnd">
              <a:solidFill>
                <a:srgbClr val="0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2295" y="1117"/>
              <a:ext cx="1263" cy="1"/>
            </a:xfrm>
            <a:prstGeom prst="line">
              <a:avLst/>
            </a:prstGeom>
            <a:noFill/>
            <a:ln w="19080" cap="rnd">
              <a:solidFill>
                <a:srgbClr val="008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2295" y="1117"/>
              <a:ext cx="1" cy="772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>
              <a:off x="2279" y="1889"/>
              <a:ext cx="16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2279" y="1733"/>
              <a:ext cx="16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2279" y="1581"/>
              <a:ext cx="16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2279" y="1425"/>
              <a:ext cx="16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2279" y="1273"/>
              <a:ext cx="16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2279" y="1117"/>
              <a:ext cx="16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>
              <a:off x="2295" y="1889"/>
              <a:ext cx="1263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2295" y="1888"/>
              <a:ext cx="1" cy="1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2614" y="1888"/>
              <a:ext cx="1" cy="1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2927" y="1888"/>
              <a:ext cx="1" cy="1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44"/>
            <p:cNvSpPr>
              <a:spLocks noChangeShapeType="1"/>
            </p:cNvSpPr>
            <p:nvPr/>
          </p:nvSpPr>
          <p:spPr bwMode="auto">
            <a:xfrm flipV="1">
              <a:off x="3245" y="1888"/>
              <a:ext cx="1" cy="1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45"/>
            <p:cNvSpPr>
              <a:spLocks noChangeShapeType="1"/>
            </p:cNvSpPr>
            <p:nvPr/>
          </p:nvSpPr>
          <p:spPr bwMode="auto">
            <a:xfrm flipV="1">
              <a:off x="3559" y="1888"/>
              <a:ext cx="1" cy="1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 flipV="1">
              <a:off x="2295" y="1812"/>
              <a:ext cx="65" cy="78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47"/>
            <p:cNvSpPr>
              <a:spLocks noChangeShapeType="1"/>
            </p:cNvSpPr>
            <p:nvPr/>
          </p:nvSpPr>
          <p:spPr bwMode="auto">
            <a:xfrm flipV="1">
              <a:off x="2360" y="1796"/>
              <a:ext cx="16" cy="18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48"/>
            <p:cNvSpPr>
              <a:spLocks noChangeShapeType="1"/>
            </p:cNvSpPr>
            <p:nvPr/>
          </p:nvSpPr>
          <p:spPr bwMode="auto">
            <a:xfrm flipV="1">
              <a:off x="2376" y="1596"/>
              <a:ext cx="200" cy="202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9"/>
            <p:cNvSpPr>
              <a:spLocks noChangeShapeType="1"/>
            </p:cNvSpPr>
            <p:nvPr/>
          </p:nvSpPr>
          <p:spPr bwMode="auto">
            <a:xfrm flipV="1">
              <a:off x="2576" y="1585"/>
              <a:ext cx="11" cy="13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50"/>
            <p:cNvSpPr>
              <a:spLocks noChangeShapeType="1"/>
            </p:cNvSpPr>
            <p:nvPr/>
          </p:nvSpPr>
          <p:spPr bwMode="auto">
            <a:xfrm flipV="1">
              <a:off x="2587" y="1580"/>
              <a:ext cx="27" cy="7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51"/>
            <p:cNvSpPr>
              <a:spLocks noChangeShapeType="1"/>
            </p:cNvSpPr>
            <p:nvPr/>
          </p:nvSpPr>
          <p:spPr bwMode="auto">
            <a:xfrm flipV="1">
              <a:off x="2614" y="1564"/>
              <a:ext cx="11" cy="18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52"/>
            <p:cNvSpPr>
              <a:spLocks noChangeShapeType="1"/>
            </p:cNvSpPr>
            <p:nvPr/>
          </p:nvSpPr>
          <p:spPr bwMode="auto">
            <a:xfrm>
              <a:off x="2625" y="1565"/>
              <a:ext cx="5" cy="1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53"/>
            <p:cNvSpPr>
              <a:spLocks noChangeShapeType="1"/>
            </p:cNvSpPr>
            <p:nvPr/>
          </p:nvSpPr>
          <p:spPr bwMode="auto">
            <a:xfrm flipV="1">
              <a:off x="2630" y="1559"/>
              <a:ext cx="1" cy="7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54"/>
            <p:cNvSpPr>
              <a:spLocks noChangeShapeType="1"/>
            </p:cNvSpPr>
            <p:nvPr/>
          </p:nvSpPr>
          <p:spPr bwMode="auto">
            <a:xfrm flipV="1">
              <a:off x="2630" y="1548"/>
              <a:ext cx="65" cy="13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 flipV="1">
              <a:off x="2695" y="1435"/>
              <a:ext cx="243" cy="115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 flipV="1">
              <a:off x="2938" y="1385"/>
              <a:ext cx="124" cy="51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57"/>
            <p:cNvSpPr>
              <a:spLocks noChangeShapeType="1"/>
            </p:cNvSpPr>
            <p:nvPr/>
          </p:nvSpPr>
          <p:spPr bwMode="auto">
            <a:xfrm flipV="1">
              <a:off x="3062" y="1337"/>
              <a:ext cx="173" cy="51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58"/>
            <p:cNvSpPr>
              <a:spLocks noChangeShapeType="1"/>
            </p:cNvSpPr>
            <p:nvPr/>
          </p:nvSpPr>
          <p:spPr bwMode="auto">
            <a:xfrm flipV="1">
              <a:off x="3235" y="1256"/>
              <a:ext cx="324" cy="83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 flipV="1">
              <a:off x="3559" y="1255"/>
              <a:ext cx="5" cy="3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60"/>
            <p:cNvSpPr>
              <a:spLocks noChangeArrowheads="1"/>
            </p:cNvSpPr>
            <p:nvPr/>
          </p:nvSpPr>
          <p:spPr bwMode="auto">
            <a:xfrm>
              <a:off x="2290" y="1830"/>
              <a:ext cx="70" cy="59"/>
            </a:xfrm>
            <a:custGeom>
              <a:avLst/>
              <a:gdLst>
                <a:gd name="T0" fmla="*/ 0 w 307"/>
                <a:gd name="T1" fmla="*/ 235 h 259"/>
                <a:gd name="T2" fmla="*/ 235 w 307"/>
                <a:gd name="T3" fmla="*/ 0 h 259"/>
                <a:gd name="T4" fmla="*/ 306 w 307"/>
                <a:gd name="T5" fmla="*/ 23 h 259"/>
                <a:gd name="T6" fmla="*/ 70 w 307"/>
                <a:gd name="T7" fmla="*/ 258 h 259"/>
                <a:gd name="T8" fmla="*/ 0 w 307"/>
                <a:gd name="T9" fmla="*/ 235 h 259"/>
                <a:gd name="T10" fmla="*/ 0 w 307"/>
                <a:gd name="T11" fmla="*/ 23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259">
                  <a:moveTo>
                    <a:pt x="0" y="235"/>
                  </a:moveTo>
                  <a:lnTo>
                    <a:pt x="235" y="0"/>
                  </a:lnTo>
                  <a:lnTo>
                    <a:pt x="306" y="23"/>
                  </a:lnTo>
                  <a:lnTo>
                    <a:pt x="70" y="258"/>
                  </a:lnTo>
                  <a:lnTo>
                    <a:pt x="0" y="235"/>
                  </a:lnTo>
                  <a:lnTo>
                    <a:pt x="0" y="23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Freeform 61"/>
            <p:cNvSpPr>
              <a:spLocks noChangeArrowheads="1"/>
            </p:cNvSpPr>
            <p:nvPr/>
          </p:nvSpPr>
          <p:spPr bwMode="auto">
            <a:xfrm>
              <a:off x="2371" y="1738"/>
              <a:ext cx="70" cy="64"/>
            </a:xfrm>
            <a:custGeom>
              <a:avLst/>
              <a:gdLst>
                <a:gd name="T0" fmla="*/ 0 w 307"/>
                <a:gd name="T1" fmla="*/ 258 h 283"/>
                <a:gd name="T2" fmla="*/ 236 w 307"/>
                <a:gd name="T3" fmla="*/ 0 h 283"/>
                <a:gd name="T4" fmla="*/ 306 w 307"/>
                <a:gd name="T5" fmla="*/ 23 h 283"/>
                <a:gd name="T6" fmla="*/ 70 w 307"/>
                <a:gd name="T7" fmla="*/ 282 h 283"/>
                <a:gd name="T8" fmla="*/ 0 w 307"/>
                <a:gd name="T9" fmla="*/ 258 h 283"/>
                <a:gd name="T10" fmla="*/ 0 w 307"/>
                <a:gd name="T11" fmla="*/ 25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283">
                  <a:moveTo>
                    <a:pt x="0" y="258"/>
                  </a:moveTo>
                  <a:lnTo>
                    <a:pt x="236" y="0"/>
                  </a:lnTo>
                  <a:lnTo>
                    <a:pt x="306" y="23"/>
                  </a:lnTo>
                  <a:lnTo>
                    <a:pt x="70" y="282"/>
                  </a:lnTo>
                  <a:lnTo>
                    <a:pt x="0" y="258"/>
                  </a:lnTo>
                  <a:lnTo>
                    <a:pt x="0" y="25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Freeform 62"/>
            <p:cNvSpPr>
              <a:spLocks noChangeArrowheads="1"/>
            </p:cNvSpPr>
            <p:nvPr/>
          </p:nvSpPr>
          <p:spPr bwMode="auto">
            <a:xfrm>
              <a:off x="2452" y="1651"/>
              <a:ext cx="70" cy="64"/>
            </a:xfrm>
            <a:custGeom>
              <a:avLst/>
              <a:gdLst>
                <a:gd name="T0" fmla="*/ 0 w 307"/>
                <a:gd name="T1" fmla="*/ 259 h 284"/>
                <a:gd name="T2" fmla="*/ 236 w 307"/>
                <a:gd name="T3" fmla="*/ 0 h 284"/>
                <a:gd name="T4" fmla="*/ 306 w 307"/>
                <a:gd name="T5" fmla="*/ 24 h 284"/>
                <a:gd name="T6" fmla="*/ 70 w 307"/>
                <a:gd name="T7" fmla="*/ 283 h 284"/>
                <a:gd name="T8" fmla="*/ 0 w 307"/>
                <a:gd name="T9" fmla="*/ 259 h 284"/>
                <a:gd name="T10" fmla="*/ 0 w 307"/>
                <a:gd name="T11" fmla="*/ 25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284">
                  <a:moveTo>
                    <a:pt x="0" y="259"/>
                  </a:moveTo>
                  <a:lnTo>
                    <a:pt x="236" y="0"/>
                  </a:lnTo>
                  <a:lnTo>
                    <a:pt x="306" y="24"/>
                  </a:lnTo>
                  <a:lnTo>
                    <a:pt x="70" y="283"/>
                  </a:lnTo>
                  <a:lnTo>
                    <a:pt x="0" y="259"/>
                  </a:lnTo>
                  <a:lnTo>
                    <a:pt x="0" y="25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" name="Freeform 63"/>
            <p:cNvSpPr>
              <a:spLocks noChangeArrowheads="1"/>
            </p:cNvSpPr>
            <p:nvPr/>
          </p:nvSpPr>
          <p:spPr bwMode="auto">
            <a:xfrm>
              <a:off x="2533" y="1565"/>
              <a:ext cx="70" cy="59"/>
            </a:xfrm>
            <a:custGeom>
              <a:avLst/>
              <a:gdLst>
                <a:gd name="T0" fmla="*/ 0 w 307"/>
                <a:gd name="T1" fmla="*/ 235 h 260"/>
                <a:gd name="T2" fmla="*/ 236 w 307"/>
                <a:gd name="T3" fmla="*/ 0 h 260"/>
                <a:gd name="T4" fmla="*/ 306 w 307"/>
                <a:gd name="T5" fmla="*/ 24 h 260"/>
                <a:gd name="T6" fmla="*/ 71 w 307"/>
                <a:gd name="T7" fmla="*/ 259 h 260"/>
                <a:gd name="T8" fmla="*/ 0 w 307"/>
                <a:gd name="T9" fmla="*/ 235 h 260"/>
                <a:gd name="T10" fmla="*/ 0 w 307"/>
                <a:gd name="T11" fmla="*/ 2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260">
                  <a:moveTo>
                    <a:pt x="0" y="235"/>
                  </a:moveTo>
                  <a:lnTo>
                    <a:pt x="236" y="0"/>
                  </a:lnTo>
                  <a:lnTo>
                    <a:pt x="306" y="24"/>
                  </a:lnTo>
                  <a:lnTo>
                    <a:pt x="71" y="259"/>
                  </a:lnTo>
                  <a:lnTo>
                    <a:pt x="0" y="235"/>
                  </a:lnTo>
                  <a:lnTo>
                    <a:pt x="0" y="23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" name="Freeform 64"/>
            <p:cNvSpPr>
              <a:spLocks noChangeArrowheads="1"/>
            </p:cNvSpPr>
            <p:nvPr/>
          </p:nvSpPr>
          <p:spPr bwMode="auto">
            <a:xfrm>
              <a:off x="2582" y="1549"/>
              <a:ext cx="75" cy="37"/>
            </a:xfrm>
            <a:custGeom>
              <a:avLst/>
              <a:gdLst>
                <a:gd name="T0" fmla="*/ 0 w 331"/>
                <a:gd name="T1" fmla="*/ 116 h 164"/>
                <a:gd name="T2" fmla="*/ 307 w 331"/>
                <a:gd name="T3" fmla="*/ 0 h 164"/>
                <a:gd name="T4" fmla="*/ 330 w 331"/>
                <a:gd name="T5" fmla="*/ 46 h 164"/>
                <a:gd name="T6" fmla="*/ 23 w 331"/>
                <a:gd name="T7" fmla="*/ 163 h 164"/>
                <a:gd name="T8" fmla="*/ 0 w 331"/>
                <a:gd name="T9" fmla="*/ 116 h 164"/>
                <a:gd name="T10" fmla="*/ 0 w 331"/>
                <a:gd name="T11" fmla="*/ 11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164">
                  <a:moveTo>
                    <a:pt x="0" y="116"/>
                  </a:moveTo>
                  <a:lnTo>
                    <a:pt x="307" y="0"/>
                  </a:lnTo>
                  <a:lnTo>
                    <a:pt x="330" y="46"/>
                  </a:lnTo>
                  <a:lnTo>
                    <a:pt x="23" y="163"/>
                  </a:lnTo>
                  <a:lnTo>
                    <a:pt x="0" y="116"/>
                  </a:lnTo>
                  <a:lnTo>
                    <a:pt x="0" y="11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" name="Freeform 65"/>
            <p:cNvSpPr>
              <a:spLocks noChangeArrowheads="1"/>
            </p:cNvSpPr>
            <p:nvPr/>
          </p:nvSpPr>
          <p:spPr bwMode="auto">
            <a:xfrm>
              <a:off x="2690" y="1500"/>
              <a:ext cx="75" cy="42"/>
            </a:xfrm>
            <a:custGeom>
              <a:avLst/>
              <a:gdLst>
                <a:gd name="T0" fmla="*/ 0 w 331"/>
                <a:gd name="T1" fmla="*/ 140 h 187"/>
                <a:gd name="T2" fmla="*/ 307 w 331"/>
                <a:gd name="T3" fmla="*/ 0 h 187"/>
                <a:gd name="T4" fmla="*/ 330 w 331"/>
                <a:gd name="T5" fmla="*/ 46 h 187"/>
                <a:gd name="T6" fmla="*/ 23 w 331"/>
                <a:gd name="T7" fmla="*/ 186 h 187"/>
                <a:gd name="T8" fmla="*/ 0 w 331"/>
                <a:gd name="T9" fmla="*/ 140 h 187"/>
                <a:gd name="T10" fmla="*/ 0 w 331"/>
                <a:gd name="T11" fmla="*/ 14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187">
                  <a:moveTo>
                    <a:pt x="0" y="140"/>
                  </a:moveTo>
                  <a:lnTo>
                    <a:pt x="307" y="0"/>
                  </a:lnTo>
                  <a:lnTo>
                    <a:pt x="330" y="46"/>
                  </a:lnTo>
                  <a:lnTo>
                    <a:pt x="23" y="186"/>
                  </a:lnTo>
                  <a:lnTo>
                    <a:pt x="0" y="140"/>
                  </a:lnTo>
                  <a:lnTo>
                    <a:pt x="0" y="14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Freeform 66"/>
            <p:cNvSpPr>
              <a:spLocks noChangeArrowheads="1"/>
            </p:cNvSpPr>
            <p:nvPr/>
          </p:nvSpPr>
          <p:spPr bwMode="auto">
            <a:xfrm>
              <a:off x="2803" y="1457"/>
              <a:ext cx="75" cy="37"/>
            </a:xfrm>
            <a:custGeom>
              <a:avLst/>
              <a:gdLst>
                <a:gd name="T0" fmla="*/ 0 w 331"/>
                <a:gd name="T1" fmla="*/ 116 h 164"/>
                <a:gd name="T2" fmla="*/ 306 w 331"/>
                <a:gd name="T3" fmla="*/ 0 h 164"/>
                <a:gd name="T4" fmla="*/ 330 w 331"/>
                <a:gd name="T5" fmla="*/ 46 h 164"/>
                <a:gd name="T6" fmla="*/ 24 w 331"/>
                <a:gd name="T7" fmla="*/ 163 h 164"/>
                <a:gd name="T8" fmla="*/ 0 w 331"/>
                <a:gd name="T9" fmla="*/ 116 h 164"/>
                <a:gd name="T10" fmla="*/ 0 w 331"/>
                <a:gd name="T11" fmla="*/ 11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164">
                  <a:moveTo>
                    <a:pt x="0" y="116"/>
                  </a:moveTo>
                  <a:lnTo>
                    <a:pt x="306" y="0"/>
                  </a:lnTo>
                  <a:lnTo>
                    <a:pt x="330" y="46"/>
                  </a:lnTo>
                  <a:lnTo>
                    <a:pt x="24" y="163"/>
                  </a:lnTo>
                  <a:lnTo>
                    <a:pt x="0" y="116"/>
                  </a:lnTo>
                  <a:lnTo>
                    <a:pt x="0" y="11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Freeform 67"/>
            <p:cNvSpPr>
              <a:spLocks noChangeArrowheads="1"/>
            </p:cNvSpPr>
            <p:nvPr/>
          </p:nvSpPr>
          <p:spPr bwMode="auto">
            <a:xfrm>
              <a:off x="2911" y="1408"/>
              <a:ext cx="75" cy="42"/>
            </a:xfrm>
            <a:custGeom>
              <a:avLst/>
              <a:gdLst>
                <a:gd name="T0" fmla="*/ 0 w 331"/>
                <a:gd name="T1" fmla="*/ 139 h 187"/>
                <a:gd name="T2" fmla="*/ 306 w 331"/>
                <a:gd name="T3" fmla="*/ 0 h 187"/>
                <a:gd name="T4" fmla="*/ 330 w 331"/>
                <a:gd name="T5" fmla="*/ 46 h 187"/>
                <a:gd name="T6" fmla="*/ 24 w 331"/>
                <a:gd name="T7" fmla="*/ 186 h 187"/>
                <a:gd name="T8" fmla="*/ 0 w 331"/>
                <a:gd name="T9" fmla="*/ 139 h 187"/>
                <a:gd name="T10" fmla="*/ 0 w 331"/>
                <a:gd name="T11" fmla="*/ 13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187">
                  <a:moveTo>
                    <a:pt x="0" y="139"/>
                  </a:moveTo>
                  <a:lnTo>
                    <a:pt x="306" y="0"/>
                  </a:lnTo>
                  <a:lnTo>
                    <a:pt x="330" y="46"/>
                  </a:lnTo>
                  <a:lnTo>
                    <a:pt x="24" y="186"/>
                  </a:lnTo>
                  <a:lnTo>
                    <a:pt x="0" y="139"/>
                  </a:lnTo>
                  <a:lnTo>
                    <a:pt x="0" y="13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" name="Freeform 68"/>
            <p:cNvSpPr>
              <a:spLocks noChangeArrowheads="1"/>
            </p:cNvSpPr>
            <p:nvPr/>
          </p:nvSpPr>
          <p:spPr bwMode="auto">
            <a:xfrm>
              <a:off x="3024" y="1365"/>
              <a:ext cx="75" cy="37"/>
            </a:xfrm>
            <a:custGeom>
              <a:avLst/>
              <a:gdLst>
                <a:gd name="T0" fmla="*/ 0 w 330"/>
                <a:gd name="T1" fmla="*/ 116 h 164"/>
                <a:gd name="T2" fmla="*/ 306 w 330"/>
                <a:gd name="T3" fmla="*/ 0 h 164"/>
                <a:gd name="T4" fmla="*/ 329 w 330"/>
                <a:gd name="T5" fmla="*/ 46 h 164"/>
                <a:gd name="T6" fmla="*/ 23 w 330"/>
                <a:gd name="T7" fmla="*/ 163 h 164"/>
                <a:gd name="T8" fmla="*/ 0 w 330"/>
                <a:gd name="T9" fmla="*/ 116 h 164"/>
                <a:gd name="T10" fmla="*/ 0 w 330"/>
                <a:gd name="T11" fmla="*/ 11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" h="164">
                  <a:moveTo>
                    <a:pt x="0" y="116"/>
                  </a:moveTo>
                  <a:lnTo>
                    <a:pt x="306" y="0"/>
                  </a:lnTo>
                  <a:lnTo>
                    <a:pt x="329" y="46"/>
                  </a:lnTo>
                  <a:lnTo>
                    <a:pt x="23" y="163"/>
                  </a:lnTo>
                  <a:lnTo>
                    <a:pt x="0" y="116"/>
                  </a:lnTo>
                  <a:lnTo>
                    <a:pt x="0" y="11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Freeform 69"/>
            <p:cNvSpPr>
              <a:spLocks noChangeArrowheads="1"/>
            </p:cNvSpPr>
            <p:nvPr/>
          </p:nvSpPr>
          <p:spPr bwMode="auto">
            <a:xfrm>
              <a:off x="3132" y="1317"/>
              <a:ext cx="75" cy="43"/>
            </a:xfrm>
            <a:custGeom>
              <a:avLst/>
              <a:gdLst>
                <a:gd name="T0" fmla="*/ 0 w 330"/>
                <a:gd name="T1" fmla="*/ 140 h 188"/>
                <a:gd name="T2" fmla="*/ 306 w 330"/>
                <a:gd name="T3" fmla="*/ 0 h 188"/>
                <a:gd name="T4" fmla="*/ 329 w 330"/>
                <a:gd name="T5" fmla="*/ 47 h 188"/>
                <a:gd name="T6" fmla="*/ 23 w 330"/>
                <a:gd name="T7" fmla="*/ 187 h 188"/>
                <a:gd name="T8" fmla="*/ 0 w 330"/>
                <a:gd name="T9" fmla="*/ 140 h 188"/>
                <a:gd name="T10" fmla="*/ 0 w 330"/>
                <a:gd name="T11" fmla="*/ 14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" h="188">
                  <a:moveTo>
                    <a:pt x="0" y="140"/>
                  </a:moveTo>
                  <a:lnTo>
                    <a:pt x="306" y="0"/>
                  </a:lnTo>
                  <a:lnTo>
                    <a:pt x="329" y="47"/>
                  </a:lnTo>
                  <a:lnTo>
                    <a:pt x="23" y="187"/>
                  </a:lnTo>
                  <a:lnTo>
                    <a:pt x="0" y="140"/>
                  </a:lnTo>
                  <a:lnTo>
                    <a:pt x="0" y="14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5" name="Freeform 70"/>
            <p:cNvSpPr>
              <a:spLocks noChangeArrowheads="1"/>
            </p:cNvSpPr>
            <p:nvPr/>
          </p:nvSpPr>
          <p:spPr bwMode="auto">
            <a:xfrm>
              <a:off x="3245" y="1273"/>
              <a:ext cx="75" cy="37"/>
            </a:xfrm>
            <a:custGeom>
              <a:avLst/>
              <a:gdLst>
                <a:gd name="T0" fmla="*/ 0 w 332"/>
                <a:gd name="T1" fmla="*/ 117 h 165"/>
                <a:gd name="T2" fmla="*/ 307 w 332"/>
                <a:gd name="T3" fmla="*/ 0 h 165"/>
                <a:gd name="T4" fmla="*/ 331 w 332"/>
                <a:gd name="T5" fmla="*/ 47 h 165"/>
                <a:gd name="T6" fmla="*/ 24 w 332"/>
                <a:gd name="T7" fmla="*/ 164 h 165"/>
                <a:gd name="T8" fmla="*/ 0 w 332"/>
                <a:gd name="T9" fmla="*/ 117 h 165"/>
                <a:gd name="T10" fmla="*/ 0 w 332"/>
                <a:gd name="T11" fmla="*/ 11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2" h="165">
                  <a:moveTo>
                    <a:pt x="0" y="117"/>
                  </a:moveTo>
                  <a:lnTo>
                    <a:pt x="307" y="0"/>
                  </a:lnTo>
                  <a:lnTo>
                    <a:pt x="331" y="47"/>
                  </a:lnTo>
                  <a:lnTo>
                    <a:pt x="24" y="164"/>
                  </a:lnTo>
                  <a:lnTo>
                    <a:pt x="0" y="117"/>
                  </a:lnTo>
                  <a:lnTo>
                    <a:pt x="0" y="11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Freeform 71"/>
            <p:cNvSpPr>
              <a:spLocks noChangeArrowheads="1"/>
            </p:cNvSpPr>
            <p:nvPr/>
          </p:nvSpPr>
          <p:spPr bwMode="auto">
            <a:xfrm>
              <a:off x="3353" y="1225"/>
              <a:ext cx="75" cy="43"/>
            </a:xfrm>
            <a:custGeom>
              <a:avLst/>
              <a:gdLst>
                <a:gd name="T0" fmla="*/ 0 w 331"/>
                <a:gd name="T1" fmla="*/ 140 h 188"/>
                <a:gd name="T2" fmla="*/ 306 w 331"/>
                <a:gd name="T3" fmla="*/ 0 h 188"/>
                <a:gd name="T4" fmla="*/ 330 w 331"/>
                <a:gd name="T5" fmla="*/ 47 h 188"/>
                <a:gd name="T6" fmla="*/ 24 w 331"/>
                <a:gd name="T7" fmla="*/ 187 h 188"/>
                <a:gd name="T8" fmla="*/ 0 w 331"/>
                <a:gd name="T9" fmla="*/ 140 h 188"/>
                <a:gd name="T10" fmla="*/ 0 w 331"/>
                <a:gd name="T11" fmla="*/ 14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188">
                  <a:moveTo>
                    <a:pt x="0" y="140"/>
                  </a:moveTo>
                  <a:lnTo>
                    <a:pt x="306" y="0"/>
                  </a:lnTo>
                  <a:lnTo>
                    <a:pt x="330" y="47"/>
                  </a:lnTo>
                  <a:lnTo>
                    <a:pt x="24" y="187"/>
                  </a:lnTo>
                  <a:lnTo>
                    <a:pt x="0" y="140"/>
                  </a:lnTo>
                  <a:lnTo>
                    <a:pt x="0" y="14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Freeform 72"/>
            <p:cNvSpPr>
              <a:spLocks noChangeArrowheads="1"/>
            </p:cNvSpPr>
            <p:nvPr/>
          </p:nvSpPr>
          <p:spPr bwMode="auto">
            <a:xfrm>
              <a:off x="3461" y="1182"/>
              <a:ext cx="75" cy="37"/>
            </a:xfrm>
            <a:custGeom>
              <a:avLst/>
              <a:gdLst>
                <a:gd name="T0" fmla="*/ 0 w 331"/>
                <a:gd name="T1" fmla="*/ 116 h 164"/>
                <a:gd name="T2" fmla="*/ 306 w 331"/>
                <a:gd name="T3" fmla="*/ 0 h 164"/>
                <a:gd name="T4" fmla="*/ 330 w 331"/>
                <a:gd name="T5" fmla="*/ 46 h 164"/>
                <a:gd name="T6" fmla="*/ 24 w 331"/>
                <a:gd name="T7" fmla="*/ 163 h 164"/>
                <a:gd name="T8" fmla="*/ 0 w 331"/>
                <a:gd name="T9" fmla="*/ 116 h 164"/>
                <a:gd name="T10" fmla="*/ 0 w 331"/>
                <a:gd name="T11" fmla="*/ 11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164">
                  <a:moveTo>
                    <a:pt x="0" y="116"/>
                  </a:moveTo>
                  <a:lnTo>
                    <a:pt x="306" y="0"/>
                  </a:lnTo>
                  <a:lnTo>
                    <a:pt x="330" y="46"/>
                  </a:lnTo>
                  <a:lnTo>
                    <a:pt x="24" y="163"/>
                  </a:lnTo>
                  <a:lnTo>
                    <a:pt x="0" y="116"/>
                  </a:lnTo>
                  <a:lnTo>
                    <a:pt x="0" y="11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Text Box 73"/>
            <p:cNvSpPr txBox="1">
              <a:spLocks noChangeArrowheads="1"/>
            </p:cNvSpPr>
            <p:nvPr/>
          </p:nvSpPr>
          <p:spPr bwMode="auto">
            <a:xfrm>
              <a:off x="2171" y="1851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  0</a:t>
              </a:r>
            </a:p>
          </p:txBody>
        </p:sp>
        <p:sp>
          <p:nvSpPr>
            <p:cNvPr id="69" name="Text Box 74"/>
            <p:cNvSpPr txBox="1">
              <a:spLocks noChangeArrowheads="1"/>
            </p:cNvSpPr>
            <p:nvPr/>
          </p:nvSpPr>
          <p:spPr bwMode="auto">
            <a:xfrm>
              <a:off x="2171" y="1695"/>
              <a:ext cx="91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0,5</a:t>
              </a:r>
            </a:p>
          </p:txBody>
        </p:sp>
        <p:sp>
          <p:nvSpPr>
            <p:cNvPr id="70" name="Text Box 75"/>
            <p:cNvSpPr txBox="1">
              <a:spLocks noChangeArrowheads="1"/>
            </p:cNvSpPr>
            <p:nvPr/>
          </p:nvSpPr>
          <p:spPr bwMode="auto">
            <a:xfrm>
              <a:off x="2171" y="1543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  1</a:t>
              </a:r>
            </a:p>
          </p:txBody>
        </p:sp>
        <p:sp>
          <p:nvSpPr>
            <p:cNvPr id="71" name="Text Box 76"/>
            <p:cNvSpPr txBox="1">
              <a:spLocks noChangeArrowheads="1"/>
            </p:cNvSpPr>
            <p:nvPr/>
          </p:nvSpPr>
          <p:spPr bwMode="auto">
            <a:xfrm>
              <a:off x="2171" y="1387"/>
              <a:ext cx="82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3000"/>
                <a:buFont typeface="Times New Roman" pitchFamily="18" charset="0"/>
                <a:buNone/>
              </a:pPr>
              <a:r>
                <a:rPr lang="en-GB" altLang="de-DE" sz="800" b="1">
                  <a:solidFill>
                    <a:srgbClr val="000000"/>
                  </a:solidFill>
                </a:rPr>
                <a:t>1,5</a:t>
              </a:r>
            </a:p>
          </p:txBody>
        </p:sp>
        <p:sp>
          <p:nvSpPr>
            <p:cNvPr id="72" name="Text Box 77"/>
            <p:cNvSpPr txBox="1">
              <a:spLocks noChangeArrowheads="1"/>
            </p:cNvSpPr>
            <p:nvPr/>
          </p:nvSpPr>
          <p:spPr bwMode="auto">
            <a:xfrm>
              <a:off x="2171" y="1235"/>
              <a:ext cx="73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  2</a:t>
              </a:r>
            </a:p>
          </p:txBody>
        </p:sp>
        <p:sp>
          <p:nvSpPr>
            <p:cNvPr id="73" name="Text Box 78"/>
            <p:cNvSpPr txBox="1">
              <a:spLocks noChangeArrowheads="1"/>
            </p:cNvSpPr>
            <p:nvPr/>
          </p:nvSpPr>
          <p:spPr bwMode="auto">
            <a:xfrm>
              <a:off x="2171" y="1079"/>
              <a:ext cx="91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2,5</a:t>
              </a:r>
            </a:p>
          </p:txBody>
        </p:sp>
        <p:sp>
          <p:nvSpPr>
            <p:cNvPr id="74" name="Text Box 79"/>
            <p:cNvSpPr txBox="1">
              <a:spLocks noChangeArrowheads="1"/>
            </p:cNvSpPr>
            <p:nvPr/>
          </p:nvSpPr>
          <p:spPr bwMode="auto">
            <a:xfrm>
              <a:off x="2220" y="1938"/>
              <a:ext cx="16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-1000</a:t>
              </a:r>
            </a:p>
          </p:txBody>
        </p:sp>
        <p:sp>
          <p:nvSpPr>
            <p:cNvPr id="75" name="Text Box 80"/>
            <p:cNvSpPr txBox="1">
              <a:spLocks noChangeArrowheads="1"/>
            </p:cNvSpPr>
            <p:nvPr/>
          </p:nvSpPr>
          <p:spPr bwMode="auto">
            <a:xfrm>
              <a:off x="2598" y="1938"/>
              <a:ext cx="35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76" name="Text Box 81"/>
            <p:cNvSpPr txBox="1">
              <a:spLocks noChangeArrowheads="1"/>
            </p:cNvSpPr>
            <p:nvPr/>
          </p:nvSpPr>
          <p:spPr bwMode="auto">
            <a:xfrm>
              <a:off x="2862" y="1938"/>
              <a:ext cx="14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1000</a:t>
              </a:r>
            </a:p>
          </p:txBody>
        </p:sp>
        <p:sp>
          <p:nvSpPr>
            <p:cNvPr id="77" name="Text Box 82"/>
            <p:cNvSpPr txBox="1">
              <a:spLocks noChangeArrowheads="1"/>
            </p:cNvSpPr>
            <p:nvPr/>
          </p:nvSpPr>
          <p:spPr bwMode="auto">
            <a:xfrm>
              <a:off x="3181" y="1938"/>
              <a:ext cx="14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2000</a:t>
              </a:r>
            </a:p>
          </p:txBody>
        </p:sp>
        <p:sp>
          <p:nvSpPr>
            <p:cNvPr id="78" name="Text Box 83"/>
            <p:cNvSpPr txBox="1">
              <a:spLocks noChangeArrowheads="1"/>
            </p:cNvSpPr>
            <p:nvPr/>
          </p:nvSpPr>
          <p:spPr bwMode="auto">
            <a:xfrm>
              <a:off x="3494" y="1938"/>
              <a:ext cx="145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 b="1">
                  <a:solidFill>
                    <a:srgbClr val="000000"/>
                  </a:solidFill>
                </a:rPr>
                <a:t>3000</a:t>
              </a:r>
            </a:p>
          </p:txBody>
        </p:sp>
        <p:sp>
          <p:nvSpPr>
            <p:cNvPr id="79" name="Text Box 84"/>
            <p:cNvSpPr txBox="1">
              <a:spLocks noChangeArrowheads="1"/>
            </p:cNvSpPr>
            <p:nvPr/>
          </p:nvSpPr>
          <p:spPr bwMode="auto">
            <a:xfrm rot="16200000">
              <a:off x="1758" y="1537"/>
              <a:ext cx="634" cy="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SzPct val="37000"/>
                <a:buFont typeface="Times New Roman" pitchFamily="18" charset="0"/>
                <a:buNone/>
              </a:pPr>
              <a:r>
                <a:rPr lang="en-GB" altLang="de-DE" sz="900">
                  <a:solidFill>
                    <a:srgbClr val="000000"/>
                  </a:solidFill>
                </a:rPr>
                <a:t>Rel. water equiv. path</a:t>
              </a:r>
            </a:p>
          </p:txBody>
        </p:sp>
        <p:sp>
          <p:nvSpPr>
            <p:cNvPr id="80" name="AutoShape 85"/>
            <p:cNvSpPr>
              <a:spLocks noChangeArrowheads="1"/>
            </p:cNvSpPr>
            <p:nvPr/>
          </p:nvSpPr>
          <p:spPr bwMode="auto">
            <a:xfrm>
              <a:off x="2322" y="1144"/>
              <a:ext cx="691" cy="227"/>
            </a:xfrm>
            <a:prstGeom prst="roundRect">
              <a:avLst>
                <a:gd name="adj" fmla="val 440"/>
              </a:avLst>
            </a:prstGeom>
            <a:solidFill>
              <a:srgbClr val="CCE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Line 86"/>
            <p:cNvSpPr>
              <a:spLocks noChangeShapeType="1"/>
            </p:cNvSpPr>
            <p:nvPr/>
          </p:nvSpPr>
          <p:spPr bwMode="auto">
            <a:xfrm>
              <a:off x="2338" y="1306"/>
              <a:ext cx="200" cy="1"/>
            </a:xfrm>
            <a:prstGeom prst="line">
              <a:avLst/>
            </a:prstGeom>
            <a:noFill/>
            <a:ln w="1908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Text Box 87"/>
            <p:cNvSpPr txBox="1">
              <a:spLocks noChangeArrowheads="1"/>
            </p:cNvSpPr>
            <p:nvPr/>
          </p:nvSpPr>
          <p:spPr bwMode="auto">
            <a:xfrm>
              <a:off x="2565" y="1154"/>
              <a:ext cx="359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4000"/>
                </a:lnSpc>
                <a:buClr>
                  <a:srgbClr val="000000"/>
                </a:buClr>
                <a:buSzPct val="41000"/>
                <a:buFont typeface="Times New Roman" pitchFamily="18" charset="0"/>
                <a:buNone/>
              </a:pPr>
              <a:r>
                <a:rPr lang="en-GB" altLang="de-DE" sz="1000">
                  <a:solidFill>
                    <a:srgbClr val="000000"/>
                  </a:solidFill>
                  <a:latin typeface="Arial Narrow" pitchFamily="34" charset="0"/>
                </a:rPr>
                <a:t>   Table 08/98</a:t>
              </a:r>
            </a:p>
          </p:txBody>
        </p:sp>
        <p:sp>
          <p:nvSpPr>
            <p:cNvPr id="83" name="AutoShape 88"/>
            <p:cNvSpPr>
              <a:spLocks noChangeArrowheads="1"/>
            </p:cNvSpPr>
            <p:nvPr/>
          </p:nvSpPr>
          <p:spPr bwMode="auto">
            <a:xfrm>
              <a:off x="2349" y="1192"/>
              <a:ext cx="76" cy="11"/>
            </a:xfrm>
            <a:prstGeom prst="roundRect">
              <a:avLst>
                <a:gd name="adj" fmla="val 1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4" name="AutoShape 89"/>
            <p:cNvSpPr>
              <a:spLocks noChangeArrowheads="1"/>
            </p:cNvSpPr>
            <p:nvPr/>
          </p:nvSpPr>
          <p:spPr bwMode="auto">
            <a:xfrm>
              <a:off x="2463" y="1192"/>
              <a:ext cx="76" cy="11"/>
            </a:xfrm>
            <a:prstGeom prst="roundRect">
              <a:avLst>
                <a:gd name="adj" fmla="val 1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5" name="Text Box 90"/>
            <p:cNvSpPr txBox="1">
              <a:spLocks noChangeArrowheads="1"/>
            </p:cNvSpPr>
            <p:nvPr/>
          </p:nvSpPr>
          <p:spPr bwMode="auto">
            <a:xfrm>
              <a:off x="2565" y="1262"/>
              <a:ext cx="359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94000"/>
                </a:lnSpc>
                <a:buClr>
                  <a:srgbClr val="000000"/>
                </a:buClr>
                <a:buSzPct val="41000"/>
                <a:buFont typeface="Times New Roman" pitchFamily="18" charset="0"/>
                <a:buNone/>
              </a:pPr>
              <a:r>
                <a:rPr lang="en-GB" altLang="de-DE" sz="1000">
                  <a:solidFill>
                    <a:srgbClr val="000000"/>
                  </a:solidFill>
                  <a:latin typeface="Arial Narrow" pitchFamily="34" charset="0"/>
                </a:rPr>
                <a:t>   Table 08/99</a:t>
              </a:r>
            </a:p>
          </p:txBody>
        </p:sp>
        <p:sp>
          <p:nvSpPr>
            <p:cNvPr id="86" name="AutoShape 91"/>
            <p:cNvSpPr>
              <a:spLocks noChangeArrowheads="1"/>
            </p:cNvSpPr>
            <p:nvPr/>
          </p:nvSpPr>
          <p:spPr bwMode="auto">
            <a:xfrm>
              <a:off x="2537" y="1505"/>
              <a:ext cx="202" cy="110"/>
            </a:xfrm>
            <a:prstGeom prst="roundRect">
              <a:avLst>
                <a:gd name="adj" fmla="val 907"/>
              </a:avLst>
            </a:prstGeom>
            <a:solidFill>
              <a:srgbClr val="FFFFCC"/>
            </a:solidFill>
            <a:ln w="12600">
              <a:solidFill>
                <a:srgbClr val="0099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87" name="Picture 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092188"/>
            <a:ext cx="30670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8" name="Picture 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286113"/>
            <a:ext cx="30670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9" name="Line 94"/>
          <p:cNvSpPr>
            <a:spLocks noChangeShapeType="1"/>
          </p:cNvSpPr>
          <p:nvPr/>
        </p:nvSpPr>
        <p:spPr bwMode="auto">
          <a:xfrm flipH="1">
            <a:off x="7662863" y="1104888"/>
            <a:ext cx="4762" cy="4235450"/>
          </a:xfrm>
          <a:prstGeom prst="line">
            <a:avLst/>
          </a:prstGeom>
          <a:noFill/>
          <a:ln w="1908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" name="Line 95"/>
          <p:cNvSpPr>
            <a:spLocks noChangeShapeType="1"/>
          </p:cNvSpPr>
          <p:nvPr/>
        </p:nvSpPr>
        <p:spPr bwMode="auto">
          <a:xfrm flipH="1">
            <a:off x="1604963" y="1092188"/>
            <a:ext cx="14287" cy="4265613"/>
          </a:xfrm>
          <a:prstGeom prst="line">
            <a:avLst/>
          </a:prstGeom>
          <a:noFill/>
          <a:ln w="1908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" name="Line 96"/>
          <p:cNvSpPr>
            <a:spLocks noChangeShapeType="1"/>
          </p:cNvSpPr>
          <p:nvPr/>
        </p:nvSpPr>
        <p:spPr bwMode="auto">
          <a:xfrm>
            <a:off x="4511675" y="2463788"/>
            <a:ext cx="12700" cy="1128713"/>
          </a:xfrm>
          <a:prstGeom prst="line">
            <a:avLst/>
          </a:prstGeom>
          <a:noFill/>
          <a:ln w="38160">
            <a:solidFill>
              <a:srgbClr val="009999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" name="Text Box 97"/>
          <p:cNvSpPr txBox="1">
            <a:spLocks noChangeArrowheads="1"/>
          </p:cNvSpPr>
          <p:nvPr/>
        </p:nvSpPr>
        <p:spPr bwMode="auto">
          <a:xfrm>
            <a:off x="1246188" y="692138"/>
            <a:ext cx="7461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94000"/>
              </a:lnSpc>
              <a:buClr>
                <a:srgbClr val="010000"/>
              </a:buClr>
              <a:buSzPct val="83000"/>
              <a:buFont typeface="Times New Roman" pitchFamily="18" charset="0"/>
              <a:buNone/>
            </a:pPr>
            <a:r>
              <a:rPr lang="en-GB" altLang="de-DE" sz="2000">
                <a:solidFill>
                  <a:srgbClr val="010000"/>
                </a:solidFill>
              </a:rPr>
              <a:t>1998</a:t>
            </a:r>
          </a:p>
        </p:txBody>
      </p:sp>
      <p:sp>
        <p:nvSpPr>
          <p:cNvPr id="93" name="Text Box 98"/>
          <p:cNvSpPr txBox="1">
            <a:spLocks noChangeArrowheads="1"/>
          </p:cNvSpPr>
          <p:nvPr/>
        </p:nvSpPr>
        <p:spPr bwMode="auto">
          <a:xfrm>
            <a:off x="6919913" y="719126"/>
            <a:ext cx="14525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94000"/>
              </a:lnSpc>
              <a:buClr>
                <a:srgbClr val="010000"/>
              </a:buClr>
              <a:buSzPct val="83000"/>
              <a:buFont typeface="Times New Roman" pitchFamily="18" charset="0"/>
              <a:buNone/>
            </a:pPr>
            <a:r>
              <a:rPr lang="en-GB" altLang="de-DE" sz="2000">
                <a:solidFill>
                  <a:srgbClr val="010000"/>
                </a:solidFill>
              </a:rPr>
              <a:t>Since 1999</a:t>
            </a:r>
          </a:p>
        </p:txBody>
      </p:sp>
      <p:sp>
        <p:nvSpPr>
          <p:cNvPr id="94" name="AutoShape 100"/>
          <p:cNvSpPr>
            <a:spLocks noChangeArrowheads="1"/>
          </p:cNvSpPr>
          <p:nvPr/>
        </p:nvSpPr>
        <p:spPr bwMode="auto">
          <a:xfrm>
            <a:off x="214313" y="1208076"/>
            <a:ext cx="1139825" cy="366712"/>
          </a:xfrm>
          <a:prstGeom prst="roundRect">
            <a:avLst>
              <a:gd name="adj" fmla="val 431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Text Box 101"/>
          <p:cNvSpPr txBox="1">
            <a:spLocks noChangeArrowheads="1"/>
          </p:cNvSpPr>
          <p:nvPr/>
        </p:nvSpPr>
        <p:spPr bwMode="auto">
          <a:xfrm>
            <a:off x="163513" y="1220776"/>
            <a:ext cx="12080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94000"/>
              </a:lnSpc>
              <a:buClr>
                <a:srgbClr val="010000"/>
              </a:buClr>
              <a:buSzPct val="75000"/>
              <a:buFont typeface="Times New Roman" pitchFamily="18" charset="0"/>
              <a:buNone/>
            </a:pPr>
            <a:r>
              <a:rPr lang="en-GB" altLang="de-DE" sz="1800">
                <a:solidFill>
                  <a:srgbClr val="010000"/>
                </a:solidFill>
              </a:rPr>
              <a:t>Prediction</a:t>
            </a:r>
          </a:p>
        </p:txBody>
      </p:sp>
      <p:grpSp>
        <p:nvGrpSpPr>
          <p:cNvPr id="96" name="Group 102"/>
          <p:cNvGrpSpPr>
            <a:grpSpLocks/>
          </p:cNvGrpSpPr>
          <p:nvPr/>
        </p:nvGrpSpPr>
        <p:grpSpPr bwMode="auto">
          <a:xfrm>
            <a:off x="7831138" y="1222363"/>
            <a:ext cx="1196975" cy="366713"/>
            <a:chOff x="4967" y="994"/>
            <a:chExt cx="683" cy="231"/>
          </a:xfrm>
        </p:grpSpPr>
        <p:sp>
          <p:nvSpPr>
            <p:cNvPr id="97" name="AutoShape 103"/>
            <p:cNvSpPr>
              <a:spLocks noChangeArrowheads="1"/>
            </p:cNvSpPr>
            <p:nvPr/>
          </p:nvSpPr>
          <p:spPr bwMode="auto">
            <a:xfrm>
              <a:off x="4988" y="994"/>
              <a:ext cx="642" cy="231"/>
            </a:xfrm>
            <a:prstGeom prst="roundRect">
              <a:avLst>
                <a:gd name="adj" fmla="val 431"/>
              </a:avLst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8" name="Text Box 104"/>
            <p:cNvSpPr txBox="1">
              <a:spLocks noChangeArrowheads="1"/>
            </p:cNvSpPr>
            <p:nvPr/>
          </p:nvSpPr>
          <p:spPr bwMode="auto">
            <a:xfrm>
              <a:off x="4967" y="994"/>
              <a:ext cx="68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lnSpc>
                  <a:spcPct val="94000"/>
                </a:lnSpc>
                <a:buClr>
                  <a:srgbClr val="010000"/>
                </a:buClr>
                <a:buSzPct val="75000"/>
                <a:buFont typeface="Times New Roman" pitchFamily="18" charset="0"/>
                <a:buNone/>
              </a:pPr>
              <a:r>
                <a:rPr lang="en-GB" altLang="de-DE" sz="1800">
                  <a:solidFill>
                    <a:srgbClr val="010000"/>
                  </a:solidFill>
                </a:rPr>
                <a:t>Prediction</a:t>
              </a:r>
            </a:p>
          </p:txBody>
        </p:sp>
      </p:grpSp>
      <p:grpSp>
        <p:nvGrpSpPr>
          <p:cNvPr id="99" name="Group 105"/>
          <p:cNvGrpSpPr>
            <a:grpSpLocks/>
          </p:cNvGrpSpPr>
          <p:nvPr/>
        </p:nvGrpSpPr>
        <p:grpSpPr bwMode="auto">
          <a:xfrm>
            <a:off x="188913" y="3405176"/>
            <a:ext cx="1577975" cy="366712"/>
            <a:chOff x="95" y="2364"/>
            <a:chExt cx="874" cy="231"/>
          </a:xfrm>
        </p:grpSpPr>
        <p:sp>
          <p:nvSpPr>
            <p:cNvPr id="100" name="AutoShape 106"/>
            <p:cNvSpPr>
              <a:spLocks noChangeArrowheads="1"/>
            </p:cNvSpPr>
            <p:nvPr/>
          </p:nvSpPr>
          <p:spPr bwMode="auto">
            <a:xfrm>
              <a:off x="113" y="2364"/>
              <a:ext cx="839" cy="231"/>
            </a:xfrm>
            <a:prstGeom prst="roundRect">
              <a:avLst>
                <a:gd name="adj" fmla="val 431"/>
              </a:avLst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Text Box 107"/>
            <p:cNvSpPr txBox="1">
              <a:spLocks noChangeArrowheads="1"/>
            </p:cNvSpPr>
            <p:nvPr/>
          </p:nvSpPr>
          <p:spPr bwMode="auto">
            <a:xfrm>
              <a:off x="95" y="2364"/>
              <a:ext cx="87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lnSpc>
                  <a:spcPct val="94000"/>
                </a:lnSpc>
                <a:buClr>
                  <a:srgbClr val="010000"/>
                </a:buClr>
                <a:buSzPct val="75000"/>
                <a:buFont typeface="Times New Roman" pitchFamily="18" charset="0"/>
                <a:buNone/>
              </a:pPr>
              <a:r>
                <a:rPr lang="en-GB" altLang="de-DE" sz="1800">
                  <a:solidFill>
                    <a:srgbClr val="010000"/>
                  </a:solidFill>
                </a:rPr>
                <a:t>Measurement</a:t>
              </a:r>
            </a:p>
          </p:txBody>
        </p:sp>
      </p:grpSp>
      <p:sp>
        <p:nvSpPr>
          <p:cNvPr id="102" name="AutoShape 109"/>
          <p:cNvSpPr>
            <a:spLocks noChangeArrowheads="1"/>
          </p:cNvSpPr>
          <p:nvPr/>
        </p:nvSpPr>
        <p:spPr bwMode="auto">
          <a:xfrm>
            <a:off x="7510463" y="3433751"/>
            <a:ext cx="1516062" cy="366712"/>
          </a:xfrm>
          <a:prstGeom prst="roundRect">
            <a:avLst>
              <a:gd name="adj" fmla="val 431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" name="Text Box 110"/>
          <p:cNvSpPr txBox="1">
            <a:spLocks noChangeArrowheads="1"/>
          </p:cNvSpPr>
          <p:nvPr/>
        </p:nvSpPr>
        <p:spPr bwMode="auto">
          <a:xfrm>
            <a:off x="7466013" y="3432163"/>
            <a:ext cx="15779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94000"/>
              </a:lnSpc>
              <a:buClr>
                <a:srgbClr val="010000"/>
              </a:buClr>
              <a:buSzPct val="75000"/>
              <a:buFont typeface="Times New Roman" pitchFamily="18" charset="0"/>
              <a:buNone/>
            </a:pPr>
            <a:r>
              <a:rPr lang="en-GB" altLang="de-DE" sz="1800">
                <a:solidFill>
                  <a:srgbClr val="010000"/>
                </a:solidFill>
              </a:rPr>
              <a:t>Measurement</a:t>
            </a:r>
          </a:p>
        </p:txBody>
      </p:sp>
      <p:sp>
        <p:nvSpPr>
          <p:cNvPr id="104" name="Text Box 111"/>
          <p:cNvSpPr txBox="1">
            <a:spLocks noChangeArrowheads="1"/>
          </p:cNvSpPr>
          <p:nvPr/>
        </p:nvSpPr>
        <p:spPr bwMode="auto">
          <a:xfrm>
            <a:off x="0" y="5465751"/>
            <a:ext cx="9144000" cy="35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94000"/>
              </a:lnSpc>
              <a:buClr>
                <a:srgbClr val="010000"/>
              </a:buClr>
              <a:buSzPct val="100000"/>
              <a:buFont typeface="Times New Roman" pitchFamily="18" charset="0"/>
              <a:buNone/>
            </a:pPr>
            <a:r>
              <a:rPr lang="en-GB" altLang="de-DE" sz="1800" dirty="0">
                <a:solidFill>
                  <a:schemeClr val="accent2"/>
                </a:solidFill>
                <a:latin typeface="+mn-lt"/>
              </a:rPr>
              <a:t>Validation of the physical beam model and the treatment planning software </a:t>
            </a:r>
          </a:p>
        </p:txBody>
      </p:sp>
      <p:sp>
        <p:nvSpPr>
          <p:cNvPr id="105" name="Text Box 112"/>
          <p:cNvSpPr txBox="1">
            <a:spLocks noChangeArrowheads="1"/>
          </p:cNvSpPr>
          <p:nvPr/>
        </p:nvSpPr>
        <p:spPr bwMode="auto">
          <a:xfrm>
            <a:off x="4578350" y="2808276"/>
            <a:ext cx="12604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37000"/>
              <a:buFont typeface="Times New Roman" pitchFamily="18" charset="0"/>
              <a:buNone/>
            </a:pPr>
            <a:r>
              <a:rPr lang="en-GB" altLang="de-DE" sz="1800">
                <a:solidFill>
                  <a:srgbClr val="000000"/>
                </a:solidFill>
              </a:rPr>
              <a:t>Hounsfield</a:t>
            </a:r>
          </a:p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37000"/>
              <a:buFont typeface="Times New Roman" pitchFamily="18" charset="0"/>
              <a:buNone/>
            </a:pPr>
            <a:r>
              <a:rPr lang="en-GB" altLang="de-DE" sz="1800">
                <a:solidFill>
                  <a:srgbClr val="000000"/>
                </a:solidFill>
              </a:rPr>
              <a:t>unit</a:t>
            </a:r>
          </a:p>
        </p:txBody>
      </p:sp>
      <p:sp>
        <p:nvSpPr>
          <p:cNvPr id="106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PT- PET – Clinical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results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Text Box 95"/>
          <p:cNvSpPr txBox="1">
            <a:spLocks noChangeArrowheads="1"/>
          </p:cNvSpPr>
          <p:nvPr/>
        </p:nvSpPr>
        <p:spPr bwMode="auto">
          <a:xfrm>
            <a:off x="69849" y="6259726"/>
            <a:ext cx="6588125" cy="309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de-DE" sz="1400" dirty="0">
                <a:latin typeface="Calibri" pitchFamily="34" charset="0"/>
              </a:rPr>
              <a:t>E. </a:t>
            </a:r>
            <a:r>
              <a:rPr lang="de-DE" sz="1400" dirty="0" err="1">
                <a:latin typeface="Calibri" pitchFamily="34" charset="0"/>
              </a:rPr>
              <a:t>Rietzel</a:t>
            </a:r>
            <a:r>
              <a:rPr lang="de-DE" sz="1400" dirty="0">
                <a:latin typeface="Calibri" pitchFamily="34" charset="0"/>
              </a:rPr>
              <a:t> et al. </a:t>
            </a:r>
            <a:r>
              <a:rPr lang="de-DE" sz="1400" dirty="0" err="1">
                <a:latin typeface="Calibri" pitchFamily="34" charset="0"/>
              </a:rPr>
              <a:t>Radiat</a:t>
            </a:r>
            <a:r>
              <a:rPr lang="de-DE" sz="1400" dirty="0">
                <a:latin typeface="Calibri" pitchFamily="34" charset="0"/>
              </a:rPr>
              <a:t> </a:t>
            </a:r>
            <a:r>
              <a:rPr lang="de-DE" sz="1400" dirty="0" err="1">
                <a:latin typeface="Calibri" pitchFamily="34" charset="0"/>
              </a:rPr>
              <a:t>Oncol</a:t>
            </a:r>
            <a:r>
              <a:rPr lang="de-DE" sz="1400" dirty="0">
                <a:latin typeface="Calibri" pitchFamily="34" charset="0"/>
              </a:rPr>
              <a:t> </a:t>
            </a:r>
            <a:r>
              <a:rPr lang="de-DE" sz="1400" dirty="0" smtClean="0">
                <a:latin typeface="Calibri" pitchFamily="34" charset="0"/>
              </a:rPr>
              <a:t>2(2007)14, M</a:t>
            </a:r>
            <a:r>
              <a:rPr lang="de-DE" sz="1400" dirty="0">
                <a:latin typeface="Calibri" pitchFamily="34" charset="0"/>
              </a:rPr>
              <a:t>. Krämer et al.: </a:t>
            </a:r>
            <a:r>
              <a:rPr lang="de-DE" sz="1400" dirty="0" err="1">
                <a:latin typeface="Calibri" pitchFamily="34" charset="0"/>
              </a:rPr>
              <a:t>Radiother</a:t>
            </a:r>
            <a:r>
              <a:rPr lang="de-DE" sz="1400" dirty="0">
                <a:latin typeface="Calibri" pitchFamily="34" charset="0"/>
              </a:rPr>
              <a:t>. </a:t>
            </a:r>
            <a:r>
              <a:rPr lang="de-DE" sz="1400" dirty="0" err="1">
                <a:latin typeface="Calibri" pitchFamily="34" charset="0"/>
              </a:rPr>
              <a:t>Oncol</a:t>
            </a:r>
            <a:r>
              <a:rPr lang="de-DE" sz="1400" dirty="0">
                <a:latin typeface="Calibri" pitchFamily="34" charset="0"/>
              </a:rPr>
              <a:t>. </a:t>
            </a:r>
            <a:r>
              <a:rPr lang="de-DE" sz="1400" dirty="0" smtClean="0">
                <a:latin typeface="Calibri" pitchFamily="34" charset="0"/>
              </a:rPr>
              <a:t>73(2004</a:t>
            </a:r>
            <a:r>
              <a:rPr lang="de-DE" sz="1400" dirty="0">
                <a:latin typeface="Calibri" pitchFamily="34" charset="0"/>
              </a:rPr>
              <a:t>) S80</a:t>
            </a:r>
          </a:p>
        </p:txBody>
      </p:sp>
      <p:sp>
        <p:nvSpPr>
          <p:cNvPr id="109" name="Textfeld 108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 animBg="1"/>
      <p:bldP spid="93" grpId="0"/>
      <p:bldP spid="102" grpId="0" animBg="1"/>
      <p:bldP spid="103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429502f02mr0807071853_50_tdf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5513"/>
            <a:ext cx="4429125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"/>
          <p:cNvSpPr>
            <a:spLocks/>
          </p:cNvSpPr>
          <p:nvPr/>
        </p:nvSpPr>
        <p:spPr bwMode="auto">
          <a:xfrm>
            <a:off x="5335006" y="2339975"/>
            <a:ext cx="1280922" cy="836841"/>
          </a:xfrm>
          <a:custGeom>
            <a:avLst/>
            <a:gdLst>
              <a:gd name="T0" fmla="*/ 0 w 355"/>
              <a:gd name="T1" fmla="*/ 0 h 262"/>
              <a:gd name="T2" fmla="*/ 355 w 355"/>
              <a:gd name="T3" fmla="*/ 262 h 262"/>
              <a:gd name="connsiteX0" fmla="*/ 22461 w 22729"/>
              <a:gd name="connsiteY0" fmla="*/ 0 h 20120"/>
              <a:gd name="connsiteX1" fmla="*/ 268 w 22729"/>
              <a:gd name="connsiteY1" fmla="*/ 20120 h 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29" h="20120">
                <a:moveTo>
                  <a:pt x="22461" y="0"/>
                </a:moveTo>
                <a:cubicBezTo>
                  <a:pt x="25794" y="3333"/>
                  <a:pt x="-3065" y="16787"/>
                  <a:pt x="268" y="20120"/>
                </a:cubicBez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72000" y="3140075"/>
            <a:ext cx="1607020" cy="371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/>
          <a:p>
            <a:r>
              <a:rPr lang="de-DE" sz="1800" b="1" dirty="0" err="1">
                <a:solidFill>
                  <a:srgbClr val="FFB100"/>
                </a:solidFill>
                <a:latin typeface="Calibri" pitchFamily="34" charset="0"/>
              </a:rPr>
              <a:t>Filling</a:t>
            </a:r>
            <a:r>
              <a:rPr lang="de-DE" sz="1800" b="1" dirty="0">
                <a:solidFill>
                  <a:srgbClr val="FFB100"/>
                </a:solidFill>
                <a:latin typeface="Calibri" pitchFamily="34" charset="0"/>
              </a:rPr>
              <a:t> </a:t>
            </a:r>
            <a:r>
              <a:rPr lang="de-DE" sz="1800" b="1" dirty="0" err="1">
                <a:solidFill>
                  <a:srgbClr val="FFB100"/>
                </a:solidFill>
                <a:latin typeface="Calibri" pitchFamily="34" charset="0"/>
              </a:rPr>
              <a:t>of</a:t>
            </a:r>
            <a:r>
              <a:rPr lang="de-DE" sz="1800" b="1" dirty="0">
                <a:solidFill>
                  <a:srgbClr val="FFB100"/>
                </a:solidFill>
                <a:latin typeface="Calibri" pitchFamily="34" charset="0"/>
              </a:rPr>
              <a:t> </a:t>
            </a:r>
            <a:r>
              <a:rPr lang="de-DE" sz="1800" b="1" dirty="0" err="1">
                <a:solidFill>
                  <a:srgbClr val="FFB100"/>
                </a:solidFill>
                <a:latin typeface="Calibri" pitchFamily="34" charset="0"/>
              </a:rPr>
              <a:t>cavity</a:t>
            </a:r>
            <a:endParaRPr lang="de-DE" sz="1800" b="1" dirty="0">
              <a:solidFill>
                <a:srgbClr val="FFB100"/>
              </a:solidFill>
              <a:latin typeface="Calibri" pitchFamily="34" charset="0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6884988" y="1392238"/>
            <a:ext cx="136525" cy="852487"/>
          </a:xfrm>
          <a:custGeom>
            <a:avLst/>
            <a:gdLst>
              <a:gd name="T0" fmla="*/ 0 w 86"/>
              <a:gd name="T1" fmla="*/ 537 h 537"/>
              <a:gd name="T2" fmla="*/ 86 w 86"/>
              <a:gd name="T3" fmla="*/ 0 h 53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6" h="537">
                <a:moveTo>
                  <a:pt x="0" y="537"/>
                </a:moveTo>
                <a:lnTo>
                  <a:pt x="86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7243763" y="1330325"/>
            <a:ext cx="542925" cy="890588"/>
          </a:xfrm>
          <a:custGeom>
            <a:avLst/>
            <a:gdLst>
              <a:gd name="T0" fmla="*/ 0 w 342"/>
              <a:gd name="T1" fmla="*/ 561 h 561"/>
              <a:gd name="T2" fmla="*/ 342 w 342"/>
              <a:gd name="T3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2" h="561">
                <a:moveTo>
                  <a:pt x="0" y="561"/>
                </a:moveTo>
                <a:lnTo>
                  <a:pt x="34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27065" y="3140075"/>
            <a:ext cx="1594260" cy="371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/>
          <a:p>
            <a:r>
              <a:rPr lang="de-DE" sz="1800" b="1" dirty="0" err="1">
                <a:solidFill>
                  <a:srgbClr val="FF0000"/>
                </a:solidFill>
                <a:latin typeface="Calibri" pitchFamily="34" charset="0"/>
              </a:rPr>
              <a:t>Reduced</a:t>
            </a:r>
            <a:r>
              <a:rPr lang="de-DE" sz="18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Calibri" pitchFamily="34" charset="0"/>
              </a:rPr>
              <a:t>range</a:t>
            </a:r>
            <a:endParaRPr lang="de-DE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13" descr="p429502f02er0807071854_50_tdf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27100"/>
            <a:ext cx="4430713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7596336" y="740778"/>
            <a:ext cx="1447617" cy="648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Calibri" pitchFamily="34" charset="0"/>
              </a:rPr>
              <a:t>Underdosage</a:t>
            </a:r>
            <a:endParaRPr lang="en-US" sz="1800" b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Calibri" pitchFamily="34" charset="0"/>
              </a:rPr>
              <a:t>in the tumor</a:t>
            </a:r>
          </a:p>
        </p:txBody>
      </p:sp>
      <p:sp>
        <p:nvSpPr>
          <p:cNvPr id="13" name="Rechteck 12"/>
          <p:cNvSpPr/>
          <p:nvPr/>
        </p:nvSpPr>
        <p:spPr>
          <a:xfrm>
            <a:off x="655320" y="3824694"/>
            <a:ext cx="3916680" cy="2408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4620295" y="260208"/>
            <a:ext cx="2025985" cy="648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en-US" sz="1800" b="1" dirty="0" err="1">
                <a:solidFill>
                  <a:srgbClr val="FFC000"/>
                </a:solidFill>
                <a:latin typeface="Calibri" pitchFamily="34" charset="0"/>
              </a:rPr>
              <a:t>Overdosage</a:t>
            </a:r>
            <a:r>
              <a:rPr lang="en-US" sz="1800" b="1" dirty="0">
                <a:solidFill>
                  <a:srgbClr val="FFC000"/>
                </a:solidFill>
                <a:latin typeface="Calibri" pitchFamily="34" charset="0"/>
              </a:rPr>
              <a:t> in </a:t>
            </a:r>
          </a:p>
          <a:p>
            <a:r>
              <a:rPr lang="en-US" sz="1800" b="1" dirty="0">
                <a:solidFill>
                  <a:srgbClr val="FFC000"/>
                </a:solidFill>
                <a:latin typeface="Calibri" pitchFamily="34" charset="0"/>
              </a:rPr>
              <a:t>the normal tissue      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PT- PET – Clinical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results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Pfeil nach rechts 15"/>
          <p:cNvSpPr/>
          <p:nvPr/>
        </p:nvSpPr>
        <p:spPr>
          <a:xfrm>
            <a:off x="185737" y="455673"/>
            <a:ext cx="2064543" cy="4286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Beam </a:t>
            </a:r>
            <a:r>
              <a:rPr lang="de-DE" dirty="0" err="1" smtClean="0">
                <a:solidFill>
                  <a:schemeClr val="tx1"/>
                </a:solidFill>
              </a:rPr>
              <a:t>direction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9" descr="p429502f05mr0807102310_50_tdf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7775"/>
            <a:ext cx="4430713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0"/>
          <p:cNvSpPr>
            <a:spLocks/>
          </p:cNvSpPr>
          <p:nvPr/>
        </p:nvSpPr>
        <p:spPr bwMode="auto">
          <a:xfrm>
            <a:off x="6516688" y="5172075"/>
            <a:ext cx="563562" cy="415925"/>
          </a:xfrm>
          <a:custGeom>
            <a:avLst/>
            <a:gdLst>
              <a:gd name="T0" fmla="*/ 0 w 355"/>
              <a:gd name="T1" fmla="*/ 0 h 262"/>
              <a:gd name="T2" fmla="*/ 355 w 355"/>
              <a:gd name="T3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5" h="262">
                <a:moveTo>
                  <a:pt x="0" y="0"/>
                </a:moveTo>
                <a:lnTo>
                  <a:pt x="355" y="262"/>
                </a:ln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6800850" y="4224338"/>
            <a:ext cx="136525" cy="852487"/>
          </a:xfrm>
          <a:custGeom>
            <a:avLst/>
            <a:gdLst>
              <a:gd name="T0" fmla="*/ 0 w 86"/>
              <a:gd name="T1" fmla="*/ 537 h 537"/>
              <a:gd name="T2" fmla="*/ 86 w 86"/>
              <a:gd name="T3" fmla="*/ 0 h 53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6" h="537">
                <a:moveTo>
                  <a:pt x="0" y="537"/>
                </a:moveTo>
                <a:lnTo>
                  <a:pt x="86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22" name="Freeform 12"/>
          <p:cNvSpPr>
            <a:spLocks/>
          </p:cNvSpPr>
          <p:nvPr/>
        </p:nvSpPr>
        <p:spPr bwMode="auto">
          <a:xfrm>
            <a:off x="7159625" y="4162425"/>
            <a:ext cx="542925" cy="890588"/>
          </a:xfrm>
          <a:custGeom>
            <a:avLst/>
            <a:gdLst>
              <a:gd name="T0" fmla="*/ 0 w 342"/>
              <a:gd name="T1" fmla="*/ 561 h 561"/>
              <a:gd name="T2" fmla="*/ 342 w 342"/>
              <a:gd name="T3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42" h="561">
                <a:moveTo>
                  <a:pt x="0" y="561"/>
                </a:moveTo>
                <a:lnTo>
                  <a:pt x="34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 dirty="0">
              <a:latin typeface="Calibri" pitchFamily="34" charset="0"/>
            </a:endParaRPr>
          </a:p>
        </p:txBody>
      </p:sp>
      <p:pic>
        <p:nvPicPr>
          <p:cNvPr id="23" name="Picture 15" descr="p429502f05er0807102309_50_tdf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76663"/>
            <a:ext cx="4430713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855913" y="3716338"/>
            <a:ext cx="3169499" cy="6485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de-DE" sz="1800" dirty="0">
                <a:latin typeface="Calibri" pitchFamily="34" charset="0"/>
              </a:rPr>
              <a:t>3 </a:t>
            </a:r>
            <a:r>
              <a:rPr lang="de-DE" sz="1800" dirty="0" err="1">
                <a:latin typeface="Calibri" pitchFamily="34" charset="0"/>
              </a:rPr>
              <a:t>days</a:t>
            </a:r>
            <a:r>
              <a:rPr lang="de-DE" sz="1800" dirty="0">
                <a:latin typeface="Calibri" pitchFamily="34" charset="0"/>
              </a:rPr>
              <a:t> </a:t>
            </a:r>
            <a:r>
              <a:rPr lang="de-DE" sz="1800" dirty="0" err="1">
                <a:latin typeface="Calibri" pitchFamily="34" charset="0"/>
              </a:rPr>
              <a:t>later</a:t>
            </a:r>
            <a:r>
              <a:rPr lang="de-DE" sz="1800" dirty="0">
                <a:latin typeface="Calibri" pitchFamily="34" charset="0"/>
              </a:rPr>
              <a:t>, after </a:t>
            </a:r>
            <a:r>
              <a:rPr lang="de-DE" sz="1800" dirty="0" err="1">
                <a:latin typeface="Calibri" pitchFamily="34" charset="0"/>
              </a:rPr>
              <a:t>medicaments</a:t>
            </a:r>
            <a:r>
              <a:rPr lang="de-DE" sz="1800" dirty="0">
                <a:latin typeface="Calibri" pitchFamily="34" charset="0"/>
              </a:rPr>
              <a:t> </a:t>
            </a:r>
          </a:p>
          <a:p>
            <a:r>
              <a:rPr lang="de-DE" sz="1800" dirty="0" err="1">
                <a:latin typeface="Calibri" pitchFamily="34" charset="0"/>
              </a:rPr>
              <a:t>prescribtion</a:t>
            </a:r>
            <a:endParaRPr lang="de-DE" sz="1800" dirty="0">
              <a:latin typeface="Calibri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619672" y="940544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Prediction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615520" y="3785523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Prediction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894327" y="935494"/>
            <a:ext cx="1658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Measurement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897172" y="3820978"/>
            <a:ext cx="1658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Measurement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4925" y="769063"/>
            <a:ext cx="9074150" cy="35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1165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defTabSz="1165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defTabSz="1165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1165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defTabSz="1165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defTabSz="1165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defTabSz="1165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defTabSz="1165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defTabSz="1165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700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n-US" sz="1700" b="1" i="1" baseline="300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3" name="Picture 4" descr="petscanner_nov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95" y="1091477"/>
            <a:ext cx="2379489" cy="2437939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BOL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1343" r="1075" b="1561"/>
          <a:stretch/>
        </p:blipFill>
        <p:spPr bwMode="auto">
          <a:xfrm>
            <a:off x="3367011" y="1089906"/>
            <a:ext cx="2398861" cy="2429991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367011" y="3552954"/>
            <a:ext cx="252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10000"/>
                </a:solidFill>
                <a:cs typeface="Calibri" pitchFamily="34" charset="0"/>
              </a:rPr>
              <a:t>T. </a:t>
            </a:r>
            <a:r>
              <a:rPr lang="de-DE" sz="1400" dirty="0" err="1">
                <a:solidFill>
                  <a:srgbClr val="010000"/>
                </a:solidFill>
                <a:cs typeface="Calibri" pitchFamily="34" charset="0"/>
              </a:rPr>
              <a:t>Nishio</a:t>
            </a:r>
            <a:r>
              <a:rPr lang="de-DE" sz="1400" dirty="0">
                <a:solidFill>
                  <a:srgbClr val="010000"/>
                </a:solidFill>
                <a:cs typeface="Calibri" pitchFamily="34" charset="0"/>
              </a:rPr>
              <a:t> et al.: </a:t>
            </a:r>
            <a:r>
              <a:rPr lang="en-US" sz="1400" dirty="0">
                <a:solidFill>
                  <a:srgbClr val="010000"/>
                </a:solidFill>
                <a:cs typeface="Calibri" pitchFamily="34" charset="0"/>
              </a:rPr>
              <a:t>Med. Phys. 33 (2006) </a:t>
            </a:r>
            <a:r>
              <a:rPr lang="en-US" sz="1400" dirty="0" smtClean="0">
                <a:solidFill>
                  <a:srgbClr val="010000"/>
                </a:solidFill>
                <a:cs typeface="Calibri" pitchFamily="34" charset="0"/>
              </a:rPr>
              <a:t>4190</a:t>
            </a:r>
            <a:endParaRPr lang="de-DE" sz="1400" dirty="0">
              <a:solidFill>
                <a:srgbClr val="010000"/>
              </a:solidFill>
              <a:cs typeface="Calibri" pitchFamily="34" charset="0"/>
            </a:endParaRPr>
          </a:p>
        </p:txBody>
      </p:sp>
      <p:pic>
        <p:nvPicPr>
          <p:cNvPr id="6" name="Picture 10" descr="GANTRYT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10609" r="21153" b="13603"/>
          <a:stretch/>
        </p:blipFill>
        <p:spPr bwMode="auto">
          <a:xfrm>
            <a:off x="6505099" y="1103793"/>
            <a:ext cx="2373328" cy="24173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05098" y="3547334"/>
            <a:ext cx="2487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cs typeface="Calibri" pitchFamily="34" charset="0"/>
              </a:rPr>
              <a:t>K. Parodi et al.: </a:t>
            </a:r>
            <a:r>
              <a:rPr lang="it-IT" sz="1400" dirty="0" err="1">
                <a:solidFill>
                  <a:srgbClr val="000000"/>
                </a:solidFill>
                <a:cs typeface="Calibri" pitchFamily="34" charset="0"/>
              </a:rPr>
              <a:t>Int</a:t>
            </a:r>
            <a:r>
              <a:rPr lang="it-IT" sz="1400" dirty="0">
                <a:solidFill>
                  <a:srgbClr val="000000"/>
                </a:solidFill>
                <a:cs typeface="Calibri" pitchFamily="34" charset="0"/>
              </a:rPr>
              <a:t>. </a:t>
            </a:r>
            <a:r>
              <a:rPr lang="en-US" sz="1400" dirty="0">
                <a:solidFill>
                  <a:srgbClr val="000000"/>
                </a:solidFill>
                <a:cs typeface="Calibri" pitchFamily="34" charset="0"/>
              </a:rPr>
              <a:t>J. </a:t>
            </a:r>
            <a:r>
              <a:rPr lang="en-US" sz="1400" dirty="0" err="1">
                <a:solidFill>
                  <a:srgbClr val="000000"/>
                </a:solidFill>
                <a:cs typeface="Calibri" pitchFamily="34" charset="0"/>
              </a:rPr>
              <a:t>Radiat</a:t>
            </a:r>
            <a:r>
              <a:rPr lang="en-US" sz="1400" dirty="0">
                <a:solidFill>
                  <a:srgbClr val="000000"/>
                </a:solidFill>
                <a:cs typeface="Calibri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cs typeface="Calibri" pitchFamily="34" charset="0"/>
              </a:rPr>
              <a:t>Oncol</a:t>
            </a:r>
            <a:r>
              <a:rPr lang="en-US" sz="1400" dirty="0">
                <a:solidFill>
                  <a:srgbClr val="000000"/>
                </a:solidFill>
                <a:cs typeface="Calibri" pitchFamily="34" charset="0"/>
              </a:rPr>
              <a:t>. Biol. Phys. </a:t>
            </a:r>
            <a:r>
              <a:rPr lang="de-DE" sz="1400" dirty="0">
                <a:solidFill>
                  <a:srgbClr val="000000"/>
                </a:solidFill>
                <a:cs typeface="Calibri" pitchFamily="34" charset="0"/>
              </a:rPr>
              <a:t>68 (2007) </a:t>
            </a:r>
            <a:r>
              <a:rPr lang="de-DE" sz="1400" dirty="0" smtClean="0">
                <a:solidFill>
                  <a:srgbClr val="000000"/>
                </a:solidFill>
                <a:cs typeface="Calibri" pitchFamily="34" charset="0"/>
              </a:rPr>
              <a:t>920</a:t>
            </a:r>
            <a:endParaRPr lang="en-US" sz="14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10557" y="478413"/>
            <a:ext cx="228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3399"/>
                </a:solidFill>
                <a:cs typeface="Calibri" pitchFamily="34" charset="0"/>
              </a:rPr>
              <a:t>Measurement shortly after the irradiation</a:t>
            </a:r>
            <a:endParaRPr lang="en-US" sz="1800" dirty="0">
              <a:solidFill>
                <a:srgbClr val="333399"/>
              </a:solidFill>
              <a:cs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84686" y="478413"/>
            <a:ext cx="272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3399"/>
                </a:solidFill>
                <a:cs typeface="Calibri" pitchFamily="34" charset="0"/>
              </a:rPr>
              <a:t>Measurement some time after irradiation</a:t>
            </a:r>
            <a:endParaRPr lang="en-US" sz="1800" dirty="0">
              <a:solidFill>
                <a:srgbClr val="333399"/>
              </a:solidFill>
              <a:cs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8294" y="478413"/>
            <a:ext cx="237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3399"/>
                </a:solidFill>
                <a:cs typeface="Calibri" pitchFamily="34" charset="0"/>
              </a:rPr>
              <a:t>Measurement during irradiation</a:t>
            </a:r>
            <a:endParaRPr lang="en-US" sz="1800" dirty="0">
              <a:solidFill>
                <a:srgbClr val="333399"/>
              </a:solidFill>
              <a:cs typeface="Calibri" pitchFamily="34" charset="0"/>
            </a:endParaRPr>
          </a:p>
        </p:txBody>
      </p:sp>
      <p:sp>
        <p:nvSpPr>
          <p:cNvPr id="11" name="Pfeil nach rechts 10"/>
          <p:cNvSpPr/>
          <p:nvPr/>
        </p:nvSpPr>
        <p:spPr>
          <a:xfrm>
            <a:off x="179388" y="3866150"/>
            <a:ext cx="8813212" cy="865837"/>
          </a:xfrm>
          <a:prstGeom prst="rightArrow">
            <a:avLst/>
          </a:prstGeom>
          <a:solidFill>
            <a:srgbClr val="FFC000">
              <a:alpha val="18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28092" y="4103429"/>
            <a:ext cx="603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Calibri" pitchFamily="34" charset="0"/>
              </a:rPr>
              <a:t>Influence of metabolism increases, count rate decreases</a:t>
            </a:r>
            <a:endParaRPr lang="en-US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48295" y="3547334"/>
            <a:ext cx="2379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de-DE" sz="1400" dirty="0">
                <a:solidFill>
                  <a:srgbClr val="010000"/>
                </a:solidFill>
                <a:cs typeface="Calibri" pitchFamily="34" charset="0"/>
              </a:rPr>
              <a:t>W. Enghardt et al.: </a:t>
            </a:r>
            <a:r>
              <a:rPr lang="de-DE" sz="1400" dirty="0" err="1">
                <a:solidFill>
                  <a:srgbClr val="010000"/>
                </a:solidFill>
                <a:cs typeface="Calibri" pitchFamily="34" charset="0"/>
              </a:rPr>
              <a:t>Nucl</a:t>
            </a:r>
            <a:r>
              <a:rPr lang="de-DE" sz="1400" dirty="0">
                <a:solidFill>
                  <a:srgbClr val="010000"/>
                </a:solidFill>
                <a:cs typeface="Calibri" pitchFamily="34" charset="0"/>
              </a:rPr>
              <a:t>. </a:t>
            </a:r>
            <a:r>
              <a:rPr lang="de-DE" sz="1400" dirty="0" err="1">
                <a:solidFill>
                  <a:srgbClr val="010000"/>
                </a:solidFill>
                <a:cs typeface="Calibri" pitchFamily="34" charset="0"/>
              </a:rPr>
              <a:t>Instr</a:t>
            </a:r>
            <a:r>
              <a:rPr lang="de-DE" sz="1400" dirty="0">
                <a:solidFill>
                  <a:srgbClr val="010000"/>
                </a:solidFill>
                <a:cs typeface="Calibri" pitchFamily="34" charset="0"/>
              </a:rPr>
              <a:t>. </a:t>
            </a:r>
            <a:r>
              <a:rPr lang="de-DE" sz="1400" dirty="0" err="1">
                <a:solidFill>
                  <a:srgbClr val="010000"/>
                </a:solidFill>
                <a:cs typeface="Calibri" pitchFamily="34" charset="0"/>
              </a:rPr>
              <a:t>Meth</a:t>
            </a:r>
            <a:r>
              <a:rPr lang="de-DE" sz="1400" dirty="0">
                <a:solidFill>
                  <a:srgbClr val="010000"/>
                </a:solidFill>
                <a:cs typeface="Calibri" pitchFamily="34" charset="0"/>
              </a:rPr>
              <a:t>. A 525 (2004) 284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PT- PET –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Particle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Therapy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Positron Emission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Tomography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66" y="4558266"/>
            <a:ext cx="4773532" cy="20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-27384"/>
            <a:ext cx="8402941" cy="71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 smtClean="0"/>
              <a:t>Particle Therapy Positron Emission Tomography</a:t>
            </a:r>
          </a:p>
          <a:p>
            <a:pPr>
              <a:lnSpc>
                <a:spcPct val="114000"/>
              </a:lnSpc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dirty="0"/>
              <a:t>is </a:t>
            </a:r>
            <a:r>
              <a:rPr lang="en-US" dirty="0" smtClean="0"/>
              <a:t>the only nuclear based method for range verification with large expertise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→ Technology is available from the shelf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Issues: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/>
                </a:solidFill>
              </a:rPr>
              <a:t>Complex simulation of β</a:t>
            </a:r>
            <a:r>
              <a:rPr lang="en-US" baseline="30000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-activity required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bg1"/>
                </a:solidFill>
              </a:rPr>
              <a:t>Reliable </a:t>
            </a:r>
            <a:r>
              <a:rPr lang="en-US" dirty="0">
                <a:solidFill>
                  <a:schemeClr val="bg1"/>
                </a:solidFill>
              </a:rPr>
              <a:t>and fast prediction of β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-activity distribution from treatment plan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al., IEEE Trans.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Nucl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Sci. (2012) 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al., Phys. Med. Biol. 53(2008) 4443  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IEEE Trans. </a:t>
            </a:r>
            <a:r>
              <a:rPr lang="en-US" sz="1200" dirty="0" err="1">
                <a:solidFill>
                  <a:schemeClr val="bg1"/>
                </a:solidFill>
              </a:rPr>
              <a:t>Nucl</a:t>
            </a:r>
            <a:r>
              <a:rPr lang="en-US" sz="1200" dirty="0">
                <a:solidFill>
                  <a:schemeClr val="bg1"/>
                </a:solidFill>
              </a:rPr>
              <a:t>. Sci. 63 (2016)  </a:t>
            </a:r>
            <a:r>
              <a:rPr lang="en-US" sz="1200" dirty="0" smtClean="0">
                <a:solidFill>
                  <a:schemeClr val="bg1"/>
                </a:solidFill>
              </a:rPr>
              <a:t>612016</a:t>
            </a:r>
            <a:r>
              <a:rPr lang="en-US" sz="1600" dirty="0" smtClean="0">
                <a:solidFill>
                  <a:schemeClr val="bg1"/>
                </a:solidFill>
              </a:rPr>
              <a:t>)  61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Time consuming evaluation requires experts</a:t>
            </a:r>
          </a:p>
          <a:p>
            <a:pPr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Semiautomatic </a:t>
            </a:r>
            <a:r>
              <a:rPr lang="en-US" dirty="0">
                <a:solidFill>
                  <a:schemeClr val="bg1"/>
                </a:solidFill>
              </a:rPr>
              <a:t>evaluation of the activity distribution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Fiedler et al., Phys. Med. Biol. 55 (2010) 1989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Phys. Med. Biol. 57 (2012) 1387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Z. Med. Phys. 25 (2015) </a:t>
            </a:r>
            <a:r>
              <a:rPr lang="en-US" sz="1200" dirty="0" smtClean="0">
                <a:solidFill>
                  <a:schemeClr val="bg1"/>
                </a:solidFill>
              </a:rPr>
              <a:t>146. </a:t>
            </a:r>
            <a:r>
              <a:rPr lang="en-US" sz="1600" dirty="0" smtClean="0">
                <a:solidFill>
                  <a:schemeClr val="bg1"/>
                </a:solidFill>
              </a:rPr>
              <a:t>Phys. 25 (2015), 146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Irradiation of non-static tumors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Intrafractional</a:t>
            </a:r>
            <a:r>
              <a:rPr lang="en-US" sz="1200" dirty="0">
                <a:solidFill>
                  <a:schemeClr val="bg1"/>
                </a:solidFill>
              </a:rPr>
              <a:t> moving targets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Laube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513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Stützer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5085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Tian et al., Phys. Med. Biol. 61 (2016) </a:t>
            </a:r>
            <a:r>
              <a:rPr lang="en-US" sz="1200" dirty="0" smtClean="0">
                <a:solidFill>
                  <a:schemeClr val="bg1"/>
                </a:solidFill>
              </a:rPr>
              <a:t>N20ys</a:t>
            </a:r>
            <a:r>
              <a:rPr lang="en-US" sz="1600" dirty="0" smtClean="0">
                <a:solidFill>
                  <a:schemeClr val="bg1"/>
                </a:solidFill>
              </a:rPr>
              <a:t>. Med. Biol. 61 (2016) N20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Metabolism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Assessment </a:t>
            </a:r>
            <a:r>
              <a:rPr lang="en-US" dirty="0">
                <a:solidFill>
                  <a:schemeClr val="bg1"/>
                </a:solidFill>
              </a:rPr>
              <a:t>of the washout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Med.  Phys. 40 (2013) 091918 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In-beam only proven @ synchrotron</a:t>
            </a:r>
          </a:p>
          <a:p>
            <a:pPr>
              <a:lnSpc>
                <a:spcPct val="114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Application to </a:t>
            </a:r>
            <a:r>
              <a:rPr lang="en-US" dirty="0" err="1">
                <a:solidFill>
                  <a:schemeClr val="bg1"/>
                </a:solidFill>
              </a:rPr>
              <a:t>cw</a:t>
            </a:r>
            <a:r>
              <a:rPr lang="en-US" dirty="0">
                <a:solidFill>
                  <a:schemeClr val="bg1"/>
                </a:solidFill>
              </a:rPr>
              <a:t> beams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Z. Med. Phys. (2017) </a:t>
            </a:r>
          </a:p>
          <a:p>
            <a:pPr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7544" y="940619"/>
            <a:ext cx="84029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9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-27384"/>
            <a:ext cx="8402941" cy="71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 smtClean="0"/>
              <a:t>Particle Therapy Positron Emission Tomography</a:t>
            </a:r>
          </a:p>
          <a:p>
            <a:pPr>
              <a:lnSpc>
                <a:spcPct val="114000"/>
              </a:lnSpc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dirty="0"/>
              <a:t>is </a:t>
            </a:r>
            <a:r>
              <a:rPr lang="en-US" dirty="0" smtClean="0"/>
              <a:t>the only nuclear based method for range verification with large expertise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→ Technology is available from the shelf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Issues: </a:t>
            </a:r>
            <a:r>
              <a:rPr lang="en-US" dirty="0" smtClean="0"/>
              <a:t>	Complex simulation of β</a:t>
            </a:r>
            <a:r>
              <a:rPr lang="en-US" baseline="30000" dirty="0" smtClean="0"/>
              <a:t>+</a:t>
            </a:r>
            <a:r>
              <a:rPr lang="en-US" dirty="0" smtClean="0"/>
              <a:t>-activity required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bg1"/>
                </a:solidFill>
              </a:rPr>
              <a:t>Reliable </a:t>
            </a:r>
            <a:r>
              <a:rPr lang="en-US" dirty="0">
                <a:solidFill>
                  <a:schemeClr val="bg1"/>
                </a:solidFill>
              </a:rPr>
              <a:t>and fast prediction of β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-activity distribution from treatment plan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al., IEEE Trans.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Nucl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Sci. (2012) </a:t>
            </a:r>
          </a:p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al., Phys. Med. Biol. 53(2008) 4443  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IEEE Trans. </a:t>
            </a:r>
            <a:r>
              <a:rPr lang="en-US" sz="1200" dirty="0" err="1">
                <a:solidFill>
                  <a:schemeClr val="bg1"/>
                </a:solidFill>
              </a:rPr>
              <a:t>Nucl</a:t>
            </a:r>
            <a:r>
              <a:rPr lang="en-US" sz="1200" dirty="0">
                <a:solidFill>
                  <a:schemeClr val="bg1"/>
                </a:solidFill>
              </a:rPr>
              <a:t>. Sci. 63 (2016)  </a:t>
            </a:r>
            <a:r>
              <a:rPr lang="en-US" sz="1200" dirty="0" smtClean="0">
                <a:solidFill>
                  <a:schemeClr val="bg1"/>
                </a:solidFill>
              </a:rPr>
              <a:t>612016</a:t>
            </a:r>
            <a:r>
              <a:rPr lang="en-US" sz="1600" dirty="0" smtClean="0">
                <a:solidFill>
                  <a:schemeClr val="bg1"/>
                </a:solidFill>
              </a:rPr>
              <a:t>)  61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Time consuming evaluation requires experts</a:t>
            </a:r>
          </a:p>
          <a:p>
            <a:pPr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Semiautomatic </a:t>
            </a:r>
            <a:r>
              <a:rPr lang="en-US" dirty="0">
                <a:solidFill>
                  <a:schemeClr val="bg1"/>
                </a:solidFill>
              </a:rPr>
              <a:t>evaluation of the activity distribution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Fiedler et al., Phys. Med. Biol. 55 (2010) 1989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Phys. Med. Biol. 57 (2012) 1387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Z. Med. Phys. 25 (2015) </a:t>
            </a:r>
            <a:r>
              <a:rPr lang="en-US" sz="1200" dirty="0" smtClean="0">
                <a:solidFill>
                  <a:schemeClr val="bg1"/>
                </a:solidFill>
              </a:rPr>
              <a:t>146. </a:t>
            </a:r>
            <a:r>
              <a:rPr lang="en-US" sz="1600" dirty="0" smtClean="0">
                <a:solidFill>
                  <a:schemeClr val="bg1"/>
                </a:solidFill>
              </a:rPr>
              <a:t>Phys. 25 (2015), 146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Irradiation of non-static tumors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Intrafractional</a:t>
            </a:r>
            <a:r>
              <a:rPr lang="en-US" sz="1200" dirty="0">
                <a:solidFill>
                  <a:schemeClr val="bg1"/>
                </a:solidFill>
              </a:rPr>
              <a:t> moving targets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Laube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513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Stützer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5085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Tian et al., Phys. Med. Biol. 61 (2016) </a:t>
            </a:r>
            <a:r>
              <a:rPr lang="en-US" sz="1200" dirty="0" smtClean="0">
                <a:solidFill>
                  <a:schemeClr val="bg1"/>
                </a:solidFill>
              </a:rPr>
              <a:t>N20ys</a:t>
            </a:r>
            <a:r>
              <a:rPr lang="en-US" sz="1600" dirty="0" smtClean="0">
                <a:solidFill>
                  <a:schemeClr val="bg1"/>
                </a:solidFill>
              </a:rPr>
              <a:t>. Med. Biol. 61 (2016) N20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Metabolism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Assessment </a:t>
            </a:r>
            <a:r>
              <a:rPr lang="en-US" dirty="0">
                <a:solidFill>
                  <a:schemeClr val="bg1"/>
                </a:solidFill>
              </a:rPr>
              <a:t>of the washout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Med.  Phys. 40 (2013) 091918 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In-beam only proven @ synchrotron</a:t>
            </a:r>
          </a:p>
          <a:p>
            <a:pPr>
              <a:lnSpc>
                <a:spcPct val="114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Application to </a:t>
            </a:r>
            <a:r>
              <a:rPr lang="en-US" dirty="0" err="1">
                <a:solidFill>
                  <a:schemeClr val="bg1"/>
                </a:solidFill>
              </a:rPr>
              <a:t>cw</a:t>
            </a:r>
            <a:r>
              <a:rPr lang="en-US" dirty="0">
                <a:solidFill>
                  <a:schemeClr val="bg1"/>
                </a:solidFill>
              </a:rPr>
              <a:t> beams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Z. Med. Phys. (2017) </a:t>
            </a:r>
          </a:p>
          <a:p>
            <a:pPr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7544" y="940619"/>
            <a:ext cx="84029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1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-27384"/>
            <a:ext cx="8402941" cy="71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 smtClean="0"/>
              <a:t>Particle Therapy Positron Emission Tomography</a:t>
            </a:r>
          </a:p>
          <a:p>
            <a:pPr>
              <a:lnSpc>
                <a:spcPct val="114000"/>
              </a:lnSpc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dirty="0"/>
              <a:t>is </a:t>
            </a:r>
            <a:r>
              <a:rPr lang="en-US" dirty="0" smtClean="0"/>
              <a:t>the only nuclear based method for range verification with large expertise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→ Technology is available from the shelf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Issues: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Complex simulation of β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-activity required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Reliable </a:t>
            </a:r>
            <a:r>
              <a:rPr lang="en-US" dirty="0"/>
              <a:t>and fast prediction of β</a:t>
            </a:r>
            <a:r>
              <a:rPr lang="en-US" baseline="30000" dirty="0"/>
              <a:t>+</a:t>
            </a:r>
            <a:r>
              <a:rPr lang="en-US" dirty="0"/>
              <a:t>-activity distribution from treatment plan</a:t>
            </a:r>
          </a:p>
          <a:p>
            <a:r>
              <a:rPr lang="en-US" sz="1600" dirty="0"/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IEEE Trans.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Nucl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Sci. (2012) 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Phys. Med. Biol. 53(2008) 4443  </a:t>
            </a:r>
          </a:p>
          <a:p>
            <a:r>
              <a:rPr lang="en-US" sz="1200" dirty="0"/>
              <a:t>		Helmbrecht et al., IEEE Trans. </a:t>
            </a:r>
            <a:r>
              <a:rPr lang="en-US" sz="1200" dirty="0" err="1"/>
              <a:t>Nucl</a:t>
            </a:r>
            <a:r>
              <a:rPr lang="en-US" sz="1200" dirty="0"/>
              <a:t>. Sci. 63 (2016)  </a:t>
            </a:r>
            <a:r>
              <a:rPr lang="en-US" sz="1200" dirty="0" smtClean="0"/>
              <a:t>612016</a:t>
            </a:r>
            <a:r>
              <a:rPr lang="en-US" sz="1600" dirty="0" smtClean="0">
                <a:solidFill>
                  <a:schemeClr val="bg1"/>
                </a:solidFill>
              </a:rPr>
              <a:t>)  61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Time consuming evaluation requires experts</a:t>
            </a:r>
          </a:p>
          <a:p>
            <a:pPr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Semiautomatic </a:t>
            </a:r>
            <a:r>
              <a:rPr lang="en-US" dirty="0">
                <a:solidFill>
                  <a:schemeClr val="bg1"/>
                </a:solidFill>
              </a:rPr>
              <a:t>evaluation of the activity distribution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Fiedler et al., Phys. Med. Biol. 55 (2010) 1989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Phys. Med. Biol. 57 (2012) 1387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Helmbrecht et al., Z. Med. Phys. 25 (2015) </a:t>
            </a:r>
            <a:r>
              <a:rPr lang="en-US" sz="1200" dirty="0" smtClean="0">
                <a:solidFill>
                  <a:schemeClr val="bg1"/>
                </a:solidFill>
              </a:rPr>
              <a:t>146. </a:t>
            </a:r>
            <a:r>
              <a:rPr lang="en-US" sz="1600" dirty="0" smtClean="0">
                <a:solidFill>
                  <a:schemeClr val="bg1"/>
                </a:solidFill>
              </a:rPr>
              <a:t>Phys. 25 (2015), 146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Irradiation of non-static tumors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Intrafractional</a:t>
            </a:r>
            <a:r>
              <a:rPr lang="en-US" sz="1200" dirty="0">
                <a:solidFill>
                  <a:schemeClr val="bg1"/>
                </a:solidFill>
              </a:rPr>
              <a:t> moving targets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Laube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513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Stützer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5085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Tian et al., Phys. Med. Biol. 61 (2016) </a:t>
            </a:r>
            <a:r>
              <a:rPr lang="en-US" sz="1200" dirty="0" smtClean="0">
                <a:solidFill>
                  <a:schemeClr val="bg1"/>
                </a:solidFill>
              </a:rPr>
              <a:t>N20ys</a:t>
            </a:r>
            <a:r>
              <a:rPr lang="en-US" sz="1600" dirty="0" smtClean="0">
                <a:solidFill>
                  <a:schemeClr val="bg1"/>
                </a:solidFill>
              </a:rPr>
              <a:t>. Med. Biol. 61 (2016) N20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Metabolism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Assessment </a:t>
            </a:r>
            <a:r>
              <a:rPr lang="en-US" dirty="0">
                <a:solidFill>
                  <a:schemeClr val="bg1"/>
                </a:solidFill>
              </a:rPr>
              <a:t>of the washout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Med.  Phys. 40 (2013) 091918 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In-beam only proven @ synchrotron</a:t>
            </a:r>
          </a:p>
          <a:p>
            <a:pPr>
              <a:lnSpc>
                <a:spcPct val="114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Application to </a:t>
            </a:r>
            <a:r>
              <a:rPr lang="en-US" dirty="0" err="1">
                <a:solidFill>
                  <a:schemeClr val="bg1"/>
                </a:solidFill>
              </a:rPr>
              <a:t>cw</a:t>
            </a:r>
            <a:r>
              <a:rPr lang="en-US" dirty="0">
                <a:solidFill>
                  <a:schemeClr val="bg1"/>
                </a:solidFill>
              </a:rPr>
              <a:t> beams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Z. Med. Phys. (2017) </a:t>
            </a:r>
          </a:p>
          <a:p>
            <a:pPr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7544" y="940619"/>
            <a:ext cx="84029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838217" y="2255606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145143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-27384"/>
            <a:ext cx="8402941" cy="71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 smtClean="0"/>
              <a:t>Particle Therapy Positron Emission Tomography</a:t>
            </a:r>
          </a:p>
          <a:p>
            <a:pPr>
              <a:lnSpc>
                <a:spcPct val="114000"/>
              </a:lnSpc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dirty="0"/>
              <a:t>is </a:t>
            </a:r>
            <a:r>
              <a:rPr lang="en-US" dirty="0" smtClean="0"/>
              <a:t>the only nuclear based method for range verification with large expertise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→ Technology is available from the shelf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Issues: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Complex simulation of β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-activity required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Reliable </a:t>
            </a:r>
            <a:r>
              <a:rPr lang="en-US" dirty="0"/>
              <a:t>and fast prediction of β</a:t>
            </a:r>
            <a:r>
              <a:rPr lang="en-US" baseline="30000" dirty="0"/>
              <a:t>+</a:t>
            </a:r>
            <a:r>
              <a:rPr lang="en-US" dirty="0"/>
              <a:t>-activity distribution from treatment plan</a:t>
            </a:r>
          </a:p>
          <a:p>
            <a:r>
              <a:rPr lang="en-US" sz="1600" dirty="0"/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IEEE Trans.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Nucl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Sci. (2012) 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Phys. Med. Biol. 53(2008) 4443  </a:t>
            </a:r>
          </a:p>
          <a:p>
            <a:r>
              <a:rPr lang="en-US" sz="1200" dirty="0"/>
              <a:t>		Helmbrecht et al., IEEE Trans. </a:t>
            </a:r>
            <a:r>
              <a:rPr lang="en-US" sz="1200" dirty="0" err="1"/>
              <a:t>Nucl</a:t>
            </a:r>
            <a:r>
              <a:rPr lang="en-US" sz="1200" dirty="0"/>
              <a:t>. Sci. 63 (2016)  </a:t>
            </a:r>
            <a:r>
              <a:rPr lang="en-US" sz="1200" dirty="0" smtClean="0"/>
              <a:t>612016</a:t>
            </a:r>
            <a:r>
              <a:rPr lang="en-US" sz="1600" dirty="0" smtClean="0">
                <a:solidFill>
                  <a:schemeClr val="bg1"/>
                </a:solidFill>
              </a:rPr>
              <a:t>)  61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 consuming evaluation requires experts</a:t>
            </a:r>
          </a:p>
          <a:p>
            <a:pPr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/>
              <a:t>Semiautomatic </a:t>
            </a:r>
            <a:r>
              <a:rPr lang="en-US" dirty="0"/>
              <a:t>evaluation of the activity distribution</a:t>
            </a:r>
          </a:p>
          <a:p>
            <a:r>
              <a:rPr lang="en-US" sz="1600" dirty="0"/>
              <a:t>		</a:t>
            </a:r>
            <a:r>
              <a:rPr lang="en-US" sz="1200" dirty="0"/>
              <a:t>Fiedler et al., Phys. Med. Biol. 55 (2010) 1989</a:t>
            </a:r>
          </a:p>
          <a:p>
            <a:r>
              <a:rPr lang="en-US" sz="1200" dirty="0"/>
              <a:t>		Helmbrecht et al., Phys. Med. Biol. 57 (2012) 1387</a:t>
            </a:r>
          </a:p>
          <a:p>
            <a:r>
              <a:rPr lang="en-US" sz="1200" dirty="0"/>
              <a:t>		Helmbrecht et al., Z. Med. Phys. 25 (2015</a:t>
            </a:r>
            <a:r>
              <a:rPr lang="en-US" sz="1200" dirty="0">
                <a:solidFill>
                  <a:schemeClr val="bg1"/>
                </a:solidFill>
              </a:rPr>
              <a:t>) </a:t>
            </a:r>
            <a:r>
              <a:rPr lang="en-US" sz="1200" dirty="0" smtClean="0">
                <a:solidFill>
                  <a:schemeClr val="bg1"/>
                </a:solidFill>
              </a:rPr>
              <a:t>146. </a:t>
            </a:r>
            <a:r>
              <a:rPr lang="en-US" sz="1600" dirty="0" smtClean="0">
                <a:solidFill>
                  <a:schemeClr val="bg1"/>
                </a:solidFill>
              </a:rPr>
              <a:t>Phys. 25 (2015), 146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Irradiation of non-static tumors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Intrafractional</a:t>
            </a:r>
            <a:r>
              <a:rPr lang="en-US" sz="1200" dirty="0">
                <a:solidFill>
                  <a:schemeClr val="bg1"/>
                </a:solidFill>
              </a:rPr>
              <a:t> moving targets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Laube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513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 err="1">
                <a:solidFill>
                  <a:schemeClr val="bg1"/>
                </a:solidFill>
              </a:rPr>
              <a:t>Stützer</a:t>
            </a:r>
            <a:r>
              <a:rPr lang="en-US" sz="1200" dirty="0">
                <a:solidFill>
                  <a:schemeClr val="bg1"/>
                </a:solidFill>
              </a:rPr>
              <a:t> et al., Phys. Med. Biol. 58 (2013) 5085</a:t>
            </a:r>
          </a:p>
          <a:p>
            <a:r>
              <a:rPr lang="en-US" sz="1200" dirty="0">
                <a:solidFill>
                  <a:schemeClr val="bg1"/>
                </a:solidFill>
              </a:rPr>
              <a:t>		Tian et al., Phys. Med. Biol. 61 (2016) </a:t>
            </a:r>
            <a:r>
              <a:rPr lang="en-US" sz="1200" dirty="0" smtClean="0">
                <a:solidFill>
                  <a:schemeClr val="bg1"/>
                </a:solidFill>
              </a:rPr>
              <a:t>N20ys</a:t>
            </a:r>
            <a:r>
              <a:rPr lang="en-US" sz="1600" dirty="0" smtClean="0">
                <a:solidFill>
                  <a:schemeClr val="bg1"/>
                </a:solidFill>
              </a:rPr>
              <a:t>. Med. Biol. 61 (2016) N20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Metabolism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Assessment </a:t>
            </a:r>
            <a:r>
              <a:rPr lang="en-US" dirty="0">
                <a:solidFill>
                  <a:schemeClr val="bg1"/>
                </a:solidFill>
              </a:rPr>
              <a:t>of the washout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Med.  Phys. 40 (2013) 091918 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In-beam only proven @ synchrotron</a:t>
            </a:r>
          </a:p>
          <a:p>
            <a:pPr>
              <a:lnSpc>
                <a:spcPct val="114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Application to </a:t>
            </a:r>
            <a:r>
              <a:rPr lang="en-US" dirty="0" err="1">
                <a:solidFill>
                  <a:schemeClr val="bg1"/>
                </a:solidFill>
              </a:rPr>
              <a:t>cw</a:t>
            </a:r>
            <a:r>
              <a:rPr lang="en-US" dirty="0">
                <a:solidFill>
                  <a:schemeClr val="bg1"/>
                </a:solidFill>
              </a:rPr>
              <a:t> beams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Z. Med. Phys. (2017) </a:t>
            </a:r>
          </a:p>
          <a:p>
            <a:pPr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7544" y="940619"/>
            <a:ext cx="84029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838217" y="2255606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145143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278092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838217" y="3547398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4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-27384"/>
            <a:ext cx="8669425" cy="693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 smtClean="0"/>
              <a:t>Particle Therapy Positron Emission Tomography</a:t>
            </a:r>
          </a:p>
          <a:p>
            <a:pPr>
              <a:lnSpc>
                <a:spcPct val="114000"/>
              </a:lnSpc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dirty="0"/>
              <a:t>is </a:t>
            </a:r>
            <a:r>
              <a:rPr lang="en-US" dirty="0" smtClean="0"/>
              <a:t>the only nuclear based method for range verification with large expertise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→ Technology is available from the shelf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Issues: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Complex simulation of β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-activity required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Reliable </a:t>
            </a:r>
            <a:r>
              <a:rPr lang="en-US" dirty="0"/>
              <a:t>and fast prediction of β</a:t>
            </a:r>
            <a:r>
              <a:rPr lang="en-US" baseline="30000" dirty="0"/>
              <a:t>+</a:t>
            </a:r>
            <a:r>
              <a:rPr lang="en-US" dirty="0"/>
              <a:t>-activity distribution from treatment plan</a:t>
            </a:r>
          </a:p>
          <a:p>
            <a:r>
              <a:rPr lang="en-US" sz="1600" dirty="0"/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IEEE Trans.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Nucl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Sci. (2012) 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Phys. Med. Biol. 53(2008) 4443  </a:t>
            </a:r>
          </a:p>
          <a:p>
            <a:r>
              <a:rPr lang="en-US" sz="1200" dirty="0"/>
              <a:t>		Helmbrecht et al., IEEE Trans. </a:t>
            </a:r>
            <a:r>
              <a:rPr lang="en-US" sz="1200" dirty="0" err="1"/>
              <a:t>Nucl</a:t>
            </a:r>
            <a:r>
              <a:rPr lang="en-US" sz="1200" dirty="0"/>
              <a:t>. Sci. 63 (2016)  </a:t>
            </a:r>
            <a:r>
              <a:rPr lang="en-US" sz="1200" dirty="0" smtClean="0"/>
              <a:t>612016</a:t>
            </a:r>
            <a:r>
              <a:rPr lang="en-US" sz="1600" dirty="0" smtClean="0">
                <a:solidFill>
                  <a:schemeClr val="bg1"/>
                </a:solidFill>
              </a:rPr>
              <a:t>)  61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 consuming evaluation requires experts</a:t>
            </a:r>
          </a:p>
          <a:p>
            <a:pPr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/>
              <a:t>Semiautomatic </a:t>
            </a:r>
            <a:r>
              <a:rPr lang="en-US" dirty="0"/>
              <a:t>evaluation of the activity distribution</a:t>
            </a:r>
          </a:p>
          <a:p>
            <a:r>
              <a:rPr lang="en-US" sz="1600" dirty="0"/>
              <a:t>		</a:t>
            </a:r>
            <a:r>
              <a:rPr lang="en-US" sz="1200" dirty="0"/>
              <a:t>Fiedler et al., Phys. Med. Biol. 55 (2010) 1989</a:t>
            </a:r>
          </a:p>
          <a:p>
            <a:r>
              <a:rPr lang="en-US" sz="1200" dirty="0"/>
              <a:t>		Helmbrecht et al., Phys. Med. Biol. 57 (2012) 1387</a:t>
            </a:r>
          </a:p>
          <a:p>
            <a:r>
              <a:rPr lang="en-US" sz="1200" dirty="0"/>
              <a:t>		Helmbrecht et al., Z. Med. Phys. 25 (2015</a:t>
            </a:r>
            <a:r>
              <a:rPr lang="en-US" sz="1200" dirty="0">
                <a:solidFill>
                  <a:schemeClr val="bg1"/>
                </a:solidFill>
              </a:rPr>
              <a:t>) </a:t>
            </a:r>
            <a:r>
              <a:rPr lang="en-US" sz="1200" dirty="0" smtClean="0">
                <a:solidFill>
                  <a:schemeClr val="bg1"/>
                </a:solidFill>
              </a:rPr>
              <a:t>146. </a:t>
            </a:r>
            <a:r>
              <a:rPr lang="en-US" sz="1600" dirty="0" smtClean="0">
                <a:solidFill>
                  <a:schemeClr val="bg1"/>
                </a:solidFill>
              </a:rPr>
              <a:t>Phys. 25 (2015), 146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Irradiation of non-static tumors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/>
              <a:t>Intrafractional</a:t>
            </a:r>
            <a:r>
              <a:rPr lang="en-US" dirty="0" smtClean="0"/>
              <a:t> </a:t>
            </a:r>
            <a:r>
              <a:rPr lang="en-US" dirty="0"/>
              <a:t>moving targets</a:t>
            </a:r>
          </a:p>
          <a:p>
            <a:r>
              <a:rPr lang="en-US" sz="1200" dirty="0"/>
              <a:t>		</a:t>
            </a:r>
            <a:r>
              <a:rPr lang="en-US" sz="1200" dirty="0" err="1"/>
              <a:t>Laube</a:t>
            </a:r>
            <a:r>
              <a:rPr lang="en-US" sz="1200" dirty="0"/>
              <a:t> et al., Phys. Med. Biol. 58 (2013) 513</a:t>
            </a:r>
          </a:p>
          <a:p>
            <a:r>
              <a:rPr lang="en-US" sz="1200" dirty="0"/>
              <a:t>		</a:t>
            </a:r>
            <a:r>
              <a:rPr lang="en-US" sz="1200" dirty="0" err="1"/>
              <a:t>Stützer</a:t>
            </a:r>
            <a:r>
              <a:rPr lang="en-US" sz="1200" dirty="0"/>
              <a:t> et al., Phys. Med. Biol. 58 (2013) 5085</a:t>
            </a:r>
          </a:p>
          <a:p>
            <a:r>
              <a:rPr lang="en-US" sz="1200" dirty="0"/>
              <a:t>		Tian et al., Phys</a:t>
            </a:r>
            <a:r>
              <a:rPr lang="en-US" sz="1200" dirty="0" smtClean="0"/>
              <a:t>.</a:t>
            </a:r>
            <a:r>
              <a:rPr lang="en-US" sz="1200" dirty="0"/>
              <a:t> </a:t>
            </a:r>
            <a:r>
              <a:rPr lang="en-US" sz="1200" dirty="0" smtClean="0"/>
              <a:t>Med</a:t>
            </a:r>
            <a:r>
              <a:rPr lang="en-US" sz="1200" dirty="0"/>
              <a:t>. Biol. 61 (2016) N20</a:t>
            </a:r>
            <a:r>
              <a:rPr lang="en-US" sz="1200" dirty="0">
                <a:solidFill>
                  <a:schemeClr val="bg1"/>
                </a:solidFill>
              </a:rPr>
              <a:t>ys</a:t>
            </a:r>
            <a:r>
              <a:rPr lang="en-US" sz="1200" dirty="0" smtClean="0"/>
              <a:t> </a:t>
            </a:r>
            <a:r>
              <a:rPr lang="en-US" sz="1200" dirty="0">
                <a:solidFill>
                  <a:schemeClr val="bg1"/>
                </a:solidFill>
              </a:rPr>
              <a:t>Med. Biol. 61 (2016) </a:t>
            </a:r>
            <a:r>
              <a:rPr lang="en-US" sz="1200" dirty="0" smtClean="0">
                <a:solidFill>
                  <a:schemeClr val="bg1"/>
                </a:solidFill>
              </a:rPr>
              <a:t>N20ys</a:t>
            </a:r>
            <a:r>
              <a:rPr lang="en-US" sz="1600" dirty="0" smtClean="0">
                <a:solidFill>
                  <a:schemeClr val="bg1"/>
                </a:solidFill>
              </a:rPr>
              <a:t>. Med. Biol. 61 (2016) N20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Metabolism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Assessment </a:t>
            </a:r>
            <a:r>
              <a:rPr lang="en-US" dirty="0">
                <a:solidFill>
                  <a:schemeClr val="bg1"/>
                </a:solidFill>
              </a:rPr>
              <a:t>of the washout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Med.  Phys. 40 (2013) 091918 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In-beam only proven @ synchrotron</a:t>
            </a:r>
          </a:p>
          <a:p>
            <a:pPr>
              <a:lnSpc>
                <a:spcPct val="114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Application to </a:t>
            </a:r>
            <a:r>
              <a:rPr lang="en-US" dirty="0" err="1">
                <a:solidFill>
                  <a:schemeClr val="bg1"/>
                </a:solidFill>
              </a:rPr>
              <a:t>cw</a:t>
            </a:r>
            <a:r>
              <a:rPr lang="en-US" dirty="0">
                <a:solidFill>
                  <a:schemeClr val="bg1"/>
                </a:solidFill>
              </a:rPr>
              <a:t> beams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Z. Med. Phys. (2017) </a:t>
            </a:r>
          </a:p>
          <a:p>
            <a:pPr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7544" y="940619"/>
            <a:ext cx="84029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838217" y="2255606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838217" y="3547398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838217" y="4725144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145143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278092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4032969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60" y="742949"/>
            <a:ext cx="2057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74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"/>
          <a:stretch/>
        </p:blipFill>
        <p:spPr bwMode="auto">
          <a:xfrm>
            <a:off x="2156460" y="2533015"/>
            <a:ext cx="20859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74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/>
          <a:stretch/>
        </p:blipFill>
        <p:spPr bwMode="auto">
          <a:xfrm>
            <a:off x="2156460" y="4288155"/>
            <a:ext cx="2095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74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58" y="742949"/>
            <a:ext cx="1990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74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58" y="2533015"/>
            <a:ext cx="2019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7443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r="2928"/>
          <a:stretch/>
        </p:blipFill>
        <p:spPr bwMode="auto">
          <a:xfrm>
            <a:off x="4917758" y="4288155"/>
            <a:ext cx="199072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5449" y="1157226"/>
            <a:ext cx="9444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Opp</a:t>
            </a:r>
            <a:r>
              <a:rPr lang="de-DE" dirty="0">
                <a:solidFill>
                  <a:srgbClr val="000000"/>
                </a:solidFill>
              </a:rPr>
              <a:t> 6X</a:t>
            </a:r>
          </a:p>
          <a:p>
            <a:r>
              <a:rPr lang="de-DE" dirty="0">
                <a:solidFill>
                  <a:srgbClr val="000000"/>
                </a:solidFill>
              </a:rPr>
              <a:t>~1980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25449" y="2879346"/>
            <a:ext cx="10743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Opp</a:t>
            </a:r>
            <a:r>
              <a:rPr lang="de-DE" dirty="0">
                <a:solidFill>
                  <a:srgbClr val="000000"/>
                </a:solidFill>
              </a:rPr>
              <a:t> 15X</a:t>
            </a:r>
          </a:p>
          <a:p>
            <a:r>
              <a:rPr lang="de-DE" dirty="0">
                <a:solidFill>
                  <a:srgbClr val="000000"/>
                </a:solidFill>
              </a:rPr>
              <a:t>~1985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25449" y="4662426"/>
            <a:ext cx="8931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3-Field</a:t>
            </a:r>
          </a:p>
          <a:p>
            <a:r>
              <a:rPr lang="de-DE" dirty="0">
                <a:solidFill>
                  <a:srgbClr val="000000"/>
                </a:solidFill>
              </a:rPr>
              <a:t>~1990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321912" y="1176276"/>
            <a:ext cx="83227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3D C</a:t>
            </a:r>
          </a:p>
          <a:p>
            <a:r>
              <a:rPr lang="de-DE" dirty="0">
                <a:solidFill>
                  <a:srgbClr val="000000"/>
                </a:solidFill>
              </a:rPr>
              <a:t>~1995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321912" y="2937767"/>
            <a:ext cx="83227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IMRT</a:t>
            </a:r>
          </a:p>
          <a:p>
            <a:r>
              <a:rPr lang="de-DE" dirty="0">
                <a:solidFill>
                  <a:srgbClr val="000000"/>
                </a:solidFill>
              </a:rPr>
              <a:t>~2005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241857" y="4662426"/>
            <a:ext cx="9923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Protons</a:t>
            </a:r>
          </a:p>
          <a:p>
            <a:r>
              <a:rPr lang="de-DE" dirty="0">
                <a:solidFill>
                  <a:srgbClr val="000000"/>
                </a:solidFill>
              </a:rPr>
              <a:t>~2009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200" y="6315867"/>
            <a:ext cx="692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0000"/>
                </a:solidFill>
              </a:rPr>
              <a:t>Courtesy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of</a:t>
            </a:r>
            <a:r>
              <a:rPr lang="de-DE" sz="1400" dirty="0">
                <a:solidFill>
                  <a:srgbClr val="000000"/>
                </a:solidFill>
              </a:rPr>
              <a:t> N </a:t>
            </a:r>
            <a:r>
              <a:rPr lang="de-DE" sz="1400" dirty="0" err="1">
                <a:solidFill>
                  <a:srgbClr val="000000"/>
                </a:solidFill>
              </a:rPr>
              <a:t>Mendenhall</a:t>
            </a:r>
            <a:r>
              <a:rPr lang="de-DE" sz="1400" dirty="0">
                <a:solidFill>
                  <a:srgbClr val="000000"/>
                </a:solidFill>
              </a:rPr>
              <a:t>, </a:t>
            </a:r>
            <a:r>
              <a:rPr lang="fr-FR" sz="1400" dirty="0">
                <a:solidFill>
                  <a:srgbClr val="000000"/>
                </a:solidFill>
              </a:rPr>
              <a:t>D Louis, D Yeung, Z Li, C Li, Jacksonville, FL 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433388" y="44450"/>
            <a:ext cx="8710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b="1" dirty="0" err="1">
                <a:solidFill>
                  <a:srgbClr val="333399"/>
                </a:solidFill>
                <a:cs typeface="Calibri" pitchFamily="34" charset="0"/>
              </a:rPr>
              <a:t>History</a:t>
            </a:r>
            <a:r>
              <a:rPr lang="de-DE" b="1" dirty="0">
                <a:solidFill>
                  <a:srgbClr val="333399"/>
                </a:solidFill>
                <a:cs typeface="Calibri" pitchFamily="34" charset="0"/>
              </a:rPr>
              <a:t> </a:t>
            </a:r>
            <a:r>
              <a:rPr lang="de-DE" b="1" dirty="0" err="1">
                <a:solidFill>
                  <a:srgbClr val="333399"/>
                </a:solidFill>
                <a:cs typeface="Calibri" pitchFamily="34" charset="0"/>
              </a:rPr>
              <a:t>of</a:t>
            </a:r>
            <a:r>
              <a:rPr lang="de-DE" b="1" dirty="0">
                <a:solidFill>
                  <a:srgbClr val="333399"/>
                </a:solidFill>
                <a:cs typeface="Calibri" pitchFamily="34" charset="0"/>
              </a:rPr>
              <a:t> </a:t>
            </a:r>
            <a:r>
              <a:rPr lang="de-DE" b="1" dirty="0" err="1">
                <a:solidFill>
                  <a:srgbClr val="333399"/>
                </a:solidFill>
                <a:cs typeface="Calibri" pitchFamily="34" charset="0"/>
              </a:rPr>
              <a:t>External</a:t>
            </a:r>
            <a:r>
              <a:rPr lang="de-DE" b="1" dirty="0">
                <a:solidFill>
                  <a:srgbClr val="333399"/>
                </a:solidFill>
                <a:cs typeface="Calibri" pitchFamily="34" charset="0"/>
              </a:rPr>
              <a:t> </a:t>
            </a:r>
            <a:r>
              <a:rPr lang="de-DE" b="1" dirty="0" err="1">
                <a:solidFill>
                  <a:srgbClr val="333399"/>
                </a:solidFill>
                <a:cs typeface="Calibri" pitchFamily="34" charset="0"/>
              </a:rPr>
              <a:t>Radiotherapy</a:t>
            </a:r>
            <a:endParaRPr lang="de-DE" b="1" dirty="0">
              <a:solidFill>
                <a:srgbClr val="333399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1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-27384"/>
            <a:ext cx="8505726" cy="693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 smtClean="0"/>
              <a:t>Particle Therapy Positron Emission Tomography</a:t>
            </a:r>
          </a:p>
          <a:p>
            <a:pPr>
              <a:lnSpc>
                <a:spcPct val="114000"/>
              </a:lnSpc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dirty="0"/>
              <a:t>is </a:t>
            </a:r>
            <a:r>
              <a:rPr lang="en-US" dirty="0" smtClean="0"/>
              <a:t>the only nuclear based method for range verification with large expertise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→ Technology is available from the shelf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Issues: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Complex simulation of β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-activity required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Reliable </a:t>
            </a:r>
            <a:r>
              <a:rPr lang="en-US" dirty="0"/>
              <a:t>and fast prediction of β</a:t>
            </a:r>
            <a:r>
              <a:rPr lang="en-US" baseline="30000" dirty="0"/>
              <a:t>+</a:t>
            </a:r>
            <a:r>
              <a:rPr lang="en-US" dirty="0"/>
              <a:t>-activity distribution from treatment plan</a:t>
            </a:r>
          </a:p>
          <a:p>
            <a:r>
              <a:rPr lang="en-US" sz="1600" dirty="0"/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IEEE Trans.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Nucl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Sci. (2012) 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Phys. Med. Biol. 53(2008) 4443  </a:t>
            </a:r>
          </a:p>
          <a:p>
            <a:r>
              <a:rPr lang="en-US" sz="1200" dirty="0"/>
              <a:t>		Helmbrecht et al., IEEE Trans. </a:t>
            </a:r>
            <a:r>
              <a:rPr lang="en-US" sz="1200" dirty="0" err="1"/>
              <a:t>Nucl</a:t>
            </a:r>
            <a:r>
              <a:rPr lang="en-US" sz="1200" dirty="0"/>
              <a:t>. Sci. 63 (2016)  </a:t>
            </a:r>
            <a:r>
              <a:rPr lang="en-US" sz="1200" dirty="0" smtClean="0"/>
              <a:t>612016</a:t>
            </a:r>
            <a:r>
              <a:rPr lang="en-US" sz="1600" dirty="0" smtClean="0">
                <a:solidFill>
                  <a:schemeClr val="bg1"/>
                </a:solidFill>
              </a:rPr>
              <a:t>)  61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 consuming evaluation requires experts</a:t>
            </a:r>
          </a:p>
          <a:p>
            <a:pPr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/>
              <a:t>Semiautomatic </a:t>
            </a:r>
            <a:r>
              <a:rPr lang="en-US" dirty="0"/>
              <a:t>evaluation of the activity distribution</a:t>
            </a:r>
          </a:p>
          <a:p>
            <a:r>
              <a:rPr lang="en-US" sz="1600" dirty="0"/>
              <a:t>		</a:t>
            </a:r>
            <a:r>
              <a:rPr lang="en-US" sz="1200" dirty="0"/>
              <a:t>Fiedler et al., Phys. Med. Biol. 55 (2010) 1989</a:t>
            </a:r>
          </a:p>
          <a:p>
            <a:r>
              <a:rPr lang="en-US" sz="1200" dirty="0"/>
              <a:t>		Helmbrecht et al., Phys. Med. Biol. 57 (2012) 1387</a:t>
            </a:r>
          </a:p>
          <a:p>
            <a:r>
              <a:rPr lang="en-US" sz="1200" dirty="0"/>
              <a:t>		Helmbrecht et al., Z. Med. Phys. 25 (2015</a:t>
            </a:r>
            <a:r>
              <a:rPr lang="en-US" sz="1200" dirty="0">
                <a:solidFill>
                  <a:schemeClr val="bg1"/>
                </a:solidFill>
              </a:rPr>
              <a:t>) </a:t>
            </a:r>
            <a:r>
              <a:rPr lang="en-US" sz="1200" dirty="0" smtClean="0">
                <a:solidFill>
                  <a:schemeClr val="bg1"/>
                </a:solidFill>
              </a:rPr>
              <a:t>146. </a:t>
            </a:r>
            <a:r>
              <a:rPr lang="en-US" sz="1600" dirty="0" smtClean="0">
                <a:solidFill>
                  <a:schemeClr val="bg1"/>
                </a:solidFill>
              </a:rPr>
              <a:t>Phys. 25 (2015), 146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Irradiation of non-static tumors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/>
              <a:t>Intrafractional</a:t>
            </a:r>
            <a:r>
              <a:rPr lang="en-US" dirty="0" smtClean="0"/>
              <a:t> </a:t>
            </a:r>
            <a:r>
              <a:rPr lang="en-US" dirty="0"/>
              <a:t>moving targets</a:t>
            </a:r>
          </a:p>
          <a:p>
            <a:r>
              <a:rPr lang="en-US" sz="1200" dirty="0"/>
              <a:t>		</a:t>
            </a:r>
            <a:r>
              <a:rPr lang="en-US" sz="1200" dirty="0" err="1"/>
              <a:t>Laube</a:t>
            </a:r>
            <a:r>
              <a:rPr lang="en-US" sz="1200" dirty="0"/>
              <a:t> et al., Phys. Med. Biol. 58 (2013) 513</a:t>
            </a:r>
          </a:p>
          <a:p>
            <a:r>
              <a:rPr lang="en-US" sz="1200" dirty="0"/>
              <a:t>		</a:t>
            </a:r>
            <a:r>
              <a:rPr lang="en-US" sz="1200" dirty="0" err="1"/>
              <a:t>Stützer</a:t>
            </a:r>
            <a:r>
              <a:rPr lang="en-US" sz="1200" dirty="0"/>
              <a:t> et al., Phys. Med. Biol. 58 (2013) 5085</a:t>
            </a:r>
          </a:p>
          <a:p>
            <a:r>
              <a:rPr lang="en-US" sz="1200" dirty="0"/>
              <a:t>		Tian et al., Phys. Med. Biol. 61 (2016) N20</a:t>
            </a:r>
            <a:r>
              <a:rPr lang="en-US" sz="1200" dirty="0" smtClean="0">
                <a:solidFill>
                  <a:schemeClr val="bg1"/>
                </a:solidFill>
              </a:rPr>
              <a:t>Med</a:t>
            </a:r>
            <a:r>
              <a:rPr lang="en-US" sz="1200" dirty="0">
                <a:solidFill>
                  <a:schemeClr val="bg1"/>
                </a:solidFill>
              </a:rPr>
              <a:t>. Biol. 61 (2016) </a:t>
            </a:r>
            <a:r>
              <a:rPr lang="en-US" sz="1200" dirty="0" smtClean="0">
                <a:solidFill>
                  <a:schemeClr val="bg1"/>
                </a:solidFill>
              </a:rPr>
              <a:t>N20ys</a:t>
            </a:r>
            <a:r>
              <a:rPr lang="en-US" sz="1600" dirty="0" smtClean="0">
                <a:solidFill>
                  <a:schemeClr val="bg1"/>
                </a:solidFill>
              </a:rPr>
              <a:t>. Med. Biol. 61 (2016) N20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Metabolism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Assessment </a:t>
            </a:r>
            <a:r>
              <a:rPr lang="en-US" dirty="0"/>
              <a:t>of the washout</a:t>
            </a:r>
          </a:p>
          <a:p>
            <a:r>
              <a:rPr lang="en-US" dirty="0"/>
              <a:t>		</a:t>
            </a:r>
            <a:r>
              <a:rPr lang="en-US" sz="1200" dirty="0"/>
              <a:t>Helmbrecht et </a:t>
            </a:r>
            <a:r>
              <a:rPr lang="en-US" sz="1200" dirty="0" smtClean="0"/>
              <a:t>al., </a:t>
            </a:r>
            <a:r>
              <a:rPr lang="en-US" sz="1200" dirty="0"/>
              <a:t>Med.  Phys. 40 (2013) 091918 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Med.  Phys. 40 (2013) 091918 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In-beam only proven @ synchrotron</a:t>
            </a:r>
          </a:p>
          <a:p>
            <a:pPr>
              <a:lnSpc>
                <a:spcPct val="114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Application to </a:t>
            </a:r>
            <a:r>
              <a:rPr lang="en-US" dirty="0" err="1">
                <a:solidFill>
                  <a:schemeClr val="bg1"/>
                </a:solidFill>
              </a:rPr>
              <a:t>cw</a:t>
            </a:r>
            <a:r>
              <a:rPr lang="en-US" dirty="0">
                <a:solidFill>
                  <a:schemeClr val="bg1"/>
                </a:solidFill>
              </a:rPr>
              <a:t> beams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chemeClr val="bg1"/>
                </a:solidFill>
              </a:rPr>
              <a:t>Helmbrecht et al., Z. Med. Phys. (2017) </a:t>
            </a:r>
          </a:p>
          <a:p>
            <a:pPr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7544" y="940619"/>
            <a:ext cx="84029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838217" y="2255606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838217" y="3547398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838217" y="4725144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838217" y="5661248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145143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278092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4032969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5202217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2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-27384"/>
            <a:ext cx="8505726" cy="693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 smtClean="0"/>
              <a:t>Particle Therapy Positron Emission Tomography</a:t>
            </a:r>
          </a:p>
          <a:p>
            <a:pPr>
              <a:lnSpc>
                <a:spcPct val="114000"/>
              </a:lnSpc>
            </a:pPr>
            <a:r>
              <a:rPr lang="en-US" dirty="0"/>
              <a:t>	</a:t>
            </a:r>
            <a:r>
              <a:rPr lang="en-US" dirty="0" smtClean="0"/>
              <a:t>→ </a:t>
            </a:r>
            <a:r>
              <a:rPr lang="en-US" dirty="0"/>
              <a:t>is </a:t>
            </a:r>
            <a:r>
              <a:rPr lang="en-US" dirty="0" smtClean="0"/>
              <a:t>the only nuclear based method for range verification with large expertise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→ Technology is available from the shelf</a:t>
            </a:r>
          </a:p>
          <a:p>
            <a:pPr>
              <a:lnSpc>
                <a:spcPct val="114000"/>
              </a:lnSpc>
            </a:pPr>
            <a:r>
              <a:rPr lang="en-US" b="1" dirty="0" smtClean="0"/>
              <a:t>Issues: 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Complex simulation of β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-activity required</a:t>
            </a:r>
          </a:p>
          <a:p>
            <a:pPr>
              <a:lnSpc>
                <a:spcPct val="114000"/>
              </a:lnSpc>
            </a:pPr>
            <a:r>
              <a:rPr lang="en-US" dirty="0" smtClean="0"/>
              <a:t>	Reliable </a:t>
            </a:r>
            <a:r>
              <a:rPr lang="en-US" dirty="0"/>
              <a:t>and fast prediction of β</a:t>
            </a:r>
            <a:r>
              <a:rPr lang="en-US" baseline="30000" dirty="0"/>
              <a:t>+</a:t>
            </a:r>
            <a:r>
              <a:rPr lang="en-US" dirty="0"/>
              <a:t>-activity distribution from treatment plan</a:t>
            </a:r>
          </a:p>
          <a:p>
            <a:r>
              <a:rPr lang="en-US" sz="1600" dirty="0"/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IEEE Trans.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Nucl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Sci. (2012) 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		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Priegnitz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et al., Phys. Med. Biol. 53(2008) 4443  </a:t>
            </a:r>
          </a:p>
          <a:p>
            <a:r>
              <a:rPr lang="en-US" sz="1200" dirty="0"/>
              <a:t>		Helmbrecht et al., IEEE Trans. </a:t>
            </a:r>
            <a:r>
              <a:rPr lang="en-US" sz="1200" dirty="0" err="1"/>
              <a:t>Nucl</a:t>
            </a:r>
            <a:r>
              <a:rPr lang="en-US" sz="1200" dirty="0"/>
              <a:t>. Sci. 63 (2016)  </a:t>
            </a:r>
            <a:r>
              <a:rPr lang="en-US" sz="1200" dirty="0" smtClean="0"/>
              <a:t>612016</a:t>
            </a:r>
            <a:r>
              <a:rPr lang="en-US" sz="1600" dirty="0" smtClean="0">
                <a:solidFill>
                  <a:schemeClr val="bg1"/>
                </a:solidFill>
              </a:rPr>
              <a:t>)  61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Time consuming evaluation requires experts</a:t>
            </a:r>
          </a:p>
          <a:p>
            <a:pPr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/>
              <a:t>Semiautomatic </a:t>
            </a:r>
            <a:r>
              <a:rPr lang="en-US" dirty="0"/>
              <a:t>evaluation of the activity distribution</a:t>
            </a:r>
          </a:p>
          <a:p>
            <a:r>
              <a:rPr lang="en-US" sz="1600" dirty="0"/>
              <a:t>		</a:t>
            </a:r>
            <a:r>
              <a:rPr lang="en-US" sz="1200" dirty="0"/>
              <a:t>Fiedler et al., Phys. Med. Biol. 55 (2010) 1989</a:t>
            </a:r>
          </a:p>
          <a:p>
            <a:r>
              <a:rPr lang="en-US" sz="1200" dirty="0"/>
              <a:t>		Helmbrecht et al., Phys. Med. Biol. 57 (2012) 1387</a:t>
            </a:r>
          </a:p>
          <a:p>
            <a:r>
              <a:rPr lang="en-US" sz="1200" dirty="0"/>
              <a:t>		Helmbrecht et al., Z. Med. Phys. 25 (2015)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146. </a:t>
            </a:r>
            <a:r>
              <a:rPr lang="en-US" sz="1600" dirty="0" smtClean="0">
                <a:solidFill>
                  <a:schemeClr val="bg1"/>
                </a:solidFill>
              </a:rPr>
              <a:t>Phys. 25 (2015), 146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Irradiation of non-static tumors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/>
              <a:t>Intrafractional</a:t>
            </a:r>
            <a:r>
              <a:rPr lang="en-US" dirty="0" smtClean="0"/>
              <a:t> </a:t>
            </a:r>
            <a:r>
              <a:rPr lang="en-US" dirty="0"/>
              <a:t>moving targets</a:t>
            </a:r>
          </a:p>
          <a:p>
            <a:r>
              <a:rPr lang="en-US" sz="1200" dirty="0"/>
              <a:t>		</a:t>
            </a:r>
            <a:r>
              <a:rPr lang="en-US" sz="1200" dirty="0" err="1"/>
              <a:t>Laube</a:t>
            </a:r>
            <a:r>
              <a:rPr lang="en-US" sz="1200" dirty="0"/>
              <a:t> et al., Phys. Med. Biol. 58 (2013) 513</a:t>
            </a:r>
          </a:p>
          <a:p>
            <a:r>
              <a:rPr lang="en-US" sz="1200" dirty="0"/>
              <a:t>		</a:t>
            </a:r>
            <a:r>
              <a:rPr lang="en-US" sz="1200" dirty="0" err="1"/>
              <a:t>Stützer</a:t>
            </a:r>
            <a:r>
              <a:rPr lang="en-US" sz="1200" dirty="0"/>
              <a:t> et al., Phys. Med. Biol. 58 (2013) 5085</a:t>
            </a:r>
          </a:p>
          <a:p>
            <a:r>
              <a:rPr lang="en-US" sz="1200" dirty="0"/>
              <a:t>		Tian et al., Phys. Med. Biol. 61 (2016) N20</a:t>
            </a:r>
            <a:r>
              <a:rPr lang="en-US" sz="1200" dirty="0" smtClean="0">
                <a:solidFill>
                  <a:schemeClr val="bg1"/>
                </a:solidFill>
              </a:rPr>
              <a:t>Med</a:t>
            </a:r>
            <a:r>
              <a:rPr lang="en-US" sz="1200" dirty="0">
                <a:solidFill>
                  <a:schemeClr val="bg1"/>
                </a:solidFill>
              </a:rPr>
              <a:t>. Biol. 61 (2016) </a:t>
            </a:r>
            <a:r>
              <a:rPr lang="en-US" sz="1200" dirty="0" smtClean="0">
                <a:solidFill>
                  <a:schemeClr val="bg1"/>
                </a:solidFill>
              </a:rPr>
              <a:t>N20ys</a:t>
            </a:r>
            <a:r>
              <a:rPr lang="en-US" sz="1600" dirty="0" smtClean="0">
                <a:solidFill>
                  <a:schemeClr val="bg1"/>
                </a:solidFill>
              </a:rPr>
              <a:t>. Med. Biol. 61 (2016) N20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Metabolism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/>
              <a:t>Assessment </a:t>
            </a:r>
            <a:r>
              <a:rPr lang="en-US" dirty="0"/>
              <a:t>of the washout</a:t>
            </a:r>
          </a:p>
          <a:p>
            <a:r>
              <a:rPr lang="en-US" dirty="0"/>
              <a:t>		</a:t>
            </a:r>
            <a:r>
              <a:rPr lang="en-US" sz="1200" dirty="0"/>
              <a:t>Helmbrecht et </a:t>
            </a:r>
            <a:r>
              <a:rPr lang="en-US" sz="1200" dirty="0" smtClean="0"/>
              <a:t>al., </a:t>
            </a:r>
            <a:r>
              <a:rPr lang="en-US" sz="1200" dirty="0"/>
              <a:t>Med.  Phys. 40 (2013) 091918 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Med.  Phys. 40 (2013) 091918 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In-beam only proven @ synchrotron</a:t>
            </a:r>
          </a:p>
          <a:p>
            <a:pPr>
              <a:lnSpc>
                <a:spcPct val="114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dirty="0"/>
              <a:t>Application to </a:t>
            </a:r>
            <a:r>
              <a:rPr lang="en-US" dirty="0" err="1"/>
              <a:t>cw</a:t>
            </a:r>
            <a:r>
              <a:rPr lang="en-US" dirty="0"/>
              <a:t> beams</a:t>
            </a:r>
          </a:p>
          <a:p>
            <a:r>
              <a:rPr lang="en-US" sz="1600" dirty="0"/>
              <a:t>		</a:t>
            </a:r>
            <a:r>
              <a:rPr lang="en-US" sz="1200" dirty="0"/>
              <a:t>Helmbrecht et al., Z. Med. Phys. (2017) </a:t>
            </a:r>
          </a:p>
          <a:p>
            <a:pPr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7544" y="940619"/>
            <a:ext cx="84029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145143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2780928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838217" y="2255606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838217" y="3547398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838217" y="4725144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4032969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11"/>
          <p:cNvCxnSpPr/>
          <p:nvPr/>
        </p:nvCxnSpPr>
        <p:spPr>
          <a:xfrm>
            <a:off x="838217" y="5661248"/>
            <a:ext cx="7118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5202217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fiedlerf.000\AppData\Local\Microsoft\Windows\Temporary Internet Files\Content.IE5\TE8FCCXT\check-mark-1292787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9" y="6111702"/>
            <a:ext cx="338663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8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>
            <a:spLocks noChangeAspect="1"/>
          </p:cNvSpPr>
          <p:nvPr/>
        </p:nvSpPr>
        <p:spPr>
          <a:xfrm>
            <a:off x="828800" y="3636367"/>
            <a:ext cx="36004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Ellipse 2"/>
          <p:cNvSpPr>
            <a:spLocks noChangeAspect="1"/>
          </p:cNvSpPr>
          <p:nvPr/>
        </p:nvSpPr>
        <p:spPr>
          <a:xfrm>
            <a:off x="1476872" y="3888800"/>
            <a:ext cx="709054" cy="7089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4" name="Gerade Verbindung mit Pfeil 3"/>
          <p:cNvCxnSpPr>
            <a:stCxn id="2" idx="6"/>
          </p:cNvCxnSpPr>
          <p:nvPr/>
        </p:nvCxnSpPr>
        <p:spPr>
          <a:xfrm>
            <a:off x="1188840" y="3816367"/>
            <a:ext cx="1224136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>
            <a:spLocks noChangeAspect="1"/>
          </p:cNvSpPr>
          <p:nvPr/>
        </p:nvSpPr>
        <p:spPr>
          <a:xfrm>
            <a:off x="3473386" y="3897103"/>
            <a:ext cx="709054" cy="708975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542503" y="3844554"/>
            <a:ext cx="581577" cy="179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93386" y="3798800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4137472" y="3433991"/>
            <a:ext cx="134392" cy="13439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966416" y="3573087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3331400" y="3996407"/>
            <a:ext cx="18008" cy="21334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>
            <a:spLocks noChangeAspect="1"/>
          </p:cNvSpPr>
          <p:nvPr/>
        </p:nvSpPr>
        <p:spPr>
          <a:xfrm>
            <a:off x="3476008" y="3681079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3534368" y="3537063"/>
            <a:ext cx="108000" cy="108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3678384" y="3537063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3390352" y="3393047"/>
            <a:ext cx="157656" cy="14401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3246336" y="3591063"/>
            <a:ext cx="222844" cy="9840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708145" y="3356172"/>
            <a:ext cx="42239" cy="17293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99"/>
          <p:cNvSpPr>
            <a:spLocks noChangeAspect="1"/>
          </p:cNvSpPr>
          <p:nvPr/>
        </p:nvSpPr>
        <p:spPr bwMode="auto">
          <a:xfrm rot="13200000">
            <a:off x="3858328" y="4594729"/>
            <a:ext cx="921722" cy="157622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991 w 10000"/>
              <a:gd name="connsiteY1" fmla="*/ 3076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00"/>
              <a:gd name="connsiteY0" fmla="*/ 5001 h 10000"/>
              <a:gd name="connsiteX1" fmla="*/ 991 w 10000"/>
              <a:gd name="connsiteY1" fmla="*/ 3417 h 10000"/>
              <a:gd name="connsiteX2" fmla="*/ 1522 w 10000"/>
              <a:gd name="connsiteY2" fmla="*/ 9722 h 10000"/>
              <a:gd name="connsiteX3" fmla="*/ 2464 w 10000"/>
              <a:gd name="connsiteY3" fmla="*/ 1 h 10000"/>
              <a:gd name="connsiteX4" fmla="*/ 3261 w 10000"/>
              <a:gd name="connsiteY4" fmla="*/ 9445 h 10000"/>
              <a:gd name="connsiteX5" fmla="*/ 4348 w 10000"/>
              <a:gd name="connsiteY5" fmla="*/ 1 h 10000"/>
              <a:gd name="connsiteX6" fmla="*/ 5145 w 10000"/>
              <a:gd name="connsiteY6" fmla="*/ 9722 h 10000"/>
              <a:gd name="connsiteX7" fmla="*/ 6232 w 10000"/>
              <a:gd name="connsiteY7" fmla="*/ 1 h 10000"/>
              <a:gd name="connsiteX8" fmla="*/ 7246 w 10000"/>
              <a:gd name="connsiteY8" fmla="*/ 10000 h 10000"/>
              <a:gd name="connsiteX9" fmla="*/ 8261 w 10000"/>
              <a:gd name="connsiteY9" fmla="*/ 279 h 10000"/>
              <a:gd name="connsiteX10" fmla="*/ 9130 w 10000"/>
              <a:gd name="connsiteY10" fmla="*/ 9722 h 10000"/>
              <a:gd name="connsiteX11" fmla="*/ 10000 w 10000"/>
              <a:gd name="connsiteY11" fmla="*/ 3890 h 10000"/>
              <a:gd name="connsiteX0" fmla="*/ 0 w 10559"/>
              <a:gd name="connsiteY0" fmla="*/ 4837 h 10000"/>
              <a:gd name="connsiteX1" fmla="*/ 1550 w 10559"/>
              <a:gd name="connsiteY1" fmla="*/ 3417 h 10000"/>
              <a:gd name="connsiteX2" fmla="*/ 2081 w 10559"/>
              <a:gd name="connsiteY2" fmla="*/ 9722 h 10000"/>
              <a:gd name="connsiteX3" fmla="*/ 3023 w 10559"/>
              <a:gd name="connsiteY3" fmla="*/ 1 h 10000"/>
              <a:gd name="connsiteX4" fmla="*/ 3820 w 10559"/>
              <a:gd name="connsiteY4" fmla="*/ 9445 h 10000"/>
              <a:gd name="connsiteX5" fmla="*/ 4907 w 10559"/>
              <a:gd name="connsiteY5" fmla="*/ 1 h 10000"/>
              <a:gd name="connsiteX6" fmla="*/ 5704 w 10559"/>
              <a:gd name="connsiteY6" fmla="*/ 9722 h 10000"/>
              <a:gd name="connsiteX7" fmla="*/ 6791 w 10559"/>
              <a:gd name="connsiteY7" fmla="*/ 1 h 10000"/>
              <a:gd name="connsiteX8" fmla="*/ 7805 w 10559"/>
              <a:gd name="connsiteY8" fmla="*/ 10000 h 10000"/>
              <a:gd name="connsiteX9" fmla="*/ 8820 w 10559"/>
              <a:gd name="connsiteY9" fmla="*/ 279 h 10000"/>
              <a:gd name="connsiteX10" fmla="*/ 9689 w 10559"/>
              <a:gd name="connsiteY10" fmla="*/ 9722 h 10000"/>
              <a:gd name="connsiteX11" fmla="*/ 10559 w 10559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59" h="10000">
                <a:moveTo>
                  <a:pt x="0" y="4837"/>
                </a:moveTo>
                <a:cubicBezTo>
                  <a:pt x="501" y="6266"/>
                  <a:pt x="1203" y="2603"/>
                  <a:pt x="1550" y="3417"/>
                </a:cubicBezTo>
                <a:cubicBezTo>
                  <a:pt x="1897" y="4231"/>
                  <a:pt x="1836" y="10291"/>
                  <a:pt x="2081" y="9722"/>
                </a:cubicBezTo>
                <a:cubicBezTo>
                  <a:pt x="2326" y="9153"/>
                  <a:pt x="2733" y="36"/>
                  <a:pt x="3023" y="1"/>
                </a:cubicBezTo>
                <a:cubicBezTo>
                  <a:pt x="3313" y="-33"/>
                  <a:pt x="3503" y="9445"/>
                  <a:pt x="3820" y="9445"/>
                </a:cubicBezTo>
                <a:cubicBezTo>
                  <a:pt x="4137" y="9445"/>
                  <a:pt x="4590" y="-33"/>
                  <a:pt x="4907" y="1"/>
                </a:cubicBezTo>
                <a:cubicBezTo>
                  <a:pt x="5224" y="36"/>
                  <a:pt x="5387" y="9722"/>
                  <a:pt x="5704" y="9722"/>
                </a:cubicBezTo>
                <a:cubicBezTo>
                  <a:pt x="6021" y="9722"/>
                  <a:pt x="6438" y="-33"/>
                  <a:pt x="6791" y="1"/>
                </a:cubicBezTo>
                <a:cubicBezTo>
                  <a:pt x="7144" y="36"/>
                  <a:pt x="7470" y="9966"/>
                  <a:pt x="7805" y="10000"/>
                </a:cubicBezTo>
                <a:cubicBezTo>
                  <a:pt x="8141" y="10034"/>
                  <a:pt x="8503" y="313"/>
                  <a:pt x="8820" y="279"/>
                </a:cubicBezTo>
                <a:cubicBezTo>
                  <a:pt x="9137" y="244"/>
                  <a:pt x="9400" y="9132"/>
                  <a:pt x="9689" y="9722"/>
                </a:cubicBezTo>
                <a:cubicBezTo>
                  <a:pt x="9979" y="10312"/>
                  <a:pt x="10269" y="7084"/>
                  <a:pt x="10559" y="3890"/>
                </a:cubicBezTo>
              </a:path>
            </a:pathLst>
          </a:custGeom>
          <a:noFill/>
          <a:ln w="19050" cap="sq">
            <a:solidFill>
              <a:schemeClr val="accent2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>
            <a:off x="5741152" y="3897103"/>
            <a:ext cx="504056" cy="50400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>
            <a:spLocks noChangeAspect="1"/>
          </p:cNvSpPr>
          <p:nvPr/>
        </p:nvSpPr>
        <p:spPr>
          <a:xfrm>
            <a:off x="7596336" y="3897159"/>
            <a:ext cx="504056" cy="504000"/>
          </a:xfrm>
          <a:prstGeom prst="ellipse">
            <a:avLst/>
          </a:prstGeom>
          <a:solidFill>
            <a:srgbClr val="FF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7848364" y="4761199"/>
            <a:ext cx="1" cy="30166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7758364" y="4570788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48146" y="467989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baseline="30000" dirty="0" smtClean="0">
                <a:solidFill>
                  <a:srgbClr val="000000"/>
                </a:solidFill>
              </a:rPr>
              <a:t>+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 flipV="1">
            <a:off x="7607434" y="5062867"/>
            <a:ext cx="240712" cy="26638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7429984" y="5330750"/>
            <a:ext cx="180000" cy="18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5" name="Freeform 99"/>
          <p:cNvSpPr>
            <a:spLocks noChangeAspect="1"/>
          </p:cNvSpPr>
          <p:nvPr/>
        </p:nvSpPr>
        <p:spPr bwMode="auto">
          <a:xfrm rot="2400000" flipV="1">
            <a:off x="6853724" y="4637511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Freeform 99"/>
          <p:cNvSpPr>
            <a:spLocks noChangeAspect="1"/>
          </p:cNvSpPr>
          <p:nvPr/>
        </p:nvSpPr>
        <p:spPr bwMode="auto">
          <a:xfrm rot="13200000" flipV="1">
            <a:off x="7685559" y="5384024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524328" y="532797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e</a:t>
            </a:r>
            <a:r>
              <a:rPr lang="de-DE" baseline="30000" dirty="0" smtClean="0">
                <a:solidFill>
                  <a:srgbClr val="000000"/>
                </a:solidFill>
              </a:rPr>
              <a:t>-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581423" y="5605853"/>
            <a:ext cx="96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511 </a:t>
            </a:r>
            <a:r>
              <a:rPr lang="de-DE" sz="1800" dirty="0" err="1" smtClean="0">
                <a:solidFill>
                  <a:srgbClr val="C00000"/>
                </a:solidFill>
              </a:rPr>
              <a:t>keV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de-DE" sz="1800" dirty="0" smtClean="0">
                <a:solidFill>
                  <a:srgbClr val="C00000"/>
                </a:solidFill>
              </a:rPr>
              <a:t>-</a:t>
            </a:r>
            <a:r>
              <a:rPr lang="de-DE" sz="1800" dirty="0" err="1" smtClean="0">
                <a:solidFill>
                  <a:srgbClr val="C00000"/>
                </a:solidFill>
              </a:rPr>
              <a:t>rays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476077" y="5236530"/>
            <a:ext cx="1789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</a:t>
            </a:r>
            <a:r>
              <a:rPr lang="de-DE" sz="1800" dirty="0" smtClean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de-DE" sz="1800" dirty="0" smtClean="0">
                <a:solidFill>
                  <a:schemeClr val="accent2"/>
                </a:solidFill>
              </a:rPr>
              <a:t>-</a:t>
            </a:r>
            <a:r>
              <a:rPr lang="de-DE" sz="1800" dirty="0" err="1" smtClean="0">
                <a:solidFill>
                  <a:schemeClr val="accent2"/>
                </a:solidFill>
              </a:rPr>
              <a:t>rays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endParaRPr lang="de-DE" sz="1800" dirty="0" smtClean="0">
              <a:solidFill>
                <a:schemeClr val="accent2"/>
              </a:solidFill>
            </a:endParaRPr>
          </a:p>
          <a:p>
            <a:r>
              <a:rPr lang="de-DE" sz="1800" i="1" dirty="0" smtClean="0">
                <a:solidFill>
                  <a:schemeClr val="accent2"/>
                </a:solidFill>
              </a:rPr>
              <a:t>E</a:t>
            </a:r>
            <a:r>
              <a:rPr lang="de-DE" sz="1800" dirty="0" smtClean="0">
                <a:solidFill>
                  <a:schemeClr val="accent2"/>
                </a:solidFill>
              </a:rPr>
              <a:t> &lt; 10 … 15 </a:t>
            </a:r>
            <a:r>
              <a:rPr lang="de-DE" sz="1800" dirty="0" err="1" smtClean="0">
                <a:solidFill>
                  <a:schemeClr val="accent2"/>
                </a:solidFill>
              </a:rPr>
              <a:t>MeV</a:t>
            </a:r>
            <a:endParaRPr lang="de-DE" sz="1800" dirty="0">
              <a:solidFill>
                <a:schemeClr val="accent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008227" y="3654371"/>
            <a:ext cx="131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00B050"/>
                </a:solidFill>
              </a:rPr>
              <a:t>Secondaries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92696" y="321487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Ion beam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172822" y="479148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</a:rPr>
              <a:t>Nucleus 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142820" y="2366199"/>
            <a:ext cx="228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Nuclear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reaction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Emission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secondaries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and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-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rays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endParaRPr lang="de-DE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41634" y="2939109"/>
            <a:ext cx="140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</a:rPr>
              <a:t>Radioactive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342953" y="2934181"/>
            <a:ext cx="116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Residual 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therapy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Basic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interaction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between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ions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tissue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196189" y="990045"/>
            <a:ext cx="2638928" cy="369332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de-DE" dirty="0">
                <a:solidFill>
                  <a:srgbClr val="00B050"/>
                </a:solidFill>
              </a:rPr>
              <a:t>Interaction </a:t>
            </a:r>
            <a:r>
              <a:rPr lang="de-DE" dirty="0" err="1">
                <a:solidFill>
                  <a:srgbClr val="00B050"/>
                </a:solidFill>
              </a:rPr>
              <a:t>vertex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imaging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048919" y="990045"/>
            <a:ext cx="2638928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Gamma Imaging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5901648" y="990045"/>
            <a:ext cx="305437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Positron Emission </a:t>
            </a:r>
            <a:r>
              <a:rPr lang="de-DE" sz="1800" dirty="0" err="1" smtClean="0">
                <a:solidFill>
                  <a:srgbClr val="C00000"/>
                </a:solidFill>
              </a:rPr>
              <a:t>Tomography</a:t>
            </a:r>
            <a:endParaRPr lang="de-DE" sz="1800" dirty="0" smtClean="0">
              <a:solidFill>
                <a:srgbClr val="C00000"/>
              </a:solidFill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5588000" y="692971"/>
            <a:ext cx="3479800" cy="5546962"/>
          </a:xfrm>
          <a:custGeom>
            <a:avLst/>
            <a:gdLst>
              <a:gd name="connsiteX0" fmla="*/ 287867 w 3479800"/>
              <a:gd name="connsiteY0" fmla="*/ 60562 h 5546962"/>
              <a:gd name="connsiteX1" fmla="*/ 3462867 w 3479800"/>
              <a:gd name="connsiteY1" fmla="*/ 69029 h 5546962"/>
              <a:gd name="connsiteX2" fmla="*/ 3479800 w 3479800"/>
              <a:gd name="connsiteY2" fmla="*/ 5504629 h 5546962"/>
              <a:gd name="connsiteX3" fmla="*/ 2057400 w 3479800"/>
              <a:gd name="connsiteY3" fmla="*/ 5546962 h 5546962"/>
              <a:gd name="connsiteX4" fmla="*/ 1921933 w 3479800"/>
              <a:gd name="connsiteY4" fmla="*/ 5292962 h 5546962"/>
              <a:gd name="connsiteX5" fmla="*/ 25400 w 3479800"/>
              <a:gd name="connsiteY5" fmla="*/ 5276029 h 5546962"/>
              <a:gd name="connsiteX6" fmla="*/ 0 w 3479800"/>
              <a:gd name="connsiteY6" fmla="*/ 915696 h 5546962"/>
              <a:gd name="connsiteX7" fmla="*/ 279400 w 3479800"/>
              <a:gd name="connsiteY7" fmla="*/ 907229 h 5546962"/>
              <a:gd name="connsiteX8" fmla="*/ 287867 w 3479800"/>
              <a:gd name="connsiteY8" fmla="*/ 60562 h 5546962"/>
              <a:gd name="connsiteX0" fmla="*/ 287867 w 3479800"/>
              <a:gd name="connsiteY0" fmla="*/ 60562 h 5546962"/>
              <a:gd name="connsiteX1" fmla="*/ 3462867 w 3479800"/>
              <a:gd name="connsiteY1" fmla="*/ 69029 h 5546962"/>
              <a:gd name="connsiteX2" fmla="*/ 3479800 w 3479800"/>
              <a:gd name="connsiteY2" fmla="*/ 5504629 h 5546962"/>
              <a:gd name="connsiteX3" fmla="*/ 2057400 w 3479800"/>
              <a:gd name="connsiteY3" fmla="*/ 5546962 h 5546962"/>
              <a:gd name="connsiteX4" fmla="*/ 1921933 w 3479800"/>
              <a:gd name="connsiteY4" fmla="*/ 5292962 h 5546962"/>
              <a:gd name="connsiteX5" fmla="*/ 25400 w 3479800"/>
              <a:gd name="connsiteY5" fmla="*/ 5276029 h 5546962"/>
              <a:gd name="connsiteX6" fmla="*/ 0 w 3479800"/>
              <a:gd name="connsiteY6" fmla="*/ 915696 h 5546962"/>
              <a:gd name="connsiteX7" fmla="*/ 279400 w 3479800"/>
              <a:gd name="connsiteY7" fmla="*/ 907229 h 5546962"/>
              <a:gd name="connsiteX8" fmla="*/ 287867 w 3479800"/>
              <a:gd name="connsiteY8" fmla="*/ 60562 h 5546962"/>
              <a:gd name="connsiteX0" fmla="*/ 287867 w 3479800"/>
              <a:gd name="connsiteY0" fmla="*/ 60562 h 5546962"/>
              <a:gd name="connsiteX1" fmla="*/ 3462867 w 3479800"/>
              <a:gd name="connsiteY1" fmla="*/ 69029 h 5546962"/>
              <a:gd name="connsiteX2" fmla="*/ 3479800 w 3479800"/>
              <a:gd name="connsiteY2" fmla="*/ 5504629 h 5546962"/>
              <a:gd name="connsiteX3" fmla="*/ 2057400 w 3479800"/>
              <a:gd name="connsiteY3" fmla="*/ 5546962 h 5546962"/>
              <a:gd name="connsiteX4" fmla="*/ 1921933 w 3479800"/>
              <a:gd name="connsiteY4" fmla="*/ 5292962 h 5546962"/>
              <a:gd name="connsiteX5" fmla="*/ 25400 w 3479800"/>
              <a:gd name="connsiteY5" fmla="*/ 5276029 h 5546962"/>
              <a:gd name="connsiteX6" fmla="*/ 0 w 3479800"/>
              <a:gd name="connsiteY6" fmla="*/ 915696 h 5546962"/>
              <a:gd name="connsiteX7" fmla="*/ 279400 w 3479800"/>
              <a:gd name="connsiteY7" fmla="*/ 907229 h 5546962"/>
              <a:gd name="connsiteX8" fmla="*/ 287867 w 3479800"/>
              <a:gd name="connsiteY8" fmla="*/ 60562 h 554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9800" h="5546962">
                <a:moveTo>
                  <a:pt x="287867" y="60562"/>
                </a:moveTo>
                <a:cubicBezTo>
                  <a:pt x="818445" y="-79138"/>
                  <a:pt x="2404534" y="66207"/>
                  <a:pt x="3462867" y="69029"/>
                </a:cubicBezTo>
                <a:cubicBezTo>
                  <a:pt x="3468511" y="1880896"/>
                  <a:pt x="3474156" y="3692762"/>
                  <a:pt x="3479800" y="5504629"/>
                </a:cubicBezTo>
                <a:lnTo>
                  <a:pt x="2057400" y="5546962"/>
                </a:lnTo>
                <a:lnTo>
                  <a:pt x="1921933" y="5292962"/>
                </a:lnTo>
                <a:lnTo>
                  <a:pt x="25400" y="5276029"/>
                </a:lnTo>
                <a:lnTo>
                  <a:pt x="0" y="915696"/>
                </a:lnTo>
                <a:lnTo>
                  <a:pt x="279400" y="907229"/>
                </a:lnTo>
                <a:cubicBezTo>
                  <a:pt x="327378" y="764707"/>
                  <a:pt x="283633" y="483895"/>
                  <a:pt x="287867" y="6056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107504" y="836712"/>
            <a:ext cx="2808312" cy="51845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3142820" y="2276872"/>
            <a:ext cx="2282620" cy="17194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3271737" y="4008552"/>
            <a:ext cx="144016" cy="40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>
            <a:spLocks noChangeAspect="1"/>
          </p:cNvSpPr>
          <p:nvPr/>
        </p:nvSpPr>
        <p:spPr>
          <a:xfrm>
            <a:off x="828800" y="3636367"/>
            <a:ext cx="36004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Ellipse 2"/>
          <p:cNvSpPr>
            <a:spLocks noChangeAspect="1"/>
          </p:cNvSpPr>
          <p:nvPr/>
        </p:nvSpPr>
        <p:spPr>
          <a:xfrm>
            <a:off x="1476872" y="3888800"/>
            <a:ext cx="709054" cy="7089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4" name="Gerade Verbindung mit Pfeil 3"/>
          <p:cNvCxnSpPr>
            <a:stCxn id="2" idx="6"/>
          </p:cNvCxnSpPr>
          <p:nvPr/>
        </p:nvCxnSpPr>
        <p:spPr>
          <a:xfrm>
            <a:off x="1188840" y="3816367"/>
            <a:ext cx="1224136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>
            <a:spLocks noChangeAspect="1"/>
          </p:cNvSpPr>
          <p:nvPr/>
        </p:nvSpPr>
        <p:spPr>
          <a:xfrm>
            <a:off x="3473386" y="3897103"/>
            <a:ext cx="709054" cy="708975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542503" y="3844554"/>
            <a:ext cx="581577" cy="179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93386" y="3798800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4137472" y="3433991"/>
            <a:ext cx="134392" cy="13439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966416" y="3573087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3331400" y="3996407"/>
            <a:ext cx="18008" cy="21334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>
            <a:spLocks noChangeAspect="1"/>
          </p:cNvSpPr>
          <p:nvPr/>
        </p:nvSpPr>
        <p:spPr>
          <a:xfrm>
            <a:off x="3476008" y="3681079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3534368" y="3537063"/>
            <a:ext cx="108000" cy="108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3678384" y="3537063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3390352" y="3393047"/>
            <a:ext cx="157656" cy="14401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3246336" y="3591063"/>
            <a:ext cx="222844" cy="9840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708145" y="3356172"/>
            <a:ext cx="42239" cy="17293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99"/>
          <p:cNvSpPr>
            <a:spLocks noChangeAspect="1"/>
          </p:cNvSpPr>
          <p:nvPr/>
        </p:nvSpPr>
        <p:spPr bwMode="auto">
          <a:xfrm rot="13200000">
            <a:off x="3858328" y="4594729"/>
            <a:ext cx="921722" cy="157622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991 w 10000"/>
              <a:gd name="connsiteY1" fmla="*/ 3076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00"/>
              <a:gd name="connsiteY0" fmla="*/ 5001 h 10000"/>
              <a:gd name="connsiteX1" fmla="*/ 991 w 10000"/>
              <a:gd name="connsiteY1" fmla="*/ 3417 h 10000"/>
              <a:gd name="connsiteX2" fmla="*/ 1522 w 10000"/>
              <a:gd name="connsiteY2" fmla="*/ 9722 h 10000"/>
              <a:gd name="connsiteX3" fmla="*/ 2464 w 10000"/>
              <a:gd name="connsiteY3" fmla="*/ 1 h 10000"/>
              <a:gd name="connsiteX4" fmla="*/ 3261 w 10000"/>
              <a:gd name="connsiteY4" fmla="*/ 9445 h 10000"/>
              <a:gd name="connsiteX5" fmla="*/ 4348 w 10000"/>
              <a:gd name="connsiteY5" fmla="*/ 1 h 10000"/>
              <a:gd name="connsiteX6" fmla="*/ 5145 w 10000"/>
              <a:gd name="connsiteY6" fmla="*/ 9722 h 10000"/>
              <a:gd name="connsiteX7" fmla="*/ 6232 w 10000"/>
              <a:gd name="connsiteY7" fmla="*/ 1 h 10000"/>
              <a:gd name="connsiteX8" fmla="*/ 7246 w 10000"/>
              <a:gd name="connsiteY8" fmla="*/ 10000 h 10000"/>
              <a:gd name="connsiteX9" fmla="*/ 8261 w 10000"/>
              <a:gd name="connsiteY9" fmla="*/ 279 h 10000"/>
              <a:gd name="connsiteX10" fmla="*/ 9130 w 10000"/>
              <a:gd name="connsiteY10" fmla="*/ 9722 h 10000"/>
              <a:gd name="connsiteX11" fmla="*/ 10000 w 10000"/>
              <a:gd name="connsiteY11" fmla="*/ 3890 h 10000"/>
              <a:gd name="connsiteX0" fmla="*/ 0 w 10559"/>
              <a:gd name="connsiteY0" fmla="*/ 4837 h 10000"/>
              <a:gd name="connsiteX1" fmla="*/ 1550 w 10559"/>
              <a:gd name="connsiteY1" fmla="*/ 3417 h 10000"/>
              <a:gd name="connsiteX2" fmla="*/ 2081 w 10559"/>
              <a:gd name="connsiteY2" fmla="*/ 9722 h 10000"/>
              <a:gd name="connsiteX3" fmla="*/ 3023 w 10559"/>
              <a:gd name="connsiteY3" fmla="*/ 1 h 10000"/>
              <a:gd name="connsiteX4" fmla="*/ 3820 w 10559"/>
              <a:gd name="connsiteY4" fmla="*/ 9445 h 10000"/>
              <a:gd name="connsiteX5" fmla="*/ 4907 w 10559"/>
              <a:gd name="connsiteY5" fmla="*/ 1 h 10000"/>
              <a:gd name="connsiteX6" fmla="*/ 5704 w 10559"/>
              <a:gd name="connsiteY6" fmla="*/ 9722 h 10000"/>
              <a:gd name="connsiteX7" fmla="*/ 6791 w 10559"/>
              <a:gd name="connsiteY7" fmla="*/ 1 h 10000"/>
              <a:gd name="connsiteX8" fmla="*/ 7805 w 10559"/>
              <a:gd name="connsiteY8" fmla="*/ 10000 h 10000"/>
              <a:gd name="connsiteX9" fmla="*/ 8820 w 10559"/>
              <a:gd name="connsiteY9" fmla="*/ 279 h 10000"/>
              <a:gd name="connsiteX10" fmla="*/ 9689 w 10559"/>
              <a:gd name="connsiteY10" fmla="*/ 9722 h 10000"/>
              <a:gd name="connsiteX11" fmla="*/ 10559 w 10559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59" h="10000">
                <a:moveTo>
                  <a:pt x="0" y="4837"/>
                </a:moveTo>
                <a:cubicBezTo>
                  <a:pt x="501" y="6266"/>
                  <a:pt x="1203" y="2603"/>
                  <a:pt x="1550" y="3417"/>
                </a:cubicBezTo>
                <a:cubicBezTo>
                  <a:pt x="1897" y="4231"/>
                  <a:pt x="1836" y="10291"/>
                  <a:pt x="2081" y="9722"/>
                </a:cubicBezTo>
                <a:cubicBezTo>
                  <a:pt x="2326" y="9153"/>
                  <a:pt x="2733" y="36"/>
                  <a:pt x="3023" y="1"/>
                </a:cubicBezTo>
                <a:cubicBezTo>
                  <a:pt x="3313" y="-33"/>
                  <a:pt x="3503" y="9445"/>
                  <a:pt x="3820" y="9445"/>
                </a:cubicBezTo>
                <a:cubicBezTo>
                  <a:pt x="4137" y="9445"/>
                  <a:pt x="4590" y="-33"/>
                  <a:pt x="4907" y="1"/>
                </a:cubicBezTo>
                <a:cubicBezTo>
                  <a:pt x="5224" y="36"/>
                  <a:pt x="5387" y="9722"/>
                  <a:pt x="5704" y="9722"/>
                </a:cubicBezTo>
                <a:cubicBezTo>
                  <a:pt x="6021" y="9722"/>
                  <a:pt x="6438" y="-33"/>
                  <a:pt x="6791" y="1"/>
                </a:cubicBezTo>
                <a:cubicBezTo>
                  <a:pt x="7144" y="36"/>
                  <a:pt x="7470" y="9966"/>
                  <a:pt x="7805" y="10000"/>
                </a:cubicBezTo>
                <a:cubicBezTo>
                  <a:pt x="8141" y="10034"/>
                  <a:pt x="8503" y="313"/>
                  <a:pt x="8820" y="279"/>
                </a:cubicBezTo>
                <a:cubicBezTo>
                  <a:pt x="9137" y="244"/>
                  <a:pt x="9400" y="9132"/>
                  <a:pt x="9689" y="9722"/>
                </a:cubicBezTo>
                <a:cubicBezTo>
                  <a:pt x="9979" y="10312"/>
                  <a:pt x="10269" y="7084"/>
                  <a:pt x="10559" y="3890"/>
                </a:cubicBezTo>
              </a:path>
            </a:pathLst>
          </a:custGeom>
          <a:noFill/>
          <a:ln w="19050" cap="sq">
            <a:solidFill>
              <a:schemeClr val="accent2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>
            <a:off x="5741152" y="3897103"/>
            <a:ext cx="504056" cy="50400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>
            <a:spLocks noChangeAspect="1"/>
          </p:cNvSpPr>
          <p:nvPr/>
        </p:nvSpPr>
        <p:spPr>
          <a:xfrm>
            <a:off x="7596336" y="3897159"/>
            <a:ext cx="504056" cy="504000"/>
          </a:xfrm>
          <a:prstGeom prst="ellipse">
            <a:avLst/>
          </a:prstGeom>
          <a:solidFill>
            <a:srgbClr val="FF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7848364" y="4761199"/>
            <a:ext cx="1" cy="30166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7758364" y="4570788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48146" y="467989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baseline="30000" dirty="0" smtClean="0">
                <a:solidFill>
                  <a:srgbClr val="000000"/>
                </a:solidFill>
              </a:rPr>
              <a:t>+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 flipV="1">
            <a:off x="7607434" y="5062867"/>
            <a:ext cx="240712" cy="26638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7429984" y="5330750"/>
            <a:ext cx="180000" cy="18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5" name="Freeform 99"/>
          <p:cNvSpPr>
            <a:spLocks noChangeAspect="1"/>
          </p:cNvSpPr>
          <p:nvPr/>
        </p:nvSpPr>
        <p:spPr bwMode="auto">
          <a:xfrm rot="2400000" flipV="1">
            <a:off x="6853724" y="4637511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Freeform 99"/>
          <p:cNvSpPr>
            <a:spLocks noChangeAspect="1"/>
          </p:cNvSpPr>
          <p:nvPr/>
        </p:nvSpPr>
        <p:spPr bwMode="auto">
          <a:xfrm rot="13200000" flipV="1">
            <a:off x="7685559" y="5384024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524328" y="532797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e</a:t>
            </a:r>
            <a:r>
              <a:rPr lang="de-DE" baseline="30000" dirty="0" smtClean="0">
                <a:solidFill>
                  <a:srgbClr val="000000"/>
                </a:solidFill>
              </a:rPr>
              <a:t>-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581423" y="5605853"/>
            <a:ext cx="96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511 </a:t>
            </a:r>
            <a:r>
              <a:rPr lang="de-DE" sz="1800" dirty="0" err="1" smtClean="0">
                <a:solidFill>
                  <a:srgbClr val="C00000"/>
                </a:solidFill>
              </a:rPr>
              <a:t>keV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de-DE" sz="1800" dirty="0" smtClean="0">
                <a:solidFill>
                  <a:srgbClr val="C00000"/>
                </a:solidFill>
              </a:rPr>
              <a:t>-</a:t>
            </a:r>
            <a:r>
              <a:rPr lang="de-DE" sz="1800" dirty="0" err="1" smtClean="0">
                <a:solidFill>
                  <a:srgbClr val="C00000"/>
                </a:solidFill>
              </a:rPr>
              <a:t>rays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476077" y="5236530"/>
            <a:ext cx="1789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</a:t>
            </a:r>
            <a:r>
              <a:rPr lang="de-DE" sz="1800" dirty="0" smtClean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de-DE" sz="1800" dirty="0" smtClean="0">
                <a:solidFill>
                  <a:schemeClr val="accent2"/>
                </a:solidFill>
              </a:rPr>
              <a:t>-</a:t>
            </a:r>
            <a:r>
              <a:rPr lang="de-DE" sz="1800" dirty="0" err="1" smtClean="0">
                <a:solidFill>
                  <a:schemeClr val="accent2"/>
                </a:solidFill>
              </a:rPr>
              <a:t>rays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endParaRPr lang="de-DE" sz="1800" dirty="0" smtClean="0">
              <a:solidFill>
                <a:schemeClr val="accent2"/>
              </a:solidFill>
            </a:endParaRPr>
          </a:p>
          <a:p>
            <a:r>
              <a:rPr lang="de-DE" sz="1800" i="1" dirty="0" smtClean="0">
                <a:solidFill>
                  <a:schemeClr val="accent2"/>
                </a:solidFill>
              </a:rPr>
              <a:t>E</a:t>
            </a:r>
            <a:r>
              <a:rPr lang="de-DE" sz="1800" dirty="0" smtClean="0">
                <a:solidFill>
                  <a:schemeClr val="accent2"/>
                </a:solidFill>
              </a:rPr>
              <a:t> &lt; 10 … 15 </a:t>
            </a:r>
            <a:r>
              <a:rPr lang="de-DE" sz="1800" dirty="0" err="1" smtClean="0">
                <a:solidFill>
                  <a:schemeClr val="accent2"/>
                </a:solidFill>
              </a:rPr>
              <a:t>MeV</a:t>
            </a:r>
            <a:endParaRPr lang="de-DE" sz="1800" dirty="0">
              <a:solidFill>
                <a:schemeClr val="accent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008227" y="3654371"/>
            <a:ext cx="131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00B050"/>
                </a:solidFill>
              </a:rPr>
              <a:t>Secondaries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92696" y="321487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Ion beam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172822" y="479148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</a:rPr>
              <a:t>Nucleus 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142820" y="2366199"/>
            <a:ext cx="228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Nuclear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reaction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Emission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secondaries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and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-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rays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endParaRPr lang="de-DE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41634" y="2939109"/>
            <a:ext cx="140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</a:rPr>
              <a:t>Radioactive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342953" y="2934181"/>
            <a:ext cx="116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Residual 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therapy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Basic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interaction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between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ions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tissue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196189" y="990045"/>
            <a:ext cx="2638928" cy="369332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de-DE" dirty="0">
                <a:solidFill>
                  <a:srgbClr val="00B050"/>
                </a:solidFill>
              </a:rPr>
              <a:t>Interaction </a:t>
            </a:r>
            <a:r>
              <a:rPr lang="de-DE" dirty="0" err="1">
                <a:solidFill>
                  <a:srgbClr val="00B050"/>
                </a:solidFill>
              </a:rPr>
              <a:t>vertex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imaging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048919" y="990045"/>
            <a:ext cx="2638928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Gamma Imaging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5901648" y="990045"/>
            <a:ext cx="305437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Positron Emission </a:t>
            </a:r>
            <a:r>
              <a:rPr lang="de-DE" sz="1800" dirty="0" err="1" smtClean="0">
                <a:solidFill>
                  <a:srgbClr val="C00000"/>
                </a:solidFill>
              </a:rPr>
              <a:t>Tomography</a:t>
            </a:r>
            <a:endParaRPr lang="de-DE" sz="1800" dirty="0" smtClean="0">
              <a:solidFill>
                <a:srgbClr val="C00000"/>
              </a:solidFill>
            </a:endParaRPr>
          </a:p>
        </p:txBody>
      </p:sp>
      <p:sp>
        <p:nvSpPr>
          <p:cNvPr id="40" name="Freihandform 39"/>
          <p:cNvSpPr/>
          <p:nvPr/>
        </p:nvSpPr>
        <p:spPr>
          <a:xfrm>
            <a:off x="5588000" y="692971"/>
            <a:ext cx="3479800" cy="5546962"/>
          </a:xfrm>
          <a:custGeom>
            <a:avLst/>
            <a:gdLst>
              <a:gd name="connsiteX0" fmla="*/ 287867 w 3479800"/>
              <a:gd name="connsiteY0" fmla="*/ 60562 h 5546962"/>
              <a:gd name="connsiteX1" fmla="*/ 3462867 w 3479800"/>
              <a:gd name="connsiteY1" fmla="*/ 69029 h 5546962"/>
              <a:gd name="connsiteX2" fmla="*/ 3479800 w 3479800"/>
              <a:gd name="connsiteY2" fmla="*/ 5504629 h 5546962"/>
              <a:gd name="connsiteX3" fmla="*/ 2057400 w 3479800"/>
              <a:gd name="connsiteY3" fmla="*/ 5546962 h 5546962"/>
              <a:gd name="connsiteX4" fmla="*/ 1921933 w 3479800"/>
              <a:gd name="connsiteY4" fmla="*/ 5292962 h 5546962"/>
              <a:gd name="connsiteX5" fmla="*/ 25400 w 3479800"/>
              <a:gd name="connsiteY5" fmla="*/ 5276029 h 5546962"/>
              <a:gd name="connsiteX6" fmla="*/ 0 w 3479800"/>
              <a:gd name="connsiteY6" fmla="*/ 915696 h 5546962"/>
              <a:gd name="connsiteX7" fmla="*/ 279400 w 3479800"/>
              <a:gd name="connsiteY7" fmla="*/ 907229 h 5546962"/>
              <a:gd name="connsiteX8" fmla="*/ 287867 w 3479800"/>
              <a:gd name="connsiteY8" fmla="*/ 60562 h 5546962"/>
              <a:gd name="connsiteX0" fmla="*/ 287867 w 3479800"/>
              <a:gd name="connsiteY0" fmla="*/ 60562 h 5546962"/>
              <a:gd name="connsiteX1" fmla="*/ 3462867 w 3479800"/>
              <a:gd name="connsiteY1" fmla="*/ 69029 h 5546962"/>
              <a:gd name="connsiteX2" fmla="*/ 3479800 w 3479800"/>
              <a:gd name="connsiteY2" fmla="*/ 5504629 h 5546962"/>
              <a:gd name="connsiteX3" fmla="*/ 2057400 w 3479800"/>
              <a:gd name="connsiteY3" fmla="*/ 5546962 h 5546962"/>
              <a:gd name="connsiteX4" fmla="*/ 1921933 w 3479800"/>
              <a:gd name="connsiteY4" fmla="*/ 5292962 h 5546962"/>
              <a:gd name="connsiteX5" fmla="*/ 25400 w 3479800"/>
              <a:gd name="connsiteY5" fmla="*/ 5276029 h 5546962"/>
              <a:gd name="connsiteX6" fmla="*/ 0 w 3479800"/>
              <a:gd name="connsiteY6" fmla="*/ 915696 h 5546962"/>
              <a:gd name="connsiteX7" fmla="*/ 279400 w 3479800"/>
              <a:gd name="connsiteY7" fmla="*/ 907229 h 5546962"/>
              <a:gd name="connsiteX8" fmla="*/ 287867 w 3479800"/>
              <a:gd name="connsiteY8" fmla="*/ 60562 h 5546962"/>
              <a:gd name="connsiteX0" fmla="*/ 287867 w 3479800"/>
              <a:gd name="connsiteY0" fmla="*/ 60562 h 5546962"/>
              <a:gd name="connsiteX1" fmla="*/ 3462867 w 3479800"/>
              <a:gd name="connsiteY1" fmla="*/ 69029 h 5546962"/>
              <a:gd name="connsiteX2" fmla="*/ 3479800 w 3479800"/>
              <a:gd name="connsiteY2" fmla="*/ 5504629 h 5546962"/>
              <a:gd name="connsiteX3" fmla="*/ 2057400 w 3479800"/>
              <a:gd name="connsiteY3" fmla="*/ 5546962 h 5546962"/>
              <a:gd name="connsiteX4" fmla="*/ 1921933 w 3479800"/>
              <a:gd name="connsiteY4" fmla="*/ 5292962 h 5546962"/>
              <a:gd name="connsiteX5" fmla="*/ 25400 w 3479800"/>
              <a:gd name="connsiteY5" fmla="*/ 5276029 h 5546962"/>
              <a:gd name="connsiteX6" fmla="*/ 0 w 3479800"/>
              <a:gd name="connsiteY6" fmla="*/ 915696 h 5546962"/>
              <a:gd name="connsiteX7" fmla="*/ 279400 w 3479800"/>
              <a:gd name="connsiteY7" fmla="*/ 907229 h 5546962"/>
              <a:gd name="connsiteX8" fmla="*/ 287867 w 3479800"/>
              <a:gd name="connsiteY8" fmla="*/ 60562 h 554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9800" h="5546962">
                <a:moveTo>
                  <a:pt x="287867" y="60562"/>
                </a:moveTo>
                <a:cubicBezTo>
                  <a:pt x="818445" y="-79138"/>
                  <a:pt x="2404534" y="66207"/>
                  <a:pt x="3462867" y="69029"/>
                </a:cubicBezTo>
                <a:cubicBezTo>
                  <a:pt x="3468511" y="1880896"/>
                  <a:pt x="3474156" y="3692762"/>
                  <a:pt x="3479800" y="5504629"/>
                </a:cubicBezTo>
                <a:lnTo>
                  <a:pt x="2057400" y="5546962"/>
                </a:lnTo>
                <a:lnTo>
                  <a:pt x="1921933" y="5292962"/>
                </a:lnTo>
                <a:lnTo>
                  <a:pt x="25400" y="5276029"/>
                </a:lnTo>
                <a:lnTo>
                  <a:pt x="0" y="915696"/>
                </a:lnTo>
                <a:lnTo>
                  <a:pt x="279400" y="907229"/>
                </a:lnTo>
                <a:cubicBezTo>
                  <a:pt x="327378" y="764707"/>
                  <a:pt x="283633" y="483895"/>
                  <a:pt x="287867" y="60562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hteck 44"/>
          <p:cNvSpPr/>
          <p:nvPr/>
        </p:nvSpPr>
        <p:spPr>
          <a:xfrm>
            <a:off x="107504" y="836712"/>
            <a:ext cx="2808312" cy="51845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 45"/>
          <p:cNvSpPr/>
          <p:nvPr/>
        </p:nvSpPr>
        <p:spPr>
          <a:xfrm>
            <a:off x="3142820" y="2276872"/>
            <a:ext cx="2282620" cy="17194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3271737" y="4008552"/>
            <a:ext cx="144016" cy="40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" r="8207"/>
          <a:stretch/>
        </p:blipFill>
        <p:spPr bwMode="auto">
          <a:xfrm>
            <a:off x="5134302" y="1459240"/>
            <a:ext cx="3974202" cy="283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feld 48"/>
          <p:cNvSpPr txBox="1"/>
          <p:nvPr/>
        </p:nvSpPr>
        <p:spPr>
          <a:xfrm>
            <a:off x="5495424" y="4149080"/>
            <a:ext cx="3685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H. Rohling et al. </a:t>
            </a:r>
            <a:r>
              <a:rPr lang="en-US" sz="1400" dirty="0"/>
              <a:t>Phys. Med. Biol. 62 (2017) </a:t>
            </a:r>
            <a:r>
              <a:rPr lang="en-US" sz="1400" dirty="0" smtClean="0"/>
              <a:t>2795</a:t>
            </a:r>
            <a:endParaRPr lang="de-DE" sz="1400" dirty="0"/>
          </a:p>
        </p:txBody>
      </p:sp>
      <p:sp>
        <p:nvSpPr>
          <p:cNvPr id="38" name="Abgerundetes Rechteck 37"/>
          <p:cNvSpPr/>
          <p:nvPr/>
        </p:nvSpPr>
        <p:spPr>
          <a:xfrm rot="20800005">
            <a:off x="5993180" y="4976148"/>
            <a:ext cx="2962841" cy="870276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→ Talk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Denis </a:t>
            </a:r>
            <a:r>
              <a:rPr lang="de-DE" dirty="0" err="1" smtClean="0">
                <a:solidFill>
                  <a:schemeClr val="tx1"/>
                </a:solidFill>
              </a:rPr>
              <a:t>Dauvergne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996356"/>
            <a:ext cx="8474031" cy="510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800" b="1" dirty="0" smtClean="0">
                <a:solidFill>
                  <a:schemeClr val="accent2"/>
                </a:solidFill>
              </a:rPr>
              <a:t>Prompt </a:t>
            </a:r>
            <a:r>
              <a:rPr lang="el-GR" sz="1800" b="1" dirty="0" smtClean="0">
                <a:solidFill>
                  <a:schemeClr val="accent2"/>
                </a:solidFill>
              </a:rPr>
              <a:t>γ</a:t>
            </a:r>
            <a:r>
              <a:rPr lang="de-DE" sz="1800" b="1" dirty="0" smtClean="0">
                <a:solidFill>
                  <a:schemeClr val="accent2"/>
                </a:solidFill>
              </a:rPr>
              <a:t>-</a:t>
            </a:r>
            <a:r>
              <a:rPr lang="de-DE" sz="1800" b="1" dirty="0" err="1" smtClean="0">
                <a:solidFill>
                  <a:schemeClr val="accent2"/>
                </a:solidFill>
              </a:rPr>
              <a:t>ray</a:t>
            </a:r>
            <a:r>
              <a:rPr lang="de-DE" sz="1800" b="1" dirty="0" smtClean="0">
                <a:solidFill>
                  <a:schemeClr val="accent2"/>
                </a:solidFill>
              </a:rPr>
              <a:t> r</a:t>
            </a:r>
            <a:r>
              <a:rPr lang="en-US" sz="1800" b="1" dirty="0" err="1" smtClean="0">
                <a:solidFill>
                  <a:schemeClr val="accent2"/>
                </a:solidFill>
              </a:rPr>
              <a:t>ange</a:t>
            </a:r>
            <a:r>
              <a:rPr lang="en-US" sz="1800" b="1" dirty="0" smtClean="0">
                <a:solidFill>
                  <a:schemeClr val="accent2"/>
                </a:solidFill>
              </a:rPr>
              <a:t> verification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1800" dirty="0" smtClean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</a:t>
            </a:r>
            <a:r>
              <a:rPr lang="en-US" b="1" dirty="0" smtClean="0"/>
              <a:t>Energy</a:t>
            </a:r>
            <a:r>
              <a:rPr lang="en-US" dirty="0" smtClean="0"/>
              <a:t>:	Prompt Gamma Spectroscopy – </a:t>
            </a:r>
            <a:r>
              <a:rPr lang="en-US" sz="1400" i="1" dirty="0" err="1" smtClean="0"/>
              <a:t>Verburg</a:t>
            </a:r>
            <a:r>
              <a:rPr lang="en-US" sz="1400" i="1" dirty="0" smtClean="0"/>
              <a:t> et al. 2014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</a:t>
            </a:r>
            <a:r>
              <a:rPr lang="en-US" dirty="0" smtClean="0">
                <a:solidFill>
                  <a:schemeClr val="accent2"/>
                </a:solidFill>
              </a:rPr>
              <a:t>Measure: Energy spectrum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	→ depends on penetration depth and tissue composition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C00000"/>
                </a:solidFill>
              </a:rPr>
              <a:t>Requires: High-resolution detectors and collimator 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dirty="0" smtClean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800" dirty="0" smtClean="0"/>
              <a:t>	</a:t>
            </a:r>
            <a:r>
              <a:rPr lang="en-US" sz="1800" b="1" dirty="0" smtClean="0"/>
              <a:t>Time</a:t>
            </a:r>
            <a:r>
              <a:rPr lang="en-US" sz="1800" dirty="0" smtClean="0"/>
              <a:t>:	Prompt Gamma Timing – </a:t>
            </a:r>
            <a:r>
              <a:rPr lang="en-US" sz="1400" i="1" dirty="0" err="1" smtClean="0"/>
              <a:t>Golnik</a:t>
            </a:r>
            <a:r>
              <a:rPr lang="en-US" sz="1400" i="1" dirty="0" smtClean="0"/>
              <a:t> et al. 2014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</a:t>
            </a:r>
            <a:r>
              <a:rPr lang="en-US" dirty="0" smtClean="0">
                <a:solidFill>
                  <a:schemeClr val="accent2"/>
                </a:solidFill>
              </a:rPr>
              <a:t>Measure: Emission time of γ-rays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800" dirty="0" smtClean="0"/>
              <a:t>			</a:t>
            </a:r>
            <a:r>
              <a:rPr lang="en-US" dirty="0" smtClean="0"/>
              <a:t> → Emission time is a measure for proton transit time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800" dirty="0" smtClean="0"/>
              <a:t>		</a:t>
            </a:r>
            <a:r>
              <a:rPr lang="en-US" sz="1800" dirty="0" smtClean="0">
                <a:solidFill>
                  <a:srgbClr val="C00000"/>
                </a:solidFill>
              </a:rPr>
              <a:t>Requires: Timing detectors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1800" dirty="0" smtClean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</a:t>
            </a:r>
            <a:r>
              <a:rPr lang="en-US" b="1" dirty="0" smtClean="0"/>
              <a:t>Space</a:t>
            </a:r>
            <a:r>
              <a:rPr lang="en-US" dirty="0" smtClean="0"/>
              <a:t>:	Prompt Gamma Imaging</a:t>
            </a:r>
            <a:endParaRPr lang="en-US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Time  •  Space</a:t>
            </a:r>
          </a:p>
        </p:txBody>
      </p:sp>
      <p:sp>
        <p:nvSpPr>
          <p:cNvPr id="4" name="Rechteck 3"/>
          <p:cNvSpPr/>
          <p:nvPr/>
        </p:nvSpPr>
        <p:spPr>
          <a:xfrm>
            <a:off x="2195736" y="3717032"/>
            <a:ext cx="6931330" cy="252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2177174" y="1597337"/>
            <a:ext cx="6931330" cy="252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899591" y="3547823"/>
            <a:ext cx="7969975" cy="1825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Prompt </a:t>
            </a:r>
            <a:r>
              <a:rPr lang="el-GR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γ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ray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timing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763713" y="2466708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1031729" y="2944311"/>
            <a:ext cx="2189309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42855" y="2529424"/>
            <a:ext cx="14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Proton beam</a:t>
            </a:r>
            <a:endParaRPr lang="en-US" dirty="0"/>
          </a:p>
        </p:txBody>
      </p:sp>
      <p:sp>
        <p:nvSpPr>
          <p:cNvPr id="17" name="Freeform 99"/>
          <p:cNvSpPr>
            <a:spLocks noChangeAspect="1"/>
          </p:cNvSpPr>
          <p:nvPr/>
        </p:nvSpPr>
        <p:spPr bwMode="auto">
          <a:xfrm rot="17428033" flipV="1">
            <a:off x="822233" y="3665536"/>
            <a:ext cx="1668624" cy="174444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Freeform 99"/>
          <p:cNvSpPr>
            <a:spLocks noChangeAspect="1"/>
          </p:cNvSpPr>
          <p:nvPr/>
        </p:nvSpPr>
        <p:spPr bwMode="auto">
          <a:xfrm rot="9494828" flipV="1">
            <a:off x="2410234" y="2301785"/>
            <a:ext cx="2838107" cy="148353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Freeform 99"/>
          <p:cNvSpPr>
            <a:spLocks noChangeAspect="1"/>
          </p:cNvSpPr>
          <p:nvPr/>
        </p:nvSpPr>
        <p:spPr bwMode="auto">
          <a:xfrm rot="14174004" flipV="1">
            <a:off x="2000095" y="3787428"/>
            <a:ext cx="2116667" cy="148534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Freeform 99"/>
          <p:cNvSpPr>
            <a:spLocks noChangeAspect="1"/>
          </p:cNvSpPr>
          <p:nvPr/>
        </p:nvSpPr>
        <p:spPr bwMode="auto">
          <a:xfrm rot="15643291" flipV="1">
            <a:off x="1500484" y="3721002"/>
            <a:ext cx="1668624" cy="174444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Freeform 99"/>
          <p:cNvSpPr>
            <a:spLocks noChangeAspect="1"/>
          </p:cNvSpPr>
          <p:nvPr/>
        </p:nvSpPr>
        <p:spPr bwMode="auto">
          <a:xfrm rot="4783415" flipV="1">
            <a:off x="1088134" y="2053856"/>
            <a:ext cx="1668624" cy="87222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reeform 99"/>
          <p:cNvSpPr>
            <a:spLocks noChangeAspect="1"/>
          </p:cNvSpPr>
          <p:nvPr/>
        </p:nvSpPr>
        <p:spPr bwMode="auto">
          <a:xfrm rot="6074807" flipV="1">
            <a:off x="1845262" y="2273054"/>
            <a:ext cx="1111185" cy="116167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>
          <a:xfrm>
            <a:off x="1763713" y="2970764"/>
            <a:ext cx="0" cy="226360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3213781" y="2970764"/>
            <a:ext cx="7257" cy="226360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1763713" y="5058996"/>
            <a:ext cx="1457325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151208" y="4770964"/>
            <a:ext cx="76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Range</a:t>
            </a:r>
            <a:endParaRPr lang="en-US" dirty="0"/>
          </a:p>
        </p:txBody>
      </p:sp>
      <p:cxnSp>
        <p:nvCxnSpPr>
          <p:cNvPr id="30" name="Gewinkelte Verbindung 29"/>
          <p:cNvCxnSpPr>
            <a:stCxn id="28" idx="2"/>
            <a:endCxn id="31" idx="1"/>
          </p:cNvCxnSpPr>
          <p:nvPr/>
        </p:nvCxnSpPr>
        <p:spPr>
          <a:xfrm rot="16200000" flipH="1">
            <a:off x="3707321" y="3966499"/>
            <a:ext cx="293665" cy="2641257"/>
          </a:xfrm>
          <a:prstGeom prst="bentConnector2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5174782" y="524929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Time</a:t>
            </a:r>
            <a:endParaRPr lang="en-US" dirty="0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4167807" y="4307558"/>
            <a:ext cx="0" cy="99364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4050178" y="5219237"/>
            <a:ext cx="1648011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3887700" y="413978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n</a:t>
            </a:r>
            <a:endParaRPr lang="en-US" i="1" dirty="0"/>
          </a:p>
        </p:txBody>
      </p:sp>
      <p:sp>
        <p:nvSpPr>
          <p:cNvPr id="41" name="Freihandform 40"/>
          <p:cNvSpPr/>
          <p:nvPr/>
        </p:nvSpPr>
        <p:spPr>
          <a:xfrm>
            <a:off x="4124011" y="4400846"/>
            <a:ext cx="1315132" cy="820352"/>
          </a:xfrm>
          <a:custGeom>
            <a:avLst/>
            <a:gdLst>
              <a:gd name="connsiteX0" fmla="*/ 0 w 1683657"/>
              <a:gd name="connsiteY0" fmla="*/ 859576 h 902594"/>
              <a:gd name="connsiteX1" fmla="*/ 232229 w 1683657"/>
              <a:gd name="connsiteY1" fmla="*/ 757976 h 902594"/>
              <a:gd name="connsiteX2" fmla="*/ 348343 w 1683657"/>
              <a:gd name="connsiteY2" fmla="*/ 540262 h 902594"/>
              <a:gd name="connsiteX3" fmla="*/ 522514 w 1683657"/>
              <a:gd name="connsiteY3" fmla="*/ 3233 h 902594"/>
              <a:gd name="connsiteX4" fmla="*/ 1117600 w 1683657"/>
              <a:gd name="connsiteY4" fmla="*/ 816033 h 902594"/>
              <a:gd name="connsiteX5" fmla="*/ 1306286 w 1683657"/>
              <a:gd name="connsiteY5" fmla="*/ 801519 h 902594"/>
              <a:gd name="connsiteX6" fmla="*/ 1538514 w 1683657"/>
              <a:gd name="connsiteY6" fmla="*/ 859576 h 902594"/>
              <a:gd name="connsiteX7" fmla="*/ 1683657 w 1683657"/>
              <a:gd name="connsiteY7" fmla="*/ 75804 h 902594"/>
              <a:gd name="connsiteX0" fmla="*/ 0 w 1683657"/>
              <a:gd name="connsiteY0" fmla="*/ 859576 h 905477"/>
              <a:gd name="connsiteX1" fmla="*/ 232229 w 1683657"/>
              <a:gd name="connsiteY1" fmla="*/ 757976 h 905477"/>
              <a:gd name="connsiteX2" fmla="*/ 348343 w 1683657"/>
              <a:gd name="connsiteY2" fmla="*/ 540262 h 905477"/>
              <a:gd name="connsiteX3" fmla="*/ 522514 w 1683657"/>
              <a:gd name="connsiteY3" fmla="*/ 3233 h 905477"/>
              <a:gd name="connsiteX4" fmla="*/ 1117600 w 1683657"/>
              <a:gd name="connsiteY4" fmla="*/ 816033 h 905477"/>
              <a:gd name="connsiteX5" fmla="*/ 1306286 w 1683657"/>
              <a:gd name="connsiteY5" fmla="*/ 801519 h 905477"/>
              <a:gd name="connsiteX6" fmla="*/ 1683657 w 1683657"/>
              <a:gd name="connsiteY6" fmla="*/ 75804 h 905477"/>
              <a:gd name="connsiteX0" fmla="*/ 0 w 1306286"/>
              <a:gd name="connsiteY0" fmla="*/ 859576 h 905477"/>
              <a:gd name="connsiteX1" fmla="*/ 232229 w 1306286"/>
              <a:gd name="connsiteY1" fmla="*/ 757976 h 905477"/>
              <a:gd name="connsiteX2" fmla="*/ 348343 w 1306286"/>
              <a:gd name="connsiteY2" fmla="*/ 540262 h 905477"/>
              <a:gd name="connsiteX3" fmla="*/ 522514 w 1306286"/>
              <a:gd name="connsiteY3" fmla="*/ 3233 h 905477"/>
              <a:gd name="connsiteX4" fmla="*/ 1117600 w 1306286"/>
              <a:gd name="connsiteY4" fmla="*/ 816033 h 905477"/>
              <a:gd name="connsiteX5" fmla="*/ 1306286 w 1306286"/>
              <a:gd name="connsiteY5" fmla="*/ 801519 h 905477"/>
              <a:gd name="connsiteX0" fmla="*/ 0 w 1306286"/>
              <a:gd name="connsiteY0" fmla="*/ 856455 h 902356"/>
              <a:gd name="connsiteX1" fmla="*/ 232229 w 1306286"/>
              <a:gd name="connsiteY1" fmla="*/ 754855 h 902356"/>
              <a:gd name="connsiteX2" fmla="*/ 522514 w 1306286"/>
              <a:gd name="connsiteY2" fmla="*/ 112 h 902356"/>
              <a:gd name="connsiteX3" fmla="*/ 1117600 w 1306286"/>
              <a:gd name="connsiteY3" fmla="*/ 812912 h 902356"/>
              <a:gd name="connsiteX4" fmla="*/ 1306286 w 1306286"/>
              <a:gd name="connsiteY4" fmla="*/ 798398 h 902356"/>
              <a:gd name="connsiteX0" fmla="*/ 0 w 1306286"/>
              <a:gd name="connsiteY0" fmla="*/ 846932 h 892197"/>
              <a:gd name="connsiteX1" fmla="*/ 232229 w 1306286"/>
              <a:gd name="connsiteY1" fmla="*/ 745332 h 892197"/>
              <a:gd name="connsiteX2" fmla="*/ 670152 w 1306286"/>
              <a:gd name="connsiteY2" fmla="*/ 114 h 892197"/>
              <a:gd name="connsiteX3" fmla="*/ 1117600 w 1306286"/>
              <a:gd name="connsiteY3" fmla="*/ 803389 h 892197"/>
              <a:gd name="connsiteX4" fmla="*/ 1306286 w 1306286"/>
              <a:gd name="connsiteY4" fmla="*/ 788875 h 892197"/>
              <a:gd name="connsiteX0" fmla="*/ 0 w 1306286"/>
              <a:gd name="connsiteY0" fmla="*/ 846932 h 902168"/>
              <a:gd name="connsiteX1" fmla="*/ 232229 w 1306286"/>
              <a:gd name="connsiteY1" fmla="*/ 745332 h 902168"/>
              <a:gd name="connsiteX2" fmla="*/ 670152 w 1306286"/>
              <a:gd name="connsiteY2" fmla="*/ 114 h 902168"/>
              <a:gd name="connsiteX3" fmla="*/ 1117600 w 1306286"/>
              <a:gd name="connsiteY3" fmla="*/ 803389 h 902168"/>
              <a:gd name="connsiteX4" fmla="*/ 1200831 w 1306286"/>
              <a:gd name="connsiteY4" fmla="*/ 887526 h 902168"/>
              <a:gd name="connsiteX5" fmla="*/ 1306286 w 1306286"/>
              <a:gd name="connsiteY5" fmla="*/ 788875 h 902168"/>
              <a:gd name="connsiteX0" fmla="*/ 0 w 1306286"/>
              <a:gd name="connsiteY0" fmla="*/ 846932 h 879521"/>
              <a:gd name="connsiteX1" fmla="*/ 232229 w 1306286"/>
              <a:gd name="connsiteY1" fmla="*/ 745332 h 879521"/>
              <a:gd name="connsiteX2" fmla="*/ 670152 w 1306286"/>
              <a:gd name="connsiteY2" fmla="*/ 114 h 879521"/>
              <a:gd name="connsiteX3" fmla="*/ 1117600 w 1306286"/>
              <a:gd name="connsiteY3" fmla="*/ 803389 h 879521"/>
              <a:gd name="connsiteX4" fmla="*/ 1215119 w 1306286"/>
              <a:gd name="connsiteY4" fmla="*/ 844664 h 879521"/>
              <a:gd name="connsiteX5" fmla="*/ 1306286 w 1306286"/>
              <a:gd name="connsiteY5" fmla="*/ 788875 h 879521"/>
              <a:gd name="connsiteX0" fmla="*/ 0 w 1363436"/>
              <a:gd name="connsiteY0" fmla="*/ 846932 h 879521"/>
              <a:gd name="connsiteX1" fmla="*/ 232229 w 1363436"/>
              <a:gd name="connsiteY1" fmla="*/ 745332 h 879521"/>
              <a:gd name="connsiteX2" fmla="*/ 670152 w 1363436"/>
              <a:gd name="connsiteY2" fmla="*/ 114 h 879521"/>
              <a:gd name="connsiteX3" fmla="*/ 1117600 w 1363436"/>
              <a:gd name="connsiteY3" fmla="*/ 803389 h 879521"/>
              <a:gd name="connsiteX4" fmla="*/ 1215119 w 1363436"/>
              <a:gd name="connsiteY4" fmla="*/ 844664 h 879521"/>
              <a:gd name="connsiteX5" fmla="*/ 1363436 w 1363436"/>
              <a:gd name="connsiteY5" fmla="*/ 817450 h 879521"/>
              <a:gd name="connsiteX0" fmla="*/ 0 w 1363436"/>
              <a:gd name="connsiteY0" fmla="*/ 846932 h 877419"/>
              <a:gd name="connsiteX1" fmla="*/ 232229 w 1363436"/>
              <a:gd name="connsiteY1" fmla="*/ 745332 h 877419"/>
              <a:gd name="connsiteX2" fmla="*/ 670152 w 1363436"/>
              <a:gd name="connsiteY2" fmla="*/ 114 h 877419"/>
              <a:gd name="connsiteX3" fmla="*/ 1117600 w 1363436"/>
              <a:gd name="connsiteY3" fmla="*/ 803389 h 877419"/>
              <a:gd name="connsiteX4" fmla="*/ 1248457 w 1363436"/>
              <a:gd name="connsiteY4" fmla="*/ 839901 h 877419"/>
              <a:gd name="connsiteX5" fmla="*/ 1363436 w 1363436"/>
              <a:gd name="connsiteY5" fmla="*/ 817450 h 877419"/>
              <a:gd name="connsiteX0" fmla="*/ 0 w 1363436"/>
              <a:gd name="connsiteY0" fmla="*/ 846846 h 846846"/>
              <a:gd name="connsiteX1" fmla="*/ 232229 w 1363436"/>
              <a:gd name="connsiteY1" fmla="*/ 745246 h 846846"/>
              <a:gd name="connsiteX2" fmla="*/ 670152 w 1363436"/>
              <a:gd name="connsiteY2" fmla="*/ 28 h 846846"/>
              <a:gd name="connsiteX3" fmla="*/ 1065213 w 1363436"/>
              <a:gd name="connsiteY3" fmla="*/ 717578 h 846846"/>
              <a:gd name="connsiteX4" fmla="*/ 1248457 w 1363436"/>
              <a:gd name="connsiteY4" fmla="*/ 839815 h 846846"/>
              <a:gd name="connsiteX5" fmla="*/ 1363436 w 1363436"/>
              <a:gd name="connsiteY5" fmla="*/ 817364 h 846846"/>
              <a:gd name="connsiteX0" fmla="*/ 0 w 1248457"/>
              <a:gd name="connsiteY0" fmla="*/ 846846 h 846846"/>
              <a:gd name="connsiteX1" fmla="*/ 232229 w 1248457"/>
              <a:gd name="connsiteY1" fmla="*/ 745246 h 846846"/>
              <a:gd name="connsiteX2" fmla="*/ 670152 w 1248457"/>
              <a:gd name="connsiteY2" fmla="*/ 28 h 846846"/>
              <a:gd name="connsiteX3" fmla="*/ 1065213 w 1248457"/>
              <a:gd name="connsiteY3" fmla="*/ 717578 h 846846"/>
              <a:gd name="connsiteX4" fmla="*/ 1248457 w 1248457"/>
              <a:gd name="connsiteY4" fmla="*/ 839815 h 846846"/>
              <a:gd name="connsiteX0" fmla="*/ 0 w 1315132"/>
              <a:gd name="connsiteY0" fmla="*/ 846846 h 846846"/>
              <a:gd name="connsiteX1" fmla="*/ 232229 w 1315132"/>
              <a:gd name="connsiteY1" fmla="*/ 745246 h 846846"/>
              <a:gd name="connsiteX2" fmla="*/ 670152 w 1315132"/>
              <a:gd name="connsiteY2" fmla="*/ 28 h 846846"/>
              <a:gd name="connsiteX3" fmla="*/ 1065213 w 1315132"/>
              <a:gd name="connsiteY3" fmla="*/ 717578 h 846846"/>
              <a:gd name="connsiteX4" fmla="*/ 1315132 w 1315132"/>
              <a:gd name="connsiteY4" fmla="*/ 839815 h 846846"/>
              <a:gd name="connsiteX0" fmla="*/ 0 w 1315132"/>
              <a:gd name="connsiteY0" fmla="*/ 827796 h 827796"/>
              <a:gd name="connsiteX1" fmla="*/ 232229 w 1315132"/>
              <a:gd name="connsiteY1" fmla="*/ 726196 h 827796"/>
              <a:gd name="connsiteX2" fmla="*/ 608240 w 1315132"/>
              <a:gd name="connsiteY2" fmla="*/ 28 h 827796"/>
              <a:gd name="connsiteX3" fmla="*/ 1065213 w 1315132"/>
              <a:gd name="connsiteY3" fmla="*/ 698528 h 827796"/>
              <a:gd name="connsiteX4" fmla="*/ 1315132 w 1315132"/>
              <a:gd name="connsiteY4" fmla="*/ 820765 h 827796"/>
              <a:gd name="connsiteX0" fmla="*/ 0 w 1315132"/>
              <a:gd name="connsiteY0" fmla="*/ 886908 h 886908"/>
              <a:gd name="connsiteX1" fmla="*/ 232229 w 1315132"/>
              <a:gd name="connsiteY1" fmla="*/ 785308 h 886908"/>
              <a:gd name="connsiteX2" fmla="*/ 608240 w 1315132"/>
              <a:gd name="connsiteY2" fmla="*/ 59140 h 886908"/>
              <a:gd name="connsiteX3" fmla="*/ 691243 w 1315132"/>
              <a:gd name="connsiteY3" fmla="*/ 122639 h 886908"/>
              <a:gd name="connsiteX4" fmla="*/ 1065213 w 1315132"/>
              <a:gd name="connsiteY4" fmla="*/ 757640 h 886908"/>
              <a:gd name="connsiteX5" fmla="*/ 1315132 w 1315132"/>
              <a:gd name="connsiteY5" fmla="*/ 879877 h 886908"/>
              <a:gd name="connsiteX0" fmla="*/ 0 w 1315132"/>
              <a:gd name="connsiteY0" fmla="*/ 835427 h 835427"/>
              <a:gd name="connsiteX1" fmla="*/ 232229 w 1315132"/>
              <a:gd name="connsiteY1" fmla="*/ 733827 h 835427"/>
              <a:gd name="connsiteX2" fmla="*/ 379640 w 1315132"/>
              <a:gd name="connsiteY2" fmla="*/ 102909 h 835427"/>
              <a:gd name="connsiteX3" fmla="*/ 691243 w 1315132"/>
              <a:gd name="connsiteY3" fmla="*/ 71158 h 835427"/>
              <a:gd name="connsiteX4" fmla="*/ 1065213 w 1315132"/>
              <a:gd name="connsiteY4" fmla="*/ 706159 h 835427"/>
              <a:gd name="connsiteX5" fmla="*/ 1315132 w 1315132"/>
              <a:gd name="connsiteY5" fmla="*/ 828396 h 835427"/>
              <a:gd name="connsiteX0" fmla="*/ 0 w 1315132"/>
              <a:gd name="connsiteY0" fmla="*/ 838610 h 838610"/>
              <a:gd name="connsiteX1" fmla="*/ 232229 w 1315132"/>
              <a:gd name="connsiteY1" fmla="*/ 737010 h 838610"/>
              <a:gd name="connsiteX2" fmla="*/ 379640 w 1315132"/>
              <a:gd name="connsiteY2" fmla="*/ 106092 h 838610"/>
              <a:gd name="connsiteX3" fmla="*/ 834118 w 1315132"/>
              <a:gd name="connsiteY3" fmla="*/ 69579 h 838610"/>
              <a:gd name="connsiteX4" fmla="*/ 1065213 w 1315132"/>
              <a:gd name="connsiteY4" fmla="*/ 709342 h 838610"/>
              <a:gd name="connsiteX5" fmla="*/ 1315132 w 1315132"/>
              <a:gd name="connsiteY5" fmla="*/ 831579 h 838610"/>
              <a:gd name="connsiteX0" fmla="*/ 0 w 1315132"/>
              <a:gd name="connsiteY0" fmla="*/ 820352 h 820352"/>
              <a:gd name="connsiteX1" fmla="*/ 232229 w 1315132"/>
              <a:gd name="connsiteY1" fmla="*/ 718752 h 820352"/>
              <a:gd name="connsiteX2" fmla="*/ 379640 w 1315132"/>
              <a:gd name="connsiteY2" fmla="*/ 87834 h 820352"/>
              <a:gd name="connsiteX3" fmla="*/ 857931 w 1315132"/>
              <a:gd name="connsiteY3" fmla="*/ 79896 h 820352"/>
              <a:gd name="connsiteX4" fmla="*/ 1065213 w 1315132"/>
              <a:gd name="connsiteY4" fmla="*/ 691084 h 820352"/>
              <a:gd name="connsiteX5" fmla="*/ 1315132 w 1315132"/>
              <a:gd name="connsiteY5" fmla="*/ 813321 h 82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5132" h="820352">
                <a:moveTo>
                  <a:pt x="0" y="820352"/>
                </a:moveTo>
                <a:cubicBezTo>
                  <a:pt x="87086" y="796161"/>
                  <a:pt x="168956" y="840838"/>
                  <a:pt x="232229" y="718752"/>
                </a:cubicBezTo>
                <a:cubicBezTo>
                  <a:pt x="295502" y="596666"/>
                  <a:pt x="275356" y="194310"/>
                  <a:pt x="379640" y="87834"/>
                </a:cubicBezTo>
                <a:cubicBezTo>
                  <a:pt x="483924" y="-18642"/>
                  <a:pt x="781769" y="-36521"/>
                  <a:pt x="857931" y="79896"/>
                </a:cubicBezTo>
                <a:cubicBezTo>
                  <a:pt x="934093" y="196313"/>
                  <a:pt x="989013" y="568847"/>
                  <a:pt x="1065213" y="691084"/>
                </a:cubicBezTo>
                <a:cubicBezTo>
                  <a:pt x="1141413" y="813322"/>
                  <a:pt x="1283684" y="815740"/>
                  <a:pt x="1315132" y="81332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3" name="Rechteck 2"/>
          <p:cNvSpPr/>
          <p:nvPr/>
        </p:nvSpPr>
        <p:spPr>
          <a:xfrm>
            <a:off x="8519393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 descr="P:\Dokumente\DokumenteLokal\ComptonCamera\Aufgeschrieben\Conference\2014_DGMP\img\Graphite_LaBr3_1_Energy_Time.png"/>
          <p:cNvPicPr>
            <a:picLocks noChangeAspect="1" noChangeArrowheads="1"/>
          </p:cNvPicPr>
          <p:nvPr/>
        </p:nvPicPr>
        <p:blipFill rotWithShape="1">
          <a:blip r:embed="rId2" cstate="print"/>
          <a:srcRect r="890"/>
          <a:stretch/>
        </p:blipFill>
        <p:spPr bwMode="auto">
          <a:xfrm>
            <a:off x="5242596" y="1755187"/>
            <a:ext cx="3882903" cy="2552371"/>
          </a:xfrm>
          <a:prstGeom prst="rect">
            <a:avLst/>
          </a:prstGeom>
          <a:noFill/>
        </p:spPr>
      </p:pic>
      <p:sp>
        <p:nvSpPr>
          <p:cNvPr id="33" name="Textfeld 32"/>
          <p:cNvSpPr txBox="1"/>
          <p:nvPr/>
        </p:nvSpPr>
        <p:spPr>
          <a:xfrm>
            <a:off x="5939499" y="4227125"/>
            <a:ext cx="3186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C. </a:t>
            </a:r>
            <a:r>
              <a:rPr lang="de-DE" sz="1200" dirty="0" err="1" smtClean="0"/>
              <a:t>Golnik</a:t>
            </a:r>
            <a:r>
              <a:rPr lang="de-DE" sz="1200" dirty="0" smtClean="0"/>
              <a:t>, Phys</a:t>
            </a:r>
            <a:r>
              <a:rPr lang="de-DE" sz="1200" dirty="0"/>
              <a:t>. Med. </a:t>
            </a:r>
            <a:r>
              <a:rPr lang="de-DE" sz="1200" dirty="0" err="1"/>
              <a:t>Biol</a:t>
            </a:r>
            <a:r>
              <a:rPr lang="de-DE" sz="1200" dirty="0"/>
              <a:t>. 59 (2014) 5399–5422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61382" y="1774886"/>
            <a:ext cx="72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γ</a:t>
            </a:r>
            <a:r>
              <a:rPr lang="de-DE" dirty="0" smtClean="0">
                <a:solidFill>
                  <a:srgbClr val="C00000"/>
                </a:solidFill>
              </a:rPr>
              <a:t>-</a:t>
            </a:r>
            <a:r>
              <a:rPr lang="de-DE" dirty="0" err="1" smtClean="0">
                <a:solidFill>
                  <a:srgbClr val="C00000"/>
                </a:solidFill>
              </a:rPr>
              <a:t>rays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558" y="1398821"/>
            <a:ext cx="360040" cy="3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1" grpId="0"/>
      <p:bldP spid="40" grpId="0"/>
      <p:bldP spid="41" grpId="0" animBg="1"/>
      <p:bldP spid="3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:\Dokumente\DokumenteLokal\ComptonCamera\Aufgeschrieben\Conference\2014_DGMP\img\EnergyTimeOverSpace_dX6.1.png"/>
          <p:cNvPicPr>
            <a:picLocks noChangeAspect="1" noChangeArrowheads="1"/>
          </p:cNvPicPr>
          <p:nvPr/>
        </p:nvPicPr>
        <p:blipFill rotWithShape="1">
          <a:blip r:embed="rId2" cstate="print"/>
          <a:srcRect l="1" r="43514" b="62031"/>
          <a:stretch/>
        </p:blipFill>
        <p:spPr bwMode="auto">
          <a:xfrm>
            <a:off x="952688" y="632793"/>
            <a:ext cx="3619312" cy="2128538"/>
          </a:xfrm>
          <a:prstGeom prst="rect">
            <a:avLst/>
          </a:prstGeom>
          <a:noFill/>
        </p:spPr>
      </p:pic>
      <p:pic>
        <p:nvPicPr>
          <p:cNvPr id="8" name="Picture 2" descr="P:\Dokumente\DokumenteLokal\ComptonCamera\Aufgeschrieben\Conference\2014_DGMP\img\mean-pmma-exp-sim.png"/>
          <p:cNvPicPr>
            <a:picLocks noChangeAspect="1" noChangeArrowheads="1"/>
          </p:cNvPicPr>
          <p:nvPr/>
        </p:nvPicPr>
        <p:blipFill rotWithShape="1">
          <a:blip r:embed="rId3" cstate="print"/>
          <a:srcRect t="9670" r="7447"/>
          <a:stretch/>
        </p:blipFill>
        <p:spPr bwMode="auto">
          <a:xfrm>
            <a:off x="5096811" y="462869"/>
            <a:ext cx="3825098" cy="2680131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7845462" y="2311672"/>
            <a:ext cx="104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PGT </a:t>
            </a:r>
            <a:r>
              <a:rPr lang="de-DE" sz="1400" dirty="0" err="1" smtClean="0"/>
              <a:t>Mean</a:t>
            </a:r>
            <a:endParaRPr lang="de-DE" sz="1400" dirty="0"/>
          </a:p>
        </p:txBody>
      </p:sp>
      <p:pic>
        <p:nvPicPr>
          <p:cNvPr id="11" name="Picture 6" descr="P:\Dokumente\DokumenteLokal\ComptonCamera\Aufgeschrieben\Conference\2014_DGMP\img\PGT_PMMA_Ra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190" y="2641361"/>
            <a:ext cx="4637841" cy="3091895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5076056" y="3356992"/>
            <a:ext cx="424056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Target </a:t>
            </a:r>
            <a:r>
              <a:rPr lang="de-DE" dirty="0" err="1" smtClean="0">
                <a:solidFill>
                  <a:srgbClr val="000099"/>
                </a:solidFill>
              </a:rPr>
              <a:t>thickness</a:t>
            </a:r>
            <a:r>
              <a:rPr lang="de-DE" dirty="0" smtClean="0">
                <a:solidFill>
                  <a:srgbClr val="000099"/>
                </a:solidFill>
              </a:rPr>
              <a:t> ↑</a:t>
            </a:r>
          </a:p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Proton </a:t>
            </a:r>
            <a:r>
              <a:rPr lang="de-DE" dirty="0" err="1" smtClean="0">
                <a:solidFill>
                  <a:srgbClr val="000099"/>
                </a:solidFill>
              </a:rPr>
              <a:t>transit</a:t>
            </a:r>
            <a:r>
              <a:rPr lang="de-DE" dirty="0" smtClean="0">
                <a:solidFill>
                  <a:srgbClr val="000099"/>
                </a:solidFill>
              </a:rPr>
              <a:t> time ↑</a:t>
            </a:r>
          </a:p>
          <a:p>
            <a:pPr>
              <a:spcBef>
                <a:spcPts val="1000"/>
              </a:spcBef>
            </a:pPr>
            <a:r>
              <a:rPr lang="de-DE" dirty="0" err="1" smtClean="0">
                <a:solidFill>
                  <a:srgbClr val="000099"/>
                </a:solidFill>
              </a:rPr>
              <a:t>Later</a:t>
            </a:r>
            <a:r>
              <a:rPr lang="de-DE" dirty="0" smtClean="0">
                <a:solidFill>
                  <a:srgbClr val="000099"/>
                </a:solidFill>
              </a:rPr>
              <a:t> (on </a:t>
            </a:r>
            <a:r>
              <a:rPr lang="de-DE" dirty="0" err="1" smtClean="0">
                <a:solidFill>
                  <a:srgbClr val="000099"/>
                </a:solidFill>
              </a:rPr>
              <a:t>average</a:t>
            </a:r>
            <a:r>
              <a:rPr lang="de-DE" dirty="0" smtClean="0">
                <a:solidFill>
                  <a:srgbClr val="000099"/>
                </a:solidFill>
              </a:rPr>
              <a:t>) prompt gamma-</a:t>
            </a:r>
            <a:r>
              <a:rPr lang="de-DE" dirty="0" err="1" smtClean="0">
                <a:solidFill>
                  <a:srgbClr val="000099"/>
                </a:solidFill>
              </a:rPr>
              <a:t>ray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emission</a:t>
            </a:r>
            <a:endParaRPr lang="de-DE" dirty="0" smtClean="0">
              <a:solidFill>
                <a:srgbClr val="000099"/>
              </a:solidFill>
            </a:endParaRPr>
          </a:p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PGT </a:t>
            </a:r>
            <a:r>
              <a:rPr lang="de-DE" dirty="0" err="1" smtClean="0">
                <a:solidFill>
                  <a:srgbClr val="000099"/>
                </a:solidFill>
              </a:rPr>
              <a:t>Mean</a:t>
            </a:r>
            <a:r>
              <a:rPr lang="de-DE" dirty="0" smtClean="0">
                <a:solidFill>
                  <a:srgbClr val="000099"/>
                </a:solidFill>
              </a:rPr>
              <a:t> µ ↑ </a:t>
            </a:r>
            <a:r>
              <a:rPr lang="de-DE" dirty="0" err="1" smtClean="0">
                <a:solidFill>
                  <a:srgbClr val="000099"/>
                </a:solidFill>
              </a:rPr>
              <a:t>and</a:t>
            </a:r>
            <a:r>
              <a:rPr lang="de-DE" dirty="0" smtClean="0">
                <a:solidFill>
                  <a:srgbClr val="000099"/>
                </a:solidFill>
              </a:rPr>
              <a:t> Std. </a:t>
            </a:r>
            <a:r>
              <a:rPr lang="de-DE" dirty="0" err="1" smtClean="0">
                <a:solidFill>
                  <a:srgbClr val="000099"/>
                </a:solidFill>
              </a:rPr>
              <a:t>Dev</a:t>
            </a:r>
            <a:r>
              <a:rPr lang="de-DE" dirty="0" smtClean="0">
                <a:solidFill>
                  <a:srgbClr val="000099"/>
                </a:solidFill>
              </a:rPr>
              <a:t>. (RMS) </a:t>
            </a:r>
            <a:r>
              <a:rPr lang="el-GR" dirty="0" smtClean="0">
                <a:solidFill>
                  <a:srgbClr val="000099"/>
                </a:solidFill>
              </a:rPr>
              <a:t>σ</a:t>
            </a:r>
            <a:r>
              <a:rPr lang="de-DE" dirty="0" smtClean="0">
                <a:solidFill>
                  <a:srgbClr val="000099"/>
                </a:solidFill>
              </a:rPr>
              <a:t> ↑</a:t>
            </a:r>
          </a:p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µ </a:t>
            </a:r>
            <a:r>
              <a:rPr lang="de-DE" dirty="0" err="1" smtClean="0">
                <a:solidFill>
                  <a:srgbClr val="000099"/>
                </a:solidFill>
              </a:rPr>
              <a:t>and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el-GR" dirty="0" smtClean="0">
                <a:solidFill>
                  <a:srgbClr val="000099"/>
                </a:solidFill>
              </a:rPr>
              <a:t>σ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are</a:t>
            </a:r>
            <a:r>
              <a:rPr lang="de-DE" dirty="0" smtClean="0">
                <a:solidFill>
                  <a:srgbClr val="000099"/>
                </a:solidFill>
              </a:rPr>
              <a:t> sensitive </a:t>
            </a:r>
            <a:r>
              <a:rPr lang="de-DE" dirty="0" err="1" smtClean="0">
                <a:solidFill>
                  <a:srgbClr val="000099"/>
                </a:solidFill>
              </a:rPr>
              <a:t>to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range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variations</a:t>
            </a:r>
            <a:r>
              <a:rPr lang="de-DE" dirty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even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if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the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system</a:t>
            </a:r>
            <a:r>
              <a:rPr lang="de-DE" dirty="0" smtClean="0">
                <a:solidFill>
                  <a:srgbClr val="000099"/>
                </a:solidFill>
              </a:rPr>
              <a:t> time </a:t>
            </a:r>
            <a:r>
              <a:rPr lang="de-DE" dirty="0" err="1" smtClean="0">
                <a:solidFill>
                  <a:srgbClr val="000099"/>
                </a:solidFill>
              </a:rPr>
              <a:t>resolution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is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poor</a:t>
            </a:r>
            <a:endParaRPr lang="de-DE" dirty="0">
              <a:solidFill>
                <a:srgbClr val="000099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820112" y="3811424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00" dirty="0" smtClean="0">
              <a:solidFill>
                <a:srgbClr val="000099"/>
              </a:solidFill>
            </a:endParaRPr>
          </a:p>
          <a:p>
            <a:endParaRPr lang="de-DE" sz="1400" dirty="0" smtClean="0">
              <a:solidFill>
                <a:srgbClr val="000099"/>
              </a:solidFill>
            </a:endParaRPr>
          </a:p>
          <a:p>
            <a:endParaRPr lang="de-DE" sz="1400" dirty="0">
              <a:solidFill>
                <a:srgbClr val="000099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0" y="6309602"/>
            <a:ext cx="4173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C. </a:t>
            </a:r>
            <a:r>
              <a:rPr lang="de-DE" sz="1600" dirty="0" err="1" smtClean="0"/>
              <a:t>Golnik</a:t>
            </a:r>
            <a:r>
              <a:rPr lang="de-DE" sz="1600" dirty="0" smtClean="0"/>
              <a:t>, Phys</a:t>
            </a:r>
            <a:r>
              <a:rPr lang="de-DE" sz="1600" dirty="0"/>
              <a:t>. Med. </a:t>
            </a:r>
            <a:r>
              <a:rPr lang="de-DE" sz="1600" dirty="0" err="1"/>
              <a:t>Biol</a:t>
            </a:r>
            <a:r>
              <a:rPr lang="de-DE" sz="1600" dirty="0"/>
              <a:t>. 59 (2014) 5399–5422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Prompt </a:t>
            </a:r>
            <a:r>
              <a:rPr lang="el-GR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γ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ray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timing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40257"/>
            <a:ext cx="1242220" cy="32530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0" y="2148820"/>
            <a:ext cx="557808" cy="31659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8" name="Rechteck 17"/>
          <p:cNvSpPr/>
          <p:nvPr/>
        </p:nvSpPr>
        <p:spPr>
          <a:xfrm>
            <a:off x="8519393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:\Dokumente\DokumenteLokal\ComptonCamera\Aufgeschrieben\Conference\2014_DGMP\img\EnergyTimeOverSpace_dX6.1.png"/>
          <p:cNvPicPr>
            <a:picLocks noChangeAspect="1" noChangeArrowheads="1"/>
          </p:cNvPicPr>
          <p:nvPr/>
        </p:nvPicPr>
        <p:blipFill rotWithShape="1">
          <a:blip r:embed="rId2" cstate="print"/>
          <a:srcRect l="1" r="43514" b="62031"/>
          <a:stretch/>
        </p:blipFill>
        <p:spPr bwMode="auto">
          <a:xfrm>
            <a:off x="952688" y="632793"/>
            <a:ext cx="3619312" cy="2128538"/>
          </a:xfrm>
          <a:prstGeom prst="rect">
            <a:avLst/>
          </a:prstGeom>
          <a:noFill/>
        </p:spPr>
      </p:pic>
      <p:pic>
        <p:nvPicPr>
          <p:cNvPr id="8" name="Picture 2" descr="P:\Dokumente\DokumenteLokal\ComptonCamera\Aufgeschrieben\Conference\2014_DGMP\img\mean-pmma-exp-sim.png"/>
          <p:cNvPicPr>
            <a:picLocks noChangeAspect="1" noChangeArrowheads="1"/>
          </p:cNvPicPr>
          <p:nvPr/>
        </p:nvPicPr>
        <p:blipFill rotWithShape="1">
          <a:blip r:embed="rId3" cstate="print"/>
          <a:srcRect t="9670" r="7447"/>
          <a:stretch/>
        </p:blipFill>
        <p:spPr bwMode="auto">
          <a:xfrm>
            <a:off x="5096811" y="462869"/>
            <a:ext cx="3825098" cy="2680131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7845462" y="2311672"/>
            <a:ext cx="104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PGT </a:t>
            </a:r>
            <a:r>
              <a:rPr lang="de-DE" sz="1400" dirty="0" err="1" smtClean="0"/>
              <a:t>Mean</a:t>
            </a:r>
            <a:endParaRPr lang="de-DE" sz="1400" dirty="0"/>
          </a:p>
        </p:txBody>
      </p:sp>
      <p:pic>
        <p:nvPicPr>
          <p:cNvPr id="11" name="Picture 6" descr="P:\Dokumente\DokumenteLokal\ComptonCamera\Aufgeschrieben\Conference\2014_DGMP\img\PGT_PMMA_Ra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190" y="2641361"/>
            <a:ext cx="4637841" cy="3091895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5076056" y="3356992"/>
            <a:ext cx="424056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Target </a:t>
            </a:r>
            <a:r>
              <a:rPr lang="de-DE" dirty="0" err="1" smtClean="0">
                <a:solidFill>
                  <a:srgbClr val="000099"/>
                </a:solidFill>
              </a:rPr>
              <a:t>thickness</a:t>
            </a:r>
            <a:r>
              <a:rPr lang="de-DE" dirty="0" smtClean="0">
                <a:solidFill>
                  <a:srgbClr val="000099"/>
                </a:solidFill>
              </a:rPr>
              <a:t> ↑</a:t>
            </a:r>
          </a:p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Proton </a:t>
            </a:r>
            <a:r>
              <a:rPr lang="de-DE" dirty="0" err="1" smtClean="0">
                <a:solidFill>
                  <a:srgbClr val="000099"/>
                </a:solidFill>
              </a:rPr>
              <a:t>transit</a:t>
            </a:r>
            <a:r>
              <a:rPr lang="de-DE" dirty="0" smtClean="0">
                <a:solidFill>
                  <a:srgbClr val="000099"/>
                </a:solidFill>
              </a:rPr>
              <a:t> time ↑</a:t>
            </a:r>
          </a:p>
          <a:p>
            <a:pPr>
              <a:spcBef>
                <a:spcPts val="1000"/>
              </a:spcBef>
            </a:pPr>
            <a:r>
              <a:rPr lang="de-DE" dirty="0" err="1" smtClean="0">
                <a:solidFill>
                  <a:srgbClr val="000099"/>
                </a:solidFill>
              </a:rPr>
              <a:t>Later</a:t>
            </a:r>
            <a:r>
              <a:rPr lang="de-DE" dirty="0" smtClean="0">
                <a:solidFill>
                  <a:srgbClr val="000099"/>
                </a:solidFill>
              </a:rPr>
              <a:t> (on </a:t>
            </a:r>
            <a:r>
              <a:rPr lang="de-DE" dirty="0" err="1" smtClean="0">
                <a:solidFill>
                  <a:srgbClr val="000099"/>
                </a:solidFill>
              </a:rPr>
              <a:t>average</a:t>
            </a:r>
            <a:r>
              <a:rPr lang="de-DE" dirty="0" smtClean="0">
                <a:solidFill>
                  <a:srgbClr val="000099"/>
                </a:solidFill>
              </a:rPr>
              <a:t>) prompt gamma-</a:t>
            </a:r>
            <a:r>
              <a:rPr lang="de-DE" dirty="0" err="1" smtClean="0">
                <a:solidFill>
                  <a:srgbClr val="000099"/>
                </a:solidFill>
              </a:rPr>
              <a:t>ray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emission</a:t>
            </a:r>
            <a:endParaRPr lang="de-DE" dirty="0" smtClean="0">
              <a:solidFill>
                <a:srgbClr val="000099"/>
              </a:solidFill>
            </a:endParaRPr>
          </a:p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PGT </a:t>
            </a:r>
            <a:r>
              <a:rPr lang="de-DE" dirty="0" err="1" smtClean="0">
                <a:solidFill>
                  <a:srgbClr val="000099"/>
                </a:solidFill>
              </a:rPr>
              <a:t>Mean</a:t>
            </a:r>
            <a:r>
              <a:rPr lang="de-DE" dirty="0" smtClean="0">
                <a:solidFill>
                  <a:srgbClr val="000099"/>
                </a:solidFill>
              </a:rPr>
              <a:t> µ ↑ </a:t>
            </a:r>
            <a:r>
              <a:rPr lang="de-DE" dirty="0" err="1" smtClean="0">
                <a:solidFill>
                  <a:srgbClr val="000099"/>
                </a:solidFill>
              </a:rPr>
              <a:t>and</a:t>
            </a:r>
            <a:r>
              <a:rPr lang="de-DE" dirty="0" smtClean="0">
                <a:solidFill>
                  <a:srgbClr val="000099"/>
                </a:solidFill>
              </a:rPr>
              <a:t> Std. </a:t>
            </a:r>
            <a:r>
              <a:rPr lang="de-DE" dirty="0" err="1" smtClean="0">
                <a:solidFill>
                  <a:srgbClr val="000099"/>
                </a:solidFill>
              </a:rPr>
              <a:t>Dev</a:t>
            </a:r>
            <a:r>
              <a:rPr lang="de-DE" dirty="0" smtClean="0">
                <a:solidFill>
                  <a:srgbClr val="000099"/>
                </a:solidFill>
              </a:rPr>
              <a:t>. (RMS) </a:t>
            </a:r>
            <a:r>
              <a:rPr lang="el-GR" dirty="0" smtClean="0">
                <a:solidFill>
                  <a:srgbClr val="000099"/>
                </a:solidFill>
              </a:rPr>
              <a:t>σ</a:t>
            </a:r>
            <a:r>
              <a:rPr lang="de-DE" dirty="0" smtClean="0">
                <a:solidFill>
                  <a:srgbClr val="000099"/>
                </a:solidFill>
              </a:rPr>
              <a:t> ↑</a:t>
            </a:r>
          </a:p>
          <a:p>
            <a:pPr>
              <a:spcBef>
                <a:spcPts val="1000"/>
              </a:spcBef>
            </a:pPr>
            <a:r>
              <a:rPr lang="de-DE" dirty="0" smtClean="0">
                <a:solidFill>
                  <a:srgbClr val="000099"/>
                </a:solidFill>
              </a:rPr>
              <a:t>µ </a:t>
            </a:r>
            <a:r>
              <a:rPr lang="de-DE" dirty="0" err="1" smtClean="0">
                <a:solidFill>
                  <a:srgbClr val="000099"/>
                </a:solidFill>
              </a:rPr>
              <a:t>and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el-GR" dirty="0" smtClean="0">
                <a:solidFill>
                  <a:srgbClr val="000099"/>
                </a:solidFill>
              </a:rPr>
              <a:t>σ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are</a:t>
            </a:r>
            <a:r>
              <a:rPr lang="de-DE" dirty="0" smtClean="0">
                <a:solidFill>
                  <a:srgbClr val="000099"/>
                </a:solidFill>
              </a:rPr>
              <a:t> sensitive </a:t>
            </a:r>
            <a:r>
              <a:rPr lang="de-DE" dirty="0" err="1" smtClean="0">
                <a:solidFill>
                  <a:srgbClr val="000099"/>
                </a:solidFill>
              </a:rPr>
              <a:t>to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range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variations</a:t>
            </a:r>
            <a:r>
              <a:rPr lang="de-DE" dirty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even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if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the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system</a:t>
            </a:r>
            <a:r>
              <a:rPr lang="de-DE" dirty="0" smtClean="0">
                <a:solidFill>
                  <a:srgbClr val="000099"/>
                </a:solidFill>
              </a:rPr>
              <a:t> time </a:t>
            </a:r>
            <a:r>
              <a:rPr lang="de-DE" dirty="0" err="1" smtClean="0">
                <a:solidFill>
                  <a:srgbClr val="000099"/>
                </a:solidFill>
              </a:rPr>
              <a:t>resolution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is</a:t>
            </a:r>
            <a:r>
              <a:rPr lang="de-DE" dirty="0" smtClean="0">
                <a:solidFill>
                  <a:srgbClr val="000099"/>
                </a:solidFill>
              </a:rPr>
              <a:t> </a:t>
            </a:r>
            <a:r>
              <a:rPr lang="de-DE" dirty="0" err="1" smtClean="0">
                <a:solidFill>
                  <a:srgbClr val="000099"/>
                </a:solidFill>
              </a:rPr>
              <a:t>poor</a:t>
            </a:r>
            <a:endParaRPr lang="de-DE" dirty="0">
              <a:solidFill>
                <a:srgbClr val="000099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820112" y="3811424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00" dirty="0" smtClean="0">
              <a:solidFill>
                <a:srgbClr val="000099"/>
              </a:solidFill>
            </a:endParaRPr>
          </a:p>
          <a:p>
            <a:endParaRPr lang="de-DE" sz="1400" dirty="0" smtClean="0">
              <a:solidFill>
                <a:srgbClr val="000099"/>
              </a:solidFill>
            </a:endParaRPr>
          </a:p>
          <a:p>
            <a:endParaRPr lang="de-DE" sz="1400" dirty="0">
              <a:solidFill>
                <a:srgbClr val="000099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0" y="6309602"/>
            <a:ext cx="4173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C. </a:t>
            </a:r>
            <a:r>
              <a:rPr lang="de-DE" sz="1600" dirty="0" err="1" smtClean="0"/>
              <a:t>Golnik</a:t>
            </a:r>
            <a:r>
              <a:rPr lang="de-DE" sz="1600" dirty="0" smtClean="0"/>
              <a:t>, Phys</a:t>
            </a:r>
            <a:r>
              <a:rPr lang="de-DE" sz="1600" dirty="0"/>
              <a:t>. Med. </a:t>
            </a:r>
            <a:r>
              <a:rPr lang="de-DE" sz="1600" dirty="0" err="1"/>
              <a:t>Biol</a:t>
            </a:r>
            <a:r>
              <a:rPr lang="de-DE" sz="1600" dirty="0"/>
              <a:t>. 59 (2014) 5399–5422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Prompt </a:t>
            </a:r>
            <a:r>
              <a:rPr lang="el-GR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γ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ray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timing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30044" y="548680"/>
            <a:ext cx="4849009" cy="5256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4546363" y="1202692"/>
            <a:ext cx="4597637" cy="19851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66"/>
                </a:solidFill>
              </a:rPr>
              <a:t>Simple Setup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rgbClr val="000066"/>
                </a:solidFill>
              </a:rPr>
              <a:t>Single </a:t>
            </a:r>
            <a:r>
              <a:rPr lang="de-DE" dirty="0" err="1" smtClean="0">
                <a:solidFill>
                  <a:srgbClr val="000066"/>
                </a:solidFill>
              </a:rPr>
              <a:t>standard</a:t>
            </a:r>
            <a:r>
              <a:rPr lang="de-DE" dirty="0" smtClean="0">
                <a:solidFill>
                  <a:srgbClr val="000066"/>
                </a:solidFill>
              </a:rPr>
              <a:t> gamma-</a:t>
            </a:r>
            <a:r>
              <a:rPr lang="de-DE" dirty="0" err="1" smtClean="0">
                <a:solidFill>
                  <a:srgbClr val="000066"/>
                </a:solidFill>
              </a:rPr>
              <a:t>ray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scintillation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detector</a:t>
            </a:r>
            <a:r>
              <a:rPr lang="de-DE" dirty="0" smtClean="0">
                <a:solidFill>
                  <a:srgbClr val="000066"/>
                </a:solidFill>
              </a:rPr>
              <a:t> (LaBr</a:t>
            </a:r>
            <a:r>
              <a:rPr lang="de-DE" baseline="-25000" dirty="0" smtClean="0">
                <a:solidFill>
                  <a:srgbClr val="000066"/>
                </a:solidFill>
              </a:rPr>
              <a:t>3</a:t>
            </a:r>
            <a:r>
              <a:rPr lang="de-DE" dirty="0" smtClean="0">
                <a:solidFill>
                  <a:srgbClr val="000066"/>
                </a:solidFill>
              </a:rPr>
              <a:t>, GAGG, LSO) on </a:t>
            </a:r>
            <a:r>
              <a:rPr lang="de-DE" dirty="0" err="1" smtClean="0">
                <a:solidFill>
                  <a:srgbClr val="000066"/>
                </a:solidFill>
              </a:rPr>
              <a:t>photomultiplier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tube</a:t>
            </a:r>
            <a:endParaRPr lang="de-DE" dirty="0" smtClean="0">
              <a:solidFill>
                <a:srgbClr val="000066"/>
              </a:solidFill>
            </a:endParaRPr>
          </a:p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000066"/>
                </a:solidFill>
              </a:rPr>
              <a:t>Reasonable</a:t>
            </a:r>
            <a:r>
              <a:rPr lang="de-DE" dirty="0" smtClean="0">
                <a:solidFill>
                  <a:srgbClr val="000066"/>
                </a:solidFill>
              </a:rPr>
              <a:t> time </a:t>
            </a:r>
            <a:r>
              <a:rPr lang="de-DE" dirty="0" err="1" smtClean="0">
                <a:solidFill>
                  <a:srgbClr val="000066"/>
                </a:solidFill>
              </a:rPr>
              <a:t>and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energy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resolution</a:t>
            </a:r>
            <a:endParaRPr lang="de-DE" dirty="0" smtClean="0">
              <a:solidFill>
                <a:srgbClr val="000066"/>
              </a:solidFill>
            </a:endParaRPr>
          </a:p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000066"/>
                </a:solidFill>
              </a:rPr>
              <a:t>No</a:t>
            </a:r>
            <a:r>
              <a:rPr lang="de-DE" dirty="0" smtClean="0">
                <a:solidFill>
                  <a:srgbClr val="000066"/>
                </a:solidFill>
              </a:rPr>
              <a:t> passive </a:t>
            </a:r>
            <a:r>
              <a:rPr lang="de-DE" dirty="0" err="1" smtClean="0">
                <a:solidFill>
                  <a:srgbClr val="000066"/>
                </a:solidFill>
              </a:rPr>
              <a:t>or</a:t>
            </a:r>
            <a:r>
              <a:rPr lang="de-DE" dirty="0" smtClean="0">
                <a:solidFill>
                  <a:srgbClr val="000066"/>
                </a:solidFill>
              </a:rPr>
              <a:t> electronic </a:t>
            </a:r>
            <a:r>
              <a:rPr lang="de-DE" dirty="0" err="1" smtClean="0">
                <a:solidFill>
                  <a:srgbClr val="000066"/>
                </a:solidFill>
              </a:rPr>
              <a:t>collimation</a:t>
            </a:r>
            <a:endParaRPr lang="de-DE" dirty="0">
              <a:solidFill>
                <a:srgbClr val="000066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546364" y="3109570"/>
            <a:ext cx="4532689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de-DE" b="1" dirty="0" smtClean="0">
              <a:solidFill>
                <a:srgbClr val="000066"/>
              </a:solidFill>
            </a:endParaRPr>
          </a:p>
          <a:p>
            <a:pPr>
              <a:spcBef>
                <a:spcPts val="600"/>
              </a:spcBef>
            </a:pPr>
            <a:r>
              <a:rPr lang="de-DE" b="1" dirty="0" smtClean="0">
                <a:solidFill>
                  <a:srgbClr val="000066"/>
                </a:solidFill>
              </a:rPr>
              <a:t>Measurement </a:t>
            </a:r>
            <a:r>
              <a:rPr lang="de-DE" b="1" dirty="0" err="1" smtClean="0">
                <a:solidFill>
                  <a:srgbClr val="000066"/>
                </a:solidFill>
              </a:rPr>
              <a:t>process</a:t>
            </a:r>
            <a:r>
              <a:rPr lang="de-DE" b="1" dirty="0" smtClean="0">
                <a:solidFill>
                  <a:srgbClr val="000066"/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000066"/>
                </a:solidFill>
              </a:rPr>
              <a:t>Uncertainties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typically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lead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to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convolution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of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the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measured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profile</a:t>
            </a:r>
            <a:endParaRPr lang="de-DE" dirty="0" smtClean="0">
              <a:solidFill>
                <a:srgbClr val="000066"/>
              </a:solidFill>
            </a:endParaRPr>
          </a:p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000066"/>
                </a:solidFill>
              </a:rPr>
              <a:t>Spectral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shape</a:t>
            </a:r>
            <a:r>
              <a:rPr lang="de-DE" dirty="0" smtClean="0">
                <a:solidFill>
                  <a:srgbClr val="000066"/>
                </a:solidFill>
              </a:rPr>
              <a:t> lost </a:t>
            </a:r>
            <a:r>
              <a:rPr lang="de-DE" dirty="0" err="1" smtClean="0">
                <a:solidFill>
                  <a:srgbClr val="000066"/>
                </a:solidFill>
              </a:rPr>
              <a:t>under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convolution</a:t>
            </a:r>
            <a:endParaRPr lang="de-DE" dirty="0" smtClean="0">
              <a:solidFill>
                <a:srgbClr val="000066"/>
              </a:solidFill>
            </a:endParaRPr>
          </a:p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000066"/>
                </a:solidFill>
              </a:rPr>
              <a:t>Spectral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momenta</a:t>
            </a:r>
            <a:r>
              <a:rPr lang="de-DE" dirty="0" smtClean="0">
                <a:solidFill>
                  <a:srgbClr val="000066"/>
                </a:solidFill>
              </a:rPr>
              <a:t> (</a:t>
            </a:r>
            <a:r>
              <a:rPr lang="de-DE" dirty="0" err="1" smtClean="0">
                <a:solidFill>
                  <a:srgbClr val="000066"/>
                </a:solidFill>
              </a:rPr>
              <a:t>mean</a:t>
            </a:r>
            <a:r>
              <a:rPr lang="de-DE" dirty="0" smtClean="0">
                <a:solidFill>
                  <a:srgbClr val="000066"/>
                </a:solidFill>
              </a:rPr>
              <a:t>, </a:t>
            </a:r>
            <a:r>
              <a:rPr lang="de-DE" dirty="0" err="1" smtClean="0">
                <a:solidFill>
                  <a:srgbClr val="000066"/>
                </a:solidFill>
              </a:rPr>
              <a:t>std.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deviation</a:t>
            </a:r>
            <a:r>
              <a:rPr lang="de-DE" dirty="0" smtClean="0">
                <a:solidFill>
                  <a:srgbClr val="000066"/>
                </a:solidFill>
              </a:rPr>
              <a:t>) still sensitive </a:t>
            </a:r>
            <a:r>
              <a:rPr lang="de-DE" dirty="0" err="1" smtClean="0">
                <a:solidFill>
                  <a:srgbClr val="000066"/>
                </a:solidFill>
              </a:rPr>
              <a:t>to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range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 err="1" smtClean="0">
                <a:solidFill>
                  <a:srgbClr val="000066"/>
                </a:solidFill>
              </a:rPr>
              <a:t>variation</a:t>
            </a:r>
            <a:endParaRPr lang="de-DE" dirty="0" smtClean="0">
              <a:solidFill>
                <a:srgbClr val="000066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40257"/>
            <a:ext cx="1242220" cy="32530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60" y="2148820"/>
            <a:ext cx="557808" cy="31659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3" name="Rechteck 22"/>
          <p:cNvSpPr/>
          <p:nvPr/>
        </p:nvSpPr>
        <p:spPr>
          <a:xfrm>
            <a:off x="8519393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107504" y="645878"/>
            <a:ext cx="8677150" cy="5080779"/>
            <a:chOff x="107504" y="645878"/>
            <a:chExt cx="8677150" cy="5080779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45878"/>
              <a:ext cx="8677150" cy="5080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1150937" y="5357797"/>
              <a:ext cx="3513159" cy="368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0" y="6265150"/>
            <a:ext cx="466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Hueso</a:t>
            </a:r>
            <a:r>
              <a:rPr lang="en-US" sz="1600" dirty="0"/>
              <a:t>-González et </a:t>
            </a:r>
            <a:r>
              <a:rPr lang="en-US" sz="1600" dirty="0" smtClean="0"/>
              <a:t>al. </a:t>
            </a:r>
            <a:r>
              <a:rPr lang="en-US" sz="1600" dirty="0"/>
              <a:t>Phys. Med. Biol. 60 (2015) 6247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976920" y="2903489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0.1 </a:t>
            </a:r>
            <a:r>
              <a:rPr lang="de-DE" sz="1600" dirty="0" err="1" smtClean="0"/>
              <a:t>ns</a:t>
            </a:r>
            <a:endParaRPr lang="en-US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6976921" y="3832582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0.5 </a:t>
            </a:r>
            <a:r>
              <a:rPr lang="de-DE" sz="1600" dirty="0" err="1" smtClean="0"/>
              <a:t>ns</a:t>
            </a:r>
            <a:endParaRPr lang="en-US" sz="160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Prompt γ-ray timing – inhomogeneous targets </a:t>
            </a:r>
            <a:endParaRPr lang="en-US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4" name="Rechteck 13"/>
          <p:cNvSpPr/>
          <p:nvPr/>
        </p:nvSpPr>
        <p:spPr>
          <a:xfrm>
            <a:off x="8519393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6441" y="996356"/>
            <a:ext cx="8474031" cy="512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>
                <a:solidFill>
                  <a:schemeClr val="accent2"/>
                </a:solidFill>
              </a:rPr>
              <a:t>Prompt </a:t>
            </a:r>
            <a:r>
              <a:rPr lang="el-GR" b="1" dirty="0">
                <a:solidFill>
                  <a:schemeClr val="accent2"/>
                </a:solidFill>
              </a:rPr>
              <a:t>γ</a:t>
            </a:r>
            <a:r>
              <a:rPr lang="de-DE" b="1" dirty="0">
                <a:solidFill>
                  <a:schemeClr val="accent2"/>
                </a:solidFill>
              </a:rPr>
              <a:t>-</a:t>
            </a:r>
            <a:r>
              <a:rPr lang="de-DE" b="1" dirty="0" err="1">
                <a:solidFill>
                  <a:schemeClr val="accent2"/>
                </a:solidFill>
              </a:rPr>
              <a:t>ray</a:t>
            </a:r>
            <a:r>
              <a:rPr lang="de-DE" b="1" dirty="0">
                <a:solidFill>
                  <a:schemeClr val="accent2"/>
                </a:solidFill>
              </a:rPr>
              <a:t> r</a:t>
            </a:r>
            <a:r>
              <a:rPr lang="en-US" b="1" dirty="0" err="1">
                <a:solidFill>
                  <a:schemeClr val="accent2"/>
                </a:solidFill>
              </a:rPr>
              <a:t>ange</a:t>
            </a:r>
            <a:r>
              <a:rPr lang="en-US" b="1" dirty="0">
                <a:solidFill>
                  <a:schemeClr val="accent2"/>
                </a:solidFill>
              </a:rPr>
              <a:t> verification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1800" dirty="0" smtClean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</a:t>
            </a:r>
            <a:r>
              <a:rPr lang="en-US" b="1" dirty="0" smtClean="0"/>
              <a:t>Energy</a:t>
            </a:r>
            <a:r>
              <a:rPr lang="en-US" dirty="0" smtClean="0"/>
              <a:t>:	Prompt Gamma Spectroscopy – </a:t>
            </a:r>
            <a:r>
              <a:rPr lang="en-US" sz="1400" i="1" dirty="0" err="1" smtClean="0"/>
              <a:t>Verburg</a:t>
            </a:r>
            <a:r>
              <a:rPr lang="en-US" sz="1400" i="1" dirty="0" smtClean="0"/>
              <a:t> et al. 2014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Measure: Energy spectrum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	→ depends on penetration depth and tissue composition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Requires: High-resolution detectors and collimator 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dirty="0" smtClean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800" dirty="0" smtClean="0"/>
              <a:t>	</a:t>
            </a:r>
            <a:r>
              <a:rPr lang="en-US" sz="1800" b="1" dirty="0" smtClean="0"/>
              <a:t>Time</a:t>
            </a:r>
            <a:r>
              <a:rPr lang="en-US" sz="1800" dirty="0" smtClean="0"/>
              <a:t>:	Prompt Gamma Timing – </a:t>
            </a:r>
            <a:r>
              <a:rPr lang="en-US" sz="1400" i="1" dirty="0" err="1" smtClean="0"/>
              <a:t>Golnik</a:t>
            </a:r>
            <a:r>
              <a:rPr lang="en-US" sz="1400" i="1" dirty="0" smtClean="0"/>
              <a:t> et al. 2014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	Measure: Emission time of γ-rays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800" dirty="0" smtClean="0"/>
              <a:t>			</a:t>
            </a:r>
            <a:r>
              <a:rPr lang="en-US" dirty="0" smtClean="0"/>
              <a:t> → Emission time is a measure for proton transit time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1800" dirty="0" smtClean="0"/>
              <a:t>		Requires: Timing detectors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1800" dirty="0" smtClean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 smtClean="0"/>
              <a:t>	</a:t>
            </a:r>
            <a:r>
              <a:rPr lang="en-US" b="1" dirty="0" smtClean="0"/>
              <a:t>Space</a:t>
            </a:r>
            <a:r>
              <a:rPr lang="en-US" dirty="0" smtClean="0"/>
              <a:t>:	Prompt Gamma Imaging</a:t>
            </a:r>
            <a:endParaRPr lang="en-US" sz="1800" dirty="0"/>
          </a:p>
        </p:txBody>
      </p:sp>
      <p:sp>
        <p:nvSpPr>
          <p:cNvPr id="4" name="Rechteck 3"/>
          <p:cNvSpPr/>
          <p:nvPr/>
        </p:nvSpPr>
        <p:spPr>
          <a:xfrm>
            <a:off x="1115616" y="5517232"/>
            <a:ext cx="3888432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6" name="Rechteck 5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p_12C"/>
          <p:cNvPicPr>
            <a:picLocks noChangeAspect="1" noChangeArrowheads="1"/>
          </p:cNvPicPr>
          <p:nvPr/>
        </p:nvPicPr>
        <p:blipFill rotWithShape="1">
          <a:blip r:embed="rId2" cstate="print"/>
          <a:srcRect t="44076" r="40038" b="17631"/>
          <a:stretch/>
        </p:blipFill>
        <p:spPr bwMode="auto">
          <a:xfrm>
            <a:off x="827584" y="1268760"/>
            <a:ext cx="504453" cy="50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kop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7422"/>
            <a:ext cx="1861205" cy="10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12169" y="102137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  <a:cs typeface="Arial" charset="0"/>
              </a:rPr>
              <a:t>Ion beam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59632" y="25639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8693"/>
            <a:ext cx="5381218" cy="357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652120" y="4625684"/>
            <a:ext cx="1201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Wikipedia.org</a:t>
            </a:r>
            <a:endParaRPr lang="en-US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1547664" y="5085184"/>
            <a:ext cx="397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/>
              <a:t>→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passive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7" name="Rechteck 6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88391" y="1045929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</a:rPr>
              <a:t>Passive </a:t>
            </a:r>
            <a:r>
              <a:rPr lang="de-DE" b="1" dirty="0" err="1" smtClean="0">
                <a:solidFill>
                  <a:schemeClr val="accent2"/>
                </a:solidFill>
              </a:rPr>
              <a:t>collimation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1311"/>
            <a:ext cx="4262875" cy="329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4612678" y="3140968"/>
            <a:ext cx="1904333" cy="504056"/>
          </a:xfrm>
          <a:custGeom>
            <a:avLst/>
            <a:gdLst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8112 w 1008112"/>
              <a:gd name="connsiteY2" fmla="*/ 504056 h 504056"/>
              <a:gd name="connsiteX3" fmla="*/ 0 w 1008112"/>
              <a:gd name="connsiteY3" fmla="*/ 504056 h 504056"/>
              <a:gd name="connsiteX4" fmla="*/ 0 w 1008112"/>
              <a:gd name="connsiteY4" fmla="*/ 0 h 504056"/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6426 w 1008112"/>
              <a:gd name="connsiteY2" fmla="*/ 256977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5" fmla="*/ 0 w 1008112"/>
              <a:gd name="connsiteY5" fmla="*/ 0 h 504056"/>
              <a:gd name="connsiteX0" fmla="*/ 0 w 1296939"/>
              <a:gd name="connsiteY0" fmla="*/ 0 h 504056"/>
              <a:gd name="connsiteX1" fmla="*/ 1008112 w 1296939"/>
              <a:gd name="connsiteY1" fmla="*/ 0 h 504056"/>
              <a:gd name="connsiteX2" fmla="*/ 1296939 w 1296939"/>
              <a:gd name="connsiteY2" fmla="*/ 266502 h 504056"/>
              <a:gd name="connsiteX3" fmla="*/ 1008112 w 1296939"/>
              <a:gd name="connsiteY3" fmla="*/ 504056 h 504056"/>
              <a:gd name="connsiteX4" fmla="*/ 0 w 1296939"/>
              <a:gd name="connsiteY4" fmla="*/ 504056 h 504056"/>
              <a:gd name="connsiteX5" fmla="*/ 0 w 1296939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6939" h="504056">
                <a:moveTo>
                  <a:pt x="0" y="0"/>
                </a:moveTo>
                <a:lnTo>
                  <a:pt x="1008112" y="0"/>
                </a:lnTo>
                <a:lnTo>
                  <a:pt x="1296939" y="266502"/>
                </a:lnTo>
                <a:lnTo>
                  <a:pt x="1008112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5"/>
          <p:cNvSpPr/>
          <p:nvPr/>
        </p:nvSpPr>
        <p:spPr>
          <a:xfrm rot="10800000">
            <a:off x="6628107" y="3140968"/>
            <a:ext cx="1904333" cy="504056"/>
          </a:xfrm>
          <a:custGeom>
            <a:avLst/>
            <a:gdLst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8112 w 1008112"/>
              <a:gd name="connsiteY2" fmla="*/ 504056 h 504056"/>
              <a:gd name="connsiteX3" fmla="*/ 0 w 1008112"/>
              <a:gd name="connsiteY3" fmla="*/ 504056 h 504056"/>
              <a:gd name="connsiteX4" fmla="*/ 0 w 1008112"/>
              <a:gd name="connsiteY4" fmla="*/ 0 h 504056"/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6426 w 1008112"/>
              <a:gd name="connsiteY2" fmla="*/ 256977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5" fmla="*/ 0 w 1008112"/>
              <a:gd name="connsiteY5" fmla="*/ 0 h 504056"/>
              <a:gd name="connsiteX0" fmla="*/ 0 w 1296939"/>
              <a:gd name="connsiteY0" fmla="*/ 0 h 504056"/>
              <a:gd name="connsiteX1" fmla="*/ 1008112 w 1296939"/>
              <a:gd name="connsiteY1" fmla="*/ 0 h 504056"/>
              <a:gd name="connsiteX2" fmla="*/ 1296939 w 1296939"/>
              <a:gd name="connsiteY2" fmla="*/ 266502 h 504056"/>
              <a:gd name="connsiteX3" fmla="*/ 1008112 w 1296939"/>
              <a:gd name="connsiteY3" fmla="*/ 504056 h 504056"/>
              <a:gd name="connsiteX4" fmla="*/ 0 w 1296939"/>
              <a:gd name="connsiteY4" fmla="*/ 504056 h 504056"/>
              <a:gd name="connsiteX5" fmla="*/ 0 w 1296939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6939" h="504056">
                <a:moveTo>
                  <a:pt x="0" y="0"/>
                </a:moveTo>
                <a:lnTo>
                  <a:pt x="1008112" y="0"/>
                </a:lnTo>
                <a:lnTo>
                  <a:pt x="1296939" y="266502"/>
                </a:lnTo>
                <a:lnTo>
                  <a:pt x="1008112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5093297" y="1415261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4361313" y="1892864"/>
            <a:ext cx="2189309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581129" y="1477977"/>
            <a:ext cx="14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Proton beam</a:t>
            </a:r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6517011" y="1892864"/>
            <a:ext cx="0" cy="2456041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6517011" y="1892864"/>
            <a:ext cx="152401" cy="2456041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062617" y="577835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 (x)</a:t>
            </a:r>
            <a:endParaRPr lang="en-US" dirty="0"/>
          </a:p>
        </p:txBody>
      </p:sp>
      <p:cxnSp>
        <p:nvCxnSpPr>
          <p:cNvPr id="34" name="Gerade Verbindung mit Pfeil 33"/>
          <p:cNvCxnSpPr/>
          <p:nvPr/>
        </p:nvCxnSpPr>
        <p:spPr>
          <a:xfrm>
            <a:off x="6055642" y="4836619"/>
            <a:ext cx="0" cy="99364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5938013" y="5748298"/>
            <a:ext cx="1648011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5775535" y="46688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n</a:t>
            </a:r>
            <a:endParaRPr lang="en-US" i="1" dirty="0"/>
          </a:p>
        </p:txBody>
      </p:sp>
      <p:sp>
        <p:nvSpPr>
          <p:cNvPr id="37" name="Freihandform 36"/>
          <p:cNvSpPr/>
          <p:nvPr/>
        </p:nvSpPr>
        <p:spPr>
          <a:xfrm>
            <a:off x="6011846" y="4930650"/>
            <a:ext cx="1315132" cy="820012"/>
          </a:xfrm>
          <a:custGeom>
            <a:avLst/>
            <a:gdLst>
              <a:gd name="connsiteX0" fmla="*/ 0 w 1683657"/>
              <a:gd name="connsiteY0" fmla="*/ 859576 h 902594"/>
              <a:gd name="connsiteX1" fmla="*/ 232229 w 1683657"/>
              <a:gd name="connsiteY1" fmla="*/ 757976 h 902594"/>
              <a:gd name="connsiteX2" fmla="*/ 348343 w 1683657"/>
              <a:gd name="connsiteY2" fmla="*/ 540262 h 902594"/>
              <a:gd name="connsiteX3" fmla="*/ 522514 w 1683657"/>
              <a:gd name="connsiteY3" fmla="*/ 3233 h 902594"/>
              <a:gd name="connsiteX4" fmla="*/ 1117600 w 1683657"/>
              <a:gd name="connsiteY4" fmla="*/ 816033 h 902594"/>
              <a:gd name="connsiteX5" fmla="*/ 1306286 w 1683657"/>
              <a:gd name="connsiteY5" fmla="*/ 801519 h 902594"/>
              <a:gd name="connsiteX6" fmla="*/ 1538514 w 1683657"/>
              <a:gd name="connsiteY6" fmla="*/ 859576 h 902594"/>
              <a:gd name="connsiteX7" fmla="*/ 1683657 w 1683657"/>
              <a:gd name="connsiteY7" fmla="*/ 75804 h 902594"/>
              <a:gd name="connsiteX0" fmla="*/ 0 w 1683657"/>
              <a:gd name="connsiteY0" fmla="*/ 859576 h 905477"/>
              <a:gd name="connsiteX1" fmla="*/ 232229 w 1683657"/>
              <a:gd name="connsiteY1" fmla="*/ 757976 h 905477"/>
              <a:gd name="connsiteX2" fmla="*/ 348343 w 1683657"/>
              <a:gd name="connsiteY2" fmla="*/ 540262 h 905477"/>
              <a:gd name="connsiteX3" fmla="*/ 522514 w 1683657"/>
              <a:gd name="connsiteY3" fmla="*/ 3233 h 905477"/>
              <a:gd name="connsiteX4" fmla="*/ 1117600 w 1683657"/>
              <a:gd name="connsiteY4" fmla="*/ 816033 h 905477"/>
              <a:gd name="connsiteX5" fmla="*/ 1306286 w 1683657"/>
              <a:gd name="connsiteY5" fmla="*/ 801519 h 905477"/>
              <a:gd name="connsiteX6" fmla="*/ 1683657 w 1683657"/>
              <a:gd name="connsiteY6" fmla="*/ 75804 h 905477"/>
              <a:gd name="connsiteX0" fmla="*/ 0 w 1306286"/>
              <a:gd name="connsiteY0" fmla="*/ 859576 h 905477"/>
              <a:gd name="connsiteX1" fmla="*/ 232229 w 1306286"/>
              <a:gd name="connsiteY1" fmla="*/ 757976 h 905477"/>
              <a:gd name="connsiteX2" fmla="*/ 348343 w 1306286"/>
              <a:gd name="connsiteY2" fmla="*/ 540262 h 905477"/>
              <a:gd name="connsiteX3" fmla="*/ 522514 w 1306286"/>
              <a:gd name="connsiteY3" fmla="*/ 3233 h 905477"/>
              <a:gd name="connsiteX4" fmla="*/ 1117600 w 1306286"/>
              <a:gd name="connsiteY4" fmla="*/ 816033 h 905477"/>
              <a:gd name="connsiteX5" fmla="*/ 1306286 w 1306286"/>
              <a:gd name="connsiteY5" fmla="*/ 801519 h 905477"/>
              <a:gd name="connsiteX0" fmla="*/ 0 w 1306286"/>
              <a:gd name="connsiteY0" fmla="*/ 856455 h 902356"/>
              <a:gd name="connsiteX1" fmla="*/ 232229 w 1306286"/>
              <a:gd name="connsiteY1" fmla="*/ 754855 h 902356"/>
              <a:gd name="connsiteX2" fmla="*/ 522514 w 1306286"/>
              <a:gd name="connsiteY2" fmla="*/ 112 h 902356"/>
              <a:gd name="connsiteX3" fmla="*/ 1117600 w 1306286"/>
              <a:gd name="connsiteY3" fmla="*/ 812912 h 902356"/>
              <a:gd name="connsiteX4" fmla="*/ 1306286 w 1306286"/>
              <a:gd name="connsiteY4" fmla="*/ 798398 h 902356"/>
              <a:gd name="connsiteX0" fmla="*/ 0 w 1306286"/>
              <a:gd name="connsiteY0" fmla="*/ 846932 h 892197"/>
              <a:gd name="connsiteX1" fmla="*/ 232229 w 1306286"/>
              <a:gd name="connsiteY1" fmla="*/ 745332 h 892197"/>
              <a:gd name="connsiteX2" fmla="*/ 670152 w 1306286"/>
              <a:gd name="connsiteY2" fmla="*/ 114 h 892197"/>
              <a:gd name="connsiteX3" fmla="*/ 1117600 w 1306286"/>
              <a:gd name="connsiteY3" fmla="*/ 803389 h 892197"/>
              <a:gd name="connsiteX4" fmla="*/ 1306286 w 1306286"/>
              <a:gd name="connsiteY4" fmla="*/ 788875 h 892197"/>
              <a:gd name="connsiteX0" fmla="*/ 0 w 1306286"/>
              <a:gd name="connsiteY0" fmla="*/ 846932 h 902168"/>
              <a:gd name="connsiteX1" fmla="*/ 232229 w 1306286"/>
              <a:gd name="connsiteY1" fmla="*/ 745332 h 902168"/>
              <a:gd name="connsiteX2" fmla="*/ 670152 w 1306286"/>
              <a:gd name="connsiteY2" fmla="*/ 114 h 902168"/>
              <a:gd name="connsiteX3" fmla="*/ 1117600 w 1306286"/>
              <a:gd name="connsiteY3" fmla="*/ 803389 h 902168"/>
              <a:gd name="connsiteX4" fmla="*/ 1200831 w 1306286"/>
              <a:gd name="connsiteY4" fmla="*/ 887526 h 902168"/>
              <a:gd name="connsiteX5" fmla="*/ 1306286 w 1306286"/>
              <a:gd name="connsiteY5" fmla="*/ 788875 h 902168"/>
              <a:gd name="connsiteX0" fmla="*/ 0 w 1306286"/>
              <a:gd name="connsiteY0" fmla="*/ 846932 h 879521"/>
              <a:gd name="connsiteX1" fmla="*/ 232229 w 1306286"/>
              <a:gd name="connsiteY1" fmla="*/ 745332 h 879521"/>
              <a:gd name="connsiteX2" fmla="*/ 670152 w 1306286"/>
              <a:gd name="connsiteY2" fmla="*/ 114 h 879521"/>
              <a:gd name="connsiteX3" fmla="*/ 1117600 w 1306286"/>
              <a:gd name="connsiteY3" fmla="*/ 803389 h 879521"/>
              <a:gd name="connsiteX4" fmla="*/ 1215119 w 1306286"/>
              <a:gd name="connsiteY4" fmla="*/ 844664 h 879521"/>
              <a:gd name="connsiteX5" fmla="*/ 1306286 w 1306286"/>
              <a:gd name="connsiteY5" fmla="*/ 788875 h 879521"/>
              <a:gd name="connsiteX0" fmla="*/ 0 w 1363436"/>
              <a:gd name="connsiteY0" fmla="*/ 846932 h 879521"/>
              <a:gd name="connsiteX1" fmla="*/ 232229 w 1363436"/>
              <a:gd name="connsiteY1" fmla="*/ 745332 h 879521"/>
              <a:gd name="connsiteX2" fmla="*/ 670152 w 1363436"/>
              <a:gd name="connsiteY2" fmla="*/ 114 h 879521"/>
              <a:gd name="connsiteX3" fmla="*/ 1117600 w 1363436"/>
              <a:gd name="connsiteY3" fmla="*/ 803389 h 879521"/>
              <a:gd name="connsiteX4" fmla="*/ 1215119 w 1363436"/>
              <a:gd name="connsiteY4" fmla="*/ 844664 h 879521"/>
              <a:gd name="connsiteX5" fmla="*/ 1363436 w 1363436"/>
              <a:gd name="connsiteY5" fmla="*/ 817450 h 879521"/>
              <a:gd name="connsiteX0" fmla="*/ 0 w 1363436"/>
              <a:gd name="connsiteY0" fmla="*/ 846932 h 877419"/>
              <a:gd name="connsiteX1" fmla="*/ 232229 w 1363436"/>
              <a:gd name="connsiteY1" fmla="*/ 745332 h 877419"/>
              <a:gd name="connsiteX2" fmla="*/ 670152 w 1363436"/>
              <a:gd name="connsiteY2" fmla="*/ 114 h 877419"/>
              <a:gd name="connsiteX3" fmla="*/ 1117600 w 1363436"/>
              <a:gd name="connsiteY3" fmla="*/ 803389 h 877419"/>
              <a:gd name="connsiteX4" fmla="*/ 1248457 w 1363436"/>
              <a:gd name="connsiteY4" fmla="*/ 839901 h 877419"/>
              <a:gd name="connsiteX5" fmla="*/ 1363436 w 1363436"/>
              <a:gd name="connsiteY5" fmla="*/ 817450 h 877419"/>
              <a:gd name="connsiteX0" fmla="*/ 0 w 1363436"/>
              <a:gd name="connsiteY0" fmla="*/ 846846 h 846846"/>
              <a:gd name="connsiteX1" fmla="*/ 232229 w 1363436"/>
              <a:gd name="connsiteY1" fmla="*/ 745246 h 846846"/>
              <a:gd name="connsiteX2" fmla="*/ 670152 w 1363436"/>
              <a:gd name="connsiteY2" fmla="*/ 28 h 846846"/>
              <a:gd name="connsiteX3" fmla="*/ 1065213 w 1363436"/>
              <a:gd name="connsiteY3" fmla="*/ 717578 h 846846"/>
              <a:gd name="connsiteX4" fmla="*/ 1248457 w 1363436"/>
              <a:gd name="connsiteY4" fmla="*/ 839815 h 846846"/>
              <a:gd name="connsiteX5" fmla="*/ 1363436 w 1363436"/>
              <a:gd name="connsiteY5" fmla="*/ 817364 h 846846"/>
              <a:gd name="connsiteX0" fmla="*/ 0 w 1248457"/>
              <a:gd name="connsiteY0" fmla="*/ 846846 h 846846"/>
              <a:gd name="connsiteX1" fmla="*/ 232229 w 1248457"/>
              <a:gd name="connsiteY1" fmla="*/ 745246 h 846846"/>
              <a:gd name="connsiteX2" fmla="*/ 670152 w 1248457"/>
              <a:gd name="connsiteY2" fmla="*/ 28 h 846846"/>
              <a:gd name="connsiteX3" fmla="*/ 1065213 w 1248457"/>
              <a:gd name="connsiteY3" fmla="*/ 717578 h 846846"/>
              <a:gd name="connsiteX4" fmla="*/ 1248457 w 1248457"/>
              <a:gd name="connsiteY4" fmla="*/ 839815 h 846846"/>
              <a:gd name="connsiteX0" fmla="*/ 0 w 1315132"/>
              <a:gd name="connsiteY0" fmla="*/ 846846 h 846846"/>
              <a:gd name="connsiteX1" fmla="*/ 232229 w 1315132"/>
              <a:gd name="connsiteY1" fmla="*/ 745246 h 846846"/>
              <a:gd name="connsiteX2" fmla="*/ 670152 w 1315132"/>
              <a:gd name="connsiteY2" fmla="*/ 28 h 846846"/>
              <a:gd name="connsiteX3" fmla="*/ 1065213 w 1315132"/>
              <a:gd name="connsiteY3" fmla="*/ 717578 h 846846"/>
              <a:gd name="connsiteX4" fmla="*/ 1315132 w 1315132"/>
              <a:gd name="connsiteY4" fmla="*/ 839815 h 846846"/>
              <a:gd name="connsiteX0" fmla="*/ 0 w 1315132"/>
              <a:gd name="connsiteY0" fmla="*/ 827796 h 827796"/>
              <a:gd name="connsiteX1" fmla="*/ 232229 w 1315132"/>
              <a:gd name="connsiteY1" fmla="*/ 726196 h 827796"/>
              <a:gd name="connsiteX2" fmla="*/ 608240 w 1315132"/>
              <a:gd name="connsiteY2" fmla="*/ 28 h 827796"/>
              <a:gd name="connsiteX3" fmla="*/ 1065213 w 1315132"/>
              <a:gd name="connsiteY3" fmla="*/ 698528 h 827796"/>
              <a:gd name="connsiteX4" fmla="*/ 1315132 w 1315132"/>
              <a:gd name="connsiteY4" fmla="*/ 820765 h 827796"/>
              <a:gd name="connsiteX0" fmla="*/ 0 w 1315132"/>
              <a:gd name="connsiteY0" fmla="*/ 886908 h 886908"/>
              <a:gd name="connsiteX1" fmla="*/ 232229 w 1315132"/>
              <a:gd name="connsiteY1" fmla="*/ 785308 h 886908"/>
              <a:gd name="connsiteX2" fmla="*/ 608240 w 1315132"/>
              <a:gd name="connsiteY2" fmla="*/ 59140 h 886908"/>
              <a:gd name="connsiteX3" fmla="*/ 691243 w 1315132"/>
              <a:gd name="connsiteY3" fmla="*/ 122639 h 886908"/>
              <a:gd name="connsiteX4" fmla="*/ 1065213 w 1315132"/>
              <a:gd name="connsiteY4" fmla="*/ 757640 h 886908"/>
              <a:gd name="connsiteX5" fmla="*/ 1315132 w 1315132"/>
              <a:gd name="connsiteY5" fmla="*/ 879877 h 886908"/>
              <a:gd name="connsiteX0" fmla="*/ 0 w 1315132"/>
              <a:gd name="connsiteY0" fmla="*/ 835427 h 835427"/>
              <a:gd name="connsiteX1" fmla="*/ 232229 w 1315132"/>
              <a:gd name="connsiteY1" fmla="*/ 733827 h 835427"/>
              <a:gd name="connsiteX2" fmla="*/ 379640 w 1315132"/>
              <a:gd name="connsiteY2" fmla="*/ 102909 h 835427"/>
              <a:gd name="connsiteX3" fmla="*/ 691243 w 1315132"/>
              <a:gd name="connsiteY3" fmla="*/ 71158 h 835427"/>
              <a:gd name="connsiteX4" fmla="*/ 1065213 w 1315132"/>
              <a:gd name="connsiteY4" fmla="*/ 706159 h 835427"/>
              <a:gd name="connsiteX5" fmla="*/ 1315132 w 1315132"/>
              <a:gd name="connsiteY5" fmla="*/ 828396 h 835427"/>
              <a:gd name="connsiteX0" fmla="*/ 0 w 1315132"/>
              <a:gd name="connsiteY0" fmla="*/ 838610 h 838610"/>
              <a:gd name="connsiteX1" fmla="*/ 232229 w 1315132"/>
              <a:gd name="connsiteY1" fmla="*/ 737010 h 838610"/>
              <a:gd name="connsiteX2" fmla="*/ 379640 w 1315132"/>
              <a:gd name="connsiteY2" fmla="*/ 106092 h 838610"/>
              <a:gd name="connsiteX3" fmla="*/ 834118 w 1315132"/>
              <a:gd name="connsiteY3" fmla="*/ 69579 h 838610"/>
              <a:gd name="connsiteX4" fmla="*/ 1065213 w 1315132"/>
              <a:gd name="connsiteY4" fmla="*/ 709342 h 838610"/>
              <a:gd name="connsiteX5" fmla="*/ 1315132 w 1315132"/>
              <a:gd name="connsiteY5" fmla="*/ 831579 h 838610"/>
              <a:gd name="connsiteX0" fmla="*/ 0 w 1315132"/>
              <a:gd name="connsiteY0" fmla="*/ 820352 h 820352"/>
              <a:gd name="connsiteX1" fmla="*/ 232229 w 1315132"/>
              <a:gd name="connsiteY1" fmla="*/ 718752 h 820352"/>
              <a:gd name="connsiteX2" fmla="*/ 379640 w 1315132"/>
              <a:gd name="connsiteY2" fmla="*/ 87834 h 820352"/>
              <a:gd name="connsiteX3" fmla="*/ 857931 w 1315132"/>
              <a:gd name="connsiteY3" fmla="*/ 79896 h 820352"/>
              <a:gd name="connsiteX4" fmla="*/ 1065213 w 1315132"/>
              <a:gd name="connsiteY4" fmla="*/ 691084 h 820352"/>
              <a:gd name="connsiteX5" fmla="*/ 1315132 w 1315132"/>
              <a:gd name="connsiteY5" fmla="*/ 813321 h 820352"/>
              <a:gd name="connsiteX0" fmla="*/ 0 w 1315132"/>
              <a:gd name="connsiteY0" fmla="*/ 732551 h 732551"/>
              <a:gd name="connsiteX1" fmla="*/ 232229 w 1315132"/>
              <a:gd name="connsiteY1" fmla="*/ 630951 h 732551"/>
              <a:gd name="connsiteX2" fmla="*/ 379640 w 1315132"/>
              <a:gd name="connsiteY2" fmla="*/ 33 h 732551"/>
              <a:gd name="connsiteX3" fmla="*/ 1065213 w 1315132"/>
              <a:gd name="connsiteY3" fmla="*/ 603283 h 732551"/>
              <a:gd name="connsiteX4" fmla="*/ 1315132 w 1315132"/>
              <a:gd name="connsiteY4" fmla="*/ 725520 h 732551"/>
              <a:gd name="connsiteX0" fmla="*/ 0 w 1315132"/>
              <a:gd name="connsiteY0" fmla="*/ 819631 h 819631"/>
              <a:gd name="connsiteX1" fmla="*/ 232229 w 1315132"/>
              <a:gd name="connsiteY1" fmla="*/ 718031 h 819631"/>
              <a:gd name="connsiteX2" fmla="*/ 611869 w 1315132"/>
              <a:gd name="connsiteY2" fmla="*/ 28 h 819631"/>
              <a:gd name="connsiteX3" fmla="*/ 1065213 w 1315132"/>
              <a:gd name="connsiteY3" fmla="*/ 690363 h 819631"/>
              <a:gd name="connsiteX4" fmla="*/ 1315132 w 1315132"/>
              <a:gd name="connsiteY4" fmla="*/ 812600 h 819631"/>
              <a:gd name="connsiteX0" fmla="*/ 0 w 1315132"/>
              <a:gd name="connsiteY0" fmla="*/ 819635 h 832221"/>
              <a:gd name="connsiteX1" fmla="*/ 232229 w 1315132"/>
              <a:gd name="connsiteY1" fmla="*/ 718035 h 832221"/>
              <a:gd name="connsiteX2" fmla="*/ 611869 w 1315132"/>
              <a:gd name="connsiteY2" fmla="*/ 32 h 832221"/>
              <a:gd name="connsiteX3" fmla="*/ 847499 w 1315132"/>
              <a:gd name="connsiteY3" fmla="*/ 748424 h 832221"/>
              <a:gd name="connsiteX4" fmla="*/ 1315132 w 1315132"/>
              <a:gd name="connsiteY4" fmla="*/ 812604 h 832221"/>
              <a:gd name="connsiteX0" fmla="*/ 0 w 1315132"/>
              <a:gd name="connsiteY0" fmla="*/ 819629 h 843538"/>
              <a:gd name="connsiteX1" fmla="*/ 435429 w 1315132"/>
              <a:gd name="connsiteY1" fmla="*/ 776087 h 843538"/>
              <a:gd name="connsiteX2" fmla="*/ 611869 w 1315132"/>
              <a:gd name="connsiteY2" fmla="*/ 26 h 843538"/>
              <a:gd name="connsiteX3" fmla="*/ 847499 w 1315132"/>
              <a:gd name="connsiteY3" fmla="*/ 748418 h 843538"/>
              <a:gd name="connsiteX4" fmla="*/ 1315132 w 1315132"/>
              <a:gd name="connsiteY4" fmla="*/ 812598 h 843538"/>
              <a:gd name="connsiteX0" fmla="*/ 0 w 1315132"/>
              <a:gd name="connsiteY0" fmla="*/ 819612 h 832198"/>
              <a:gd name="connsiteX1" fmla="*/ 444954 w 1315132"/>
              <a:gd name="connsiteY1" fmla="*/ 733207 h 832198"/>
              <a:gd name="connsiteX2" fmla="*/ 611869 w 1315132"/>
              <a:gd name="connsiteY2" fmla="*/ 9 h 832198"/>
              <a:gd name="connsiteX3" fmla="*/ 847499 w 1315132"/>
              <a:gd name="connsiteY3" fmla="*/ 748401 h 832198"/>
              <a:gd name="connsiteX4" fmla="*/ 1315132 w 1315132"/>
              <a:gd name="connsiteY4" fmla="*/ 812581 h 832198"/>
              <a:gd name="connsiteX0" fmla="*/ 0 w 1315132"/>
              <a:gd name="connsiteY0" fmla="*/ 819610 h 820012"/>
              <a:gd name="connsiteX1" fmla="*/ 444954 w 1315132"/>
              <a:gd name="connsiteY1" fmla="*/ 733205 h 820012"/>
              <a:gd name="connsiteX2" fmla="*/ 611869 w 1315132"/>
              <a:gd name="connsiteY2" fmla="*/ 7 h 820012"/>
              <a:gd name="connsiteX3" fmla="*/ 837974 w 1315132"/>
              <a:gd name="connsiteY3" fmla="*/ 719824 h 820012"/>
              <a:gd name="connsiteX4" fmla="*/ 1315132 w 1315132"/>
              <a:gd name="connsiteY4" fmla="*/ 812579 h 8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132" h="820012">
                <a:moveTo>
                  <a:pt x="0" y="819610"/>
                </a:moveTo>
                <a:cubicBezTo>
                  <a:pt x="87086" y="795419"/>
                  <a:pt x="342976" y="869805"/>
                  <a:pt x="444954" y="733205"/>
                </a:cubicBezTo>
                <a:cubicBezTo>
                  <a:pt x="546932" y="596605"/>
                  <a:pt x="546366" y="2237"/>
                  <a:pt x="611869" y="7"/>
                </a:cubicBezTo>
                <a:cubicBezTo>
                  <a:pt x="677372" y="-2223"/>
                  <a:pt x="720764" y="584395"/>
                  <a:pt x="837974" y="719824"/>
                </a:cubicBezTo>
                <a:cubicBezTo>
                  <a:pt x="955184" y="855253"/>
                  <a:pt x="1283684" y="814998"/>
                  <a:pt x="1315132" y="812579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8" name="Rechteck 17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1311"/>
            <a:ext cx="4262875" cy="329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4612678" y="3140968"/>
            <a:ext cx="1904333" cy="504056"/>
          </a:xfrm>
          <a:custGeom>
            <a:avLst/>
            <a:gdLst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8112 w 1008112"/>
              <a:gd name="connsiteY2" fmla="*/ 504056 h 504056"/>
              <a:gd name="connsiteX3" fmla="*/ 0 w 1008112"/>
              <a:gd name="connsiteY3" fmla="*/ 504056 h 504056"/>
              <a:gd name="connsiteX4" fmla="*/ 0 w 1008112"/>
              <a:gd name="connsiteY4" fmla="*/ 0 h 504056"/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6426 w 1008112"/>
              <a:gd name="connsiteY2" fmla="*/ 256977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5" fmla="*/ 0 w 1008112"/>
              <a:gd name="connsiteY5" fmla="*/ 0 h 504056"/>
              <a:gd name="connsiteX0" fmla="*/ 0 w 1296939"/>
              <a:gd name="connsiteY0" fmla="*/ 0 h 504056"/>
              <a:gd name="connsiteX1" fmla="*/ 1008112 w 1296939"/>
              <a:gd name="connsiteY1" fmla="*/ 0 h 504056"/>
              <a:gd name="connsiteX2" fmla="*/ 1296939 w 1296939"/>
              <a:gd name="connsiteY2" fmla="*/ 266502 h 504056"/>
              <a:gd name="connsiteX3" fmla="*/ 1008112 w 1296939"/>
              <a:gd name="connsiteY3" fmla="*/ 504056 h 504056"/>
              <a:gd name="connsiteX4" fmla="*/ 0 w 1296939"/>
              <a:gd name="connsiteY4" fmla="*/ 504056 h 504056"/>
              <a:gd name="connsiteX5" fmla="*/ 0 w 1296939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6939" h="504056">
                <a:moveTo>
                  <a:pt x="0" y="0"/>
                </a:moveTo>
                <a:lnTo>
                  <a:pt x="1008112" y="0"/>
                </a:lnTo>
                <a:lnTo>
                  <a:pt x="1296939" y="266502"/>
                </a:lnTo>
                <a:lnTo>
                  <a:pt x="1008112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5"/>
          <p:cNvSpPr/>
          <p:nvPr/>
        </p:nvSpPr>
        <p:spPr>
          <a:xfrm rot="10800000">
            <a:off x="6628107" y="3140968"/>
            <a:ext cx="1904333" cy="504056"/>
          </a:xfrm>
          <a:custGeom>
            <a:avLst/>
            <a:gdLst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8112 w 1008112"/>
              <a:gd name="connsiteY2" fmla="*/ 504056 h 504056"/>
              <a:gd name="connsiteX3" fmla="*/ 0 w 1008112"/>
              <a:gd name="connsiteY3" fmla="*/ 504056 h 504056"/>
              <a:gd name="connsiteX4" fmla="*/ 0 w 1008112"/>
              <a:gd name="connsiteY4" fmla="*/ 0 h 504056"/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6426 w 1008112"/>
              <a:gd name="connsiteY2" fmla="*/ 256977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5" fmla="*/ 0 w 1008112"/>
              <a:gd name="connsiteY5" fmla="*/ 0 h 504056"/>
              <a:gd name="connsiteX0" fmla="*/ 0 w 1296939"/>
              <a:gd name="connsiteY0" fmla="*/ 0 h 504056"/>
              <a:gd name="connsiteX1" fmla="*/ 1008112 w 1296939"/>
              <a:gd name="connsiteY1" fmla="*/ 0 h 504056"/>
              <a:gd name="connsiteX2" fmla="*/ 1296939 w 1296939"/>
              <a:gd name="connsiteY2" fmla="*/ 266502 h 504056"/>
              <a:gd name="connsiteX3" fmla="*/ 1008112 w 1296939"/>
              <a:gd name="connsiteY3" fmla="*/ 504056 h 504056"/>
              <a:gd name="connsiteX4" fmla="*/ 0 w 1296939"/>
              <a:gd name="connsiteY4" fmla="*/ 504056 h 504056"/>
              <a:gd name="connsiteX5" fmla="*/ 0 w 1296939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6939" h="504056">
                <a:moveTo>
                  <a:pt x="0" y="0"/>
                </a:moveTo>
                <a:lnTo>
                  <a:pt x="1008112" y="0"/>
                </a:lnTo>
                <a:lnTo>
                  <a:pt x="1296939" y="266502"/>
                </a:lnTo>
                <a:lnTo>
                  <a:pt x="1008112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5093297" y="1415261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4361313" y="1892864"/>
            <a:ext cx="2189309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581129" y="1477977"/>
            <a:ext cx="14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Proton beam</a:t>
            </a:r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6517011" y="1892864"/>
            <a:ext cx="0" cy="2456041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6517011" y="1892864"/>
            <a:ext cx="152401" cy="2456041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062617" y="577835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 (x)</a:t>
            </a:r>
            <a:endParaRPr lang="en-US" dirty="0"/>
          </a:p>
        </p:txBody>
      </p:sp>
      <p:cxnSp>
        <p:nvCxnSpPr>
          <p:cNvPr id="34" name="Gerade Verbindung mit Pfeil 33"/>
          <p:cNvCxnSpPr/>
          <p:nvPr/>
        </p:nvCxnSpPr>
        <p:spPr>
          <a:xfrm>
            <a:off x="6055642" y="4836619"/>
            <a:ext cx="0" cy="99364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5938013" y="5748298"/>
            <a:ext cx="1648011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5775535" y="46688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n</a:t>
            </a:r>
            <a:endParaRPr lang="en-US" i="1" dirty="0"/>
          </a:p>
        </p:txBody>
      </p:sp>
      <p:sp>
        <p:nvSpPr>
          <p:cNvPr id="37" name="Freihandform 36"/>
          <p:cNvSpPr/>
          <p:nvPr/>
        </p:nvSpPr>
        <p:spPr>
          <a:xfrm>
            <a:off x="6011846" y="4930650"/>
            <a:ext cx="1315132" cy="820012"/>
          </a:xfrm>
          <a:custGeom>
            <a:avLst/>
            <a:gdLst>
              <a:gd name="connsiteX0" fmla="*/ 0 w 1683657"/>
              <a:gd name="connsiteY0" fmla="*/ 859576 h 902594"/>
              <a:gd name="connsiteX1" fmla="*/ 232229 w 1683657"/>
              <a:gd name="connsiteY1" fmla="*/ 757976 h 902594"/>
              <a:gd name="connsiteX2" fmla="*/ 348343 w 1683657"/>
              <a:gd name="connsiteY2" fmla="*/ 540262 h 902594"/>
              <a:gd name="connsiteX3" fmla="*/ 522514 w 1683657"/>
              <a:gd name="connsiteY3" fmla="*/ 3233 h 902594"/>
              <a:gd name="connsiteX4" fmla="*/ 1117600 w 1683657"/>
              <a:gd name="connsiteY4" fmla="*/ 816033 h 902594"/>
              <a:gd name="connsiteX5" fmla="*/ 1306286 w 1683657"/>
              <a:gd name="connsiteY5" fmla="*/ 801519 h 902594"/>
              <a:gd name="connsiteX6" fmla="*/ 1538514 w 1683657"/>
              <a:gd name="connsiteY6" fmla="*/ 859576 h 902594"/>
              <a:gd name="connsiteX7" fmla="*/ 1683657 w 1683657"/>
              <a:gd name="connsiteY7" fmla="*/ 75804 h 902594"/>
              <a:gd name="connsiteX0" fmla="*/ 0 w 1683657"/>
              <a:gd name="connsiteY0" fmla="*/ 859576 h 905477"/>
              <a:gd name="connsiteX1" fmla="*/ 232229 w 1683657"/>
              <a:gd name="connsiteY1" fmla="*/ 757976 h 905477"/>
              <a:gd name="connsiteX2" fmla="*/ 348343 w 1683657"/>
              <a:gd name="connsiteY2" fmla="*/ 540262 h 905477"/>
              <a:gd name="connsiteX3" fmla="*/ 522514 w 1683657"/>
              <a:gd name="connsiteY3" fmla="*/ 3233 h 905477"/>
              <a:gd name="connsiteX4" fmla="*/ 1117600 w 1683657"/>
              <a:gd name="connsiteY4" fmla="*/ 816033 h 905477"/>
              <a:gd name="connsiteX5" fmla="*/ 1306286 w 1683657"/>
              <a:gd name="connsiteY5" fmla="*/ 801519 h 905477"/>
              <a:gd name="connsiteX6" fmla="*/ 1683657 w 1683657"/>
              <a:gd name="connsiteY6" fmla="*/ 75804 h 905477"/>
              <a:gd name="connsiteX0" fmla="*/ 0 w 1306286"/>
              <a:gd name="connsiteY0" fmla="*/ 859576 h 905477"/>
              <a:gd name="connsiteX1" fmla="*/ 232229 w 1306286"/>
              <a:gd name="connsiteY1" fmla="*/ 757976 h 905477"/>
              <a:gd name="connsiteX2" fmla="*/ 348343 w 1306286"/>
              <a:gd name="connsiteY2" fmla="*/ 540262 h 905477"/>
              <a:gd name="connsiteX3" fmla="*/ 522514 w 1306286"/>
              <a:gd name="connsiteY3" fmla="*/ 3233 h 905477"/>
              <a:gd name="connsiteX4" fmla="*/ 1117600 w 1306286"/>
              <a:gd name="connsiteY4" fmla="*/ 816033 h 905477"/>
              <a:gd name="connsiteX5" fmla="*/ 1306286 w 1306286"/>
              <a:gd name="connsiteY5" fmla="*/ 801519 h 905477"/>
              <a:gd name="connsiteX0" fmla="*/ 0 w 1306286"/>
              <a:gd name="connsiteY0" fmla="*/ 856455 h 902356"/>
              <a:gd name="connsiteX1" fmla="*/ 232229 w 1306286"/>
              <a:gd name="connsiteY1" fmla="*/ 754855 h 902356"/>
              <a:gd name="connsiteX2" fmla="*/ 522514 w 1306286"/>
              <a:gd name="connsiteY2" fmla="*/ 112 h 902356"/>
              <a:gd name="connsiteX3" fmla="*/ 1117600 w 1306286"/>
              <a:gd name="connsiteY3" fmla="*/ 812912 h 902356"/>
              <a:gd name="connsiteX4" fmla="*/ 1306286 w 1306286"/>
              <a:gd name="connsiteY4" fmla="*/ 798398 h 902356"/>
              <a:gd name="connsiteX0" fmla="*/ 0 w 1306286"/>
              <a:gd name="connsiteY0" fmla="*/ 846932 h 892197"/>
              <a:gd name="connsiteX1" fmla="*/ 232229 w 1306286"/>
              <a:gd name="connsiteY1" fmla="*/ 745332 h 892197"/>
              <a:gd name="connsiteX2" fmla="*/ 670152 w 1306286"/>
              <a:gd name="connsiteY2" fmla="*/ 114 h 892197"/>
              <a:gd name="connsiteX3" fmla="*/ 1117600 w 1306286"/>
              <a:gd name="connsiteY3" fmla="*/ 803389 h 892197"/>
              <a:gd name="connsiteX4" fmla="*/ 1306286 w 1306286"/>
              <a:gd name="connsiteY4" fmla="*/ 788875 h 892197"/>
              <a:gd name="connsiteX0" fmla="*/ 0 w 1306286"/>
              <a:gd name="connsiteY0" fmla="*/ 846932 h 902168"/>
              <a:gd name="connsiteX1" fmla="*/ 232229 w 1306286"/>
              <a:gd name="connsiteY1" fmla="*/ 745332 h 902168"/>
              <a:gd name="connsiteX2" fmla="*/ 670152 w 1306286"/>
              <a:gd name="connsiteY2" fmla="*/ 114 h 902168"/>
              <a:gd name="connsiteX3" fmla="*/ 1117600 w 1306286"/>
              <a:gd name="connsiteY3" fmla="*/ 803389 h 902168"/>
              <a:gd name="connsiteX4" fmla="*/ 1200831 w 1306286"/>
              <a:gd name="connsiteY4" fmla="*/ 887526 h 902168"/>
              <a:gd name="connsiteX5" fmla="*/ 1306286 w 1306286"/>
              <a:gd name="connsiteY5" fmla="*/ 788875 h 902168"/>
              <a:gd name="connsiteX0" fmla="*/ 0 w 1306286"/>
              <a:gd name="connsiteY0" fmla="*/ 846932 h 879521"/>
              <a:gd name="connsiteX1" fmla="*/ 232229 w 1306286"/>
              <a:gd name="connsiteY1" fmla="*/ 745332 h 879521"/>
              <a:gd name="connsiteX2" fmla="*/ 670152 w 1306286"/>
              <a:gd name="connsiteY2" fmla="*/ 114 h 879521"/>
              <a:gd name="connsiteX3" fmla="*/ 1117600 w 1306286"/>
              <a:gd name="connsiteY3" fmla="*/ 803389 h 879521"/>
              <a:gd name="connsiteX4" fmla="*/ 1215119 w 1306286"/>
              <a:gd name="connsiteY4" fmla="*/ 844664 h 879521"/>
              <a:gd name="connsiteX5" fmla="*/ 1306286 w 1306286"/>
              <a:gd name="connsiteY5" fmla="*/ 788875 h 879521"/>
              <a:gd name="connsiteX0" fmla="*/ 0 w 1363436"/>
              <a:gd name="connsiteY0" fmla="*/ 846932 h 879521"/>
              <a:gd name="connsiteX1" fmla="*/ 232229 w 1363436"/>
              <a:gd name="connsiteY1" fmla="*/ 745332 h 879521"/>
              <a:gd name="connsiteX2" fmla="*/ 670152 w 1363436"/>
              <a:gd name="connsiteY2" fmla="*/ 114 h 879521"/>
              <a:gd name="connsiteX3" fmla="*/ 1117600 w 1363436"/>
              <a:gd name="connsiteY3" fmla="*/ 803389 h 879521"/>
              <a:gd name="connsiteX4" fmla="*/ 1215119 w 1363436"/>
              <a:gd name="connsiteY4" fmla="*/ 844664 h 879521"/>
              <a:gd name="connsiteX5" fmla="*/ 1363436 w 1363436"/>
              <a:gd name="connsiteY5" fmla="*/ 817450 h 879521"/>
              <a:gd name="connsiteX0" fmla="*/ 0 w 1363436"/>
              <a:gd name="connsiteY0" fmla="*/ 846932 h 877419"/>
              <a:gd name="connsiteX1" fmla="*/ 232229 w 1363436"/>
              <a:gd name="connsiteY1" fmla="*/ 745332 h 877419"/>
              <a:gd name="connsiteX2" fmla="*/ 670152 w 1363436"/>
              <a:gd name="connsiteY2" fmla="*/ 114 h 877419"/>
              <a:gd name="connsiteX3" fmla="*/ 1117600 w 1363436"/>
              <a:gd name="connsiteY3" fmla="*/ 803389 h 877419"/>
              <a:gd name="connsiteX4" fmla="*/ 1248457 w 1363436"/>
              <a:gd name="connsiteY4" fmla="*/ 839901 h 877419"/>
              <a:gd name="connsiteX5" fmla="*/ 1363436 w 1363436"/>
              <a:gd name="connsiteY5" fmla="*/ 817450 h 877419"/>
              <a:gd name="connsiteX0" fmla="*/ 0 w 1363436"/>
              <a:gd name="connsiteY0" fmla="*/ 846846 h 846846"/>
              <a:gd name="connsiteX1" fmla="*/ 232229 w 1363436"/>
              <a:gd name="connsiteY1" fmla="*/ 745246 h 846846"/>
              <a:gd name="connsiteX2" fmla="*/ 670152 w 1363436"/>
              <a:gd name="connsiteY2" fmla="*/ 28 h 846846"/>
              <a:gd name="connsiteX3" fmla="*/ 1065213 w 1363436"/>
              <a:gd name="connsiteY3" fmla="*/ 717578 h 846846"/>
              <a:gd name="connsiteX4" fmla="*/ 1248457 w 1363436"/>
              <a:gd name="connsiteY4" fmla="*/ 839815 h 846846"/>
              <a:gd name="connsiteX5" fmla="*/ 1363436 w 1363436"/>
              <a:gd name="connsiteY5" fmla="*/ 817364 h 846846"/>
              <a:gd name="connsiteX0" fmla="*/ 0 w 1248457"/>
              <a:gd name="connsiteY0" fmla="*/ 846846 h 846846"/>
              <a:gd name="connsiteX1" fmla="*/ 232229 w 1248457"/>
              <a:gd name="connsiteY1" fmla="*/ 745246 h 846846"/>
              <a:gd name="connsiteX2" fmla="*/ 670152 w 1248457"/>
              <a:gd name="connsiteY2" fmla="*/ 28 h 846846"/>
              <a:gd name="connsiteX3" fmla="*/ 1065213 w 1248457"/>
              <a:gd name="connsiteY3" fmla="*/ 717578 h 846846"/>
              <a:gd name="connsiteX4" fmla="*/ 1248457 w 1248457"/>
              <a:gd name="connsiteY4" fmla="*/ 839815 h 846846"/>
              <a:gd name="connsiteX0" fmla="*/ 0 w 1315132"/>
              <a:gd name="connsiteY0" fmla="*/ 846846 h 846846"/>
              <a:gd name="connsiteX1" fmla="*/ 232229 w 1315132"/>
              <a:gd name="connsiteY1" fmla="*/ 745246 h 846846"/>
              <a:gd name="connsiteX2" fmla="*/ 670152 w 1315132"/>
              <a:gd name="connsiteY2" fmla="*/ 28 h 846846"/>
              <a:gd name="connsiteX3" fmla="*/ 1065213 w 1315132"/>
              <a:gd name="connsiteY3" fmla="*/ 717578 h 846846"/>
              <a:gd name="connsiteX4" fmla="*/ 1315132 w 1315132"/>
              <a:gd name="connsiteY4" fmla="*/ 839815 h 846846"/>
              <a:gd name="connsiteX0" fmla="*/ 0 w 1315132"/>
              <a:gd name="connsiteY0" fmla="*/ 827796 h 827796"/>
              <a:gd name="connsiteX1" fmla="*/ 232229 w 1315132"/>
              <a:gd name="connsiteY1" fmla="*/ 726196 h 827796"/>
              <a:gd name="connsiteX2" fmla="*/ 608240 w 1315132"/>
              <a:gd name="connsiteY2" fmla="*/ 28 h 827796"/>
              <a:gd name="connsiteX3" fmla="*/ 1065213 w 1315132"/>
              <a:gd name="connsiteY3" fmla="*/ 698528 h 827796"/>
              <a:gd name="connsiteX4" fmla="*/ 1315132 w 1315132"/>
              <a:gd name="connsiteY4" fmla="*/ 820765 h 827796"/>
              <a:gd name="connsiteX0" fmla="*/ 0 w 1315132"/>
              <a:gd name="connsiteY0" fmla="*/ 886908 h 886908"/>
              <a:gd name="connsiteX1" fmla="*/ 232229 w 1315132"/>
              <a:gd name="connsiteY1" fmla="*/ 785308 h 886908"/>
              <a:gd name="connsiteX2" fmla="*/ 608240 w 1315132"/>
              <a:gd name="connsiteY2" fmla="*/ 59140 h 886908"/>
              <a:gd name="connsiteX3" fmla="*/ 691243 w 1315132"/>
              <a:gd name="connsiteY3" fmla="*/ 122639 h 886908"/>
              <a:gd name="connsiteX4" fmla="*/ 1065213 w 1315132"/>
              <a:gd name="connsiteY4" fmla="*/ 757640 h 886908"/>
              <a:gd name="connsiteX5" fmla="*/ 1315132 w 1315132"/>
              <a:gd name="connsiteY5" fmla="*/ 879877 h 886908"/>
              <a:gd name="connsiteX0" fmla="*/ 0 w 1315132"/>
              <a:gd name="connsiteY0" fmla="*/ 835427 h 835427"/>
              <a:gd name="connsiteX1" fmla="*/ 232229 w 1315132"/>
              <a:gd name="connsiteY1" fmla="*/ 733827 h 835427"/>
              <a:gd name="connsiteX2" fmla="*/ 379640 w 1315132"/>
              <a:gd name="connsiteY2" fmla="*/ 102909 h 835427"/>
              <a:gd name="connsiteX3" fmla="*/ 691243 w 1315132"/>
              <a:gd name="connsiteY3" fmla="*/ 71158 h 835427"/>
              <a:gd name="connsiteX4" fmla="*/ 1065213 w 1315132"/>
              <a:gd name="connsiteY4" fmla="*/ 706159 h 835427"/>
              <a:gd name="connsiteX5" fmla="*/ 1315132 w 1315132"/>
              <a:gd name="connsiteY5" fmla="*/ 828396 h 835427"/>
              <a:gd name="connsiteX0" fmla="*/ 0 w 1315132"/>
              <a:gd name="connsiteY0" fmla="*/ 838610 h 838610"/>
              <a:gd name="connsiteX1" fmla="*/ 232229 w 1315132"/>
              <a:gd name="connsiteY1" fmla="*/ 737010 h 838610"/>
              <a:gd name="connsiteX2" fmla="*/ 379640 w 1315132"/>
              <a:gd name="connsiteY2" fmla="*/ 106092 h 838610"/>
              <a:gd name="connsiteX3" fmla="*/ 834118 w 1315132"/>
              <a:gd name="connsiteY3" fmla="*/ 69579 h 838610"/>
              <a:gd name="connsiteX4" fmla="*/ 1065213 w 1315132"/>
              <a:gd name="connsiteY4" fmla="*/ 709342 h 838610"/>
              <a:gd name="connsiteX5" fmla="*/ 1315132 w 1315132"/>
              <a:gd name="connsiteY5" fmla="*/ 831579 h 838610"/>
              <a:gd name="connsiteX0" fmla="*/ 0 w 1315132"/>
              <a:gd name="connsiteY0" fmla="*/ 820352 h 820352"/>
              <a:gd name="connsiteX1" fmla="*/ 232229 w 1315132"/>
              <a:gd name="connsiteY1" fmla="*/ 718752 h 820352"/>
              <a:gd name="connsiteX2" fmla="*/ 379640 w 1315132"/>
              <a:gd name="connsiteY2" fmla="*/ 87834 h 820352"/>
              <a:gd name="connsiteX3" fmla="*/ 857931 w 1315132"/>
              <a:gd name="connsiteY3" fmla="*/ 79896 h 820352"/>
              <a:gd name="connsiteX4" fmla="*/ 1065213 w 1315132"/>
              <a:gd name="connsiteY4" fmla="*/ 691084 h 820352"/>
              <a:gd name="connsiteX5" fmla="*/ 1315132 w 1315132"/>
              <a:gd name="connsiteY5" fmla="*/ 813321 h 820352"/>
              <a:gd name="connsiteX0" fmla="*/ 0 w 1315132"/>
              <a:gd name="connsiteY0" fmla="*/ 732551 h 732551"/>
              <a:gd name="connsiteX1" fmla="*/ 232229 w 1315132"/>
              <a:gd name="connsiteY1" fmla="*/ 630951 h 732551"/>
              <a:gd name="connsiteX2" fmla="*/ 379640 w 1315132"/>
              <a:gd name="connsiteY2" fmla="*/ 33 h 732551"/>
              <a:gd name="connsiteX3" fmla="*/ 1065213 w 1315132"/>
              <a:gd name="connsiteY3" fmla="*/ 603283 h 732551"/>
              <a:gd name="connsiteX4" fmla="*/ 1315132 w 1315132"/>
              <a:gd name="connsiteY4" fmla="*/ 725520 h 732551"/>
              <a:gd name="connsiteX0" fmla="*/ 0 w 1315132"/>
              <a:gd name="connsiteY0" fmla="*/ 819631 h 819631"/>
              <a:gd name="connsiteX1" fmla="*/ 232229 w 1315132"/>
              <a:gd name="connsiteY1" fmla="*/ 718031 h 819631"/>
              <a:gd name="connsiteX2" fmla="*/ 611869 w 1315132"/>
              <a:gd name="connsiteY2" fmla="*/ 28 h 819631"/>
              <a:gd name="connsiteX3" fmla="*/ 1065213 w 1315132"/>
              <a:gd name="connsiteY3" fmla="*/ 690363 h 819631"/>
              <a:gd name="connsiteX4" fmla="*/ 1315132 w 1315132"/>
              <a:gd name="connsiteY4" fmla="*/ 812600 h 819631"/>
              <a:gd name="connsiteX0" fmla="*/ 0 w 1315132"/>
              <a:gd name="connsiteY0" fmla="*/ 819635 h 832221"/>
              <a:gd name="connsiteX1" fmla="*/ 232229 w 1315132"/>
              <a:gd name="connsiteY1" fmla="*/ 718035 h 832221"/>
              <a:gd name="connsiteX2" fmla="*/ 611869 w 1315132"/>
              <a:gd name="connsiteY2" fmla="*/ 32 h 832221"/>
              <a:gd name="connsiteX3" fmla="*/ 847499 w 1315132"/>
              <a:gd name="connsiteY3" fmla="*/ 748424 h 832221"/>
              <a:gd name="connsiteX4" fmla="*/ 1315132 w 1315132"/>
              <a:gd name="connsiteY4" fmla="*/ 812604 h 832221"/>
              <a:gd name="connsiteX0" fmla="*/ 0 w 1315132"/>
              <a:gd name="connsiteY0" fmla="*/ 819629 h 843538"/>
              <a:gd name="connsiteX1" fmla="*/ 435429 w 1315132"/>
              <a:gd name="connsiteY1" fmla="*/ 776087 h 843538"/>
              <a:gd name="connsiteX2" fmla="*/ 611869 w 1315132"/>
              <a:gd name="connsiteY2" fmla="*/ 26 h 843538"/>
              <a:gd name="connsiteX3" fmla="*/ 847499 w 1315132"/>
              <a:gd name="connsiteY3" fmla="*/ 748418 h 843538"/>
              <a:gd name="connsiteX4" fmla="*/ 1315132 w 1315132"/>
              <a:gd name="connsiteY4" fmla="*/ 812598 h 843538"/>
              <a:gd name="connsiteX0" fmla="*/ 0 w 1315132"/>
              <a:gd name="connsiteY0" fmla="*/ 819612 h 832198"/>
              <a:gd name="connsiteX1" fmla="*/ 444954 w 1315132"/>
              <a:gd name="connsiteY1" fmla="*/ 733207 h 832198"/>
              <a:gd name="connsiteX2" fmla="*/ 611869 w 1315132"/>
              <a:gd name="connsiteY2" fmla="*/ 9 h 832198"/>
              <a:gd name="connsiteX3" fmla="*/ 847499 w 1315132"/>
              <a:gd name="connsiteY3" fmla="*/ 748401 h 832198"/>
              <a:gd name="connsiteX4" fmla="*/ 1315132 w 1315132"/>
              <a:gd name="connsiteY4" fmla="*/ 812581 h 832198"/>
              <a:gd name="connsiteX0" fmla="*/ 0 w 1315132"/>
              <a:gd name="connsiteY0" fmla="*/ 819610 h 820012"/>
              <a:gd name="connsiteX1" fmla="*/ 444954 w 1315132"/>
              <a:gd name="connsiteY1" fmla="*/ 733205 h 820012"/>
              <a:gd name="connsiteX2" fmla="*/ 611869 w 1315132"/>
              <a:gd name="connsiteY2" fmla="*/ 7 h 820012"/>
              <a:gd name="connsiteX3" fmla="*/ 837974 w 1315132"/>
              <a:gd name="connsiteY3" fmla="*/ 719824 h 820012"/>
              <a:gd name="connsiteX4" fmla="*/ 1315132 w 1315132"/>
              <a:gd name="connsiteY4" fmla="*/ 812579 h 8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132" h="820012">
                <a:moveTo>
                  <a:pt x="0" y="819610"/>
                </a:moveTo>
                <a:cubicBezTo>
                  <a:pt x="87086" y="795419"/>
                  <a:pt x="342976" y="869805"/>
                  <a:pt x="444954" y="733205"/>
                </a:cubicBezTo>
                <a:cubicBezTo>
                  <a:pt x="546932" y="596605"/>
                  <a:pt x="546366" y="2237"/>
                  <a:pt x="611869" y="7"/>
                </a:cubicBezTo>
                <a:cubicBezTo>
                  <a:pt x="677372" y="-2223"/>
                  <a:pt x="720764" y="584395"/>
                  <a:pt x="837974" y="719824"/>
                </a:cubicBezTo>
                <a:cubicBezTo>
                  <a:pt x="955184" y="855253"/>
                  <a:pt x="1283684" y="814998"/>
                  <a:pt x="1315132" y="812579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7665667" y="1700808"/>
            <a:ext cx="794765" cy="1692188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514395" y="2423373"/>
            <a:ext cx="740575" cy="1041631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769824" y="2577572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Neutrons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931537" y="2701311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Neutrons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3" name="Rechteck 22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/>
          <p:cNvSpPr txBox="1"/>
          <p:nvPr/>
        </p:nvSpPr>
        <p:spPr>
          <a:xfrm>
            <a:off x="788391" y="1045929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</a:rPr>
              <a:t>Passive </a:t>
            </a:r>
            <a:r>
              <a:rPr lang="de-DE" b="1" dirty="0" err="1" smtClean="0">
                <a:solidFill>
                  <a:schemeClr val="accent2"/>
                </a:solidFill>
              </a:rPr>
              <a:t>collimation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1311"/>
            <a:ext cx="4262875" cy="329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4612678" y="3140968"/>
            <a:ext cx="1904333" cy="504056"/>
          </a:xfrm>
          <a:custGeom>
            <a:avLst/>
            <a:gdLst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8112 w 1008112"/>
              <a:gd name="connsiteY2" fmla="*/ 504056 h 504056"/>
              <a:gd name="connsiteX3" fmla="*/ 0 w 1008112"/>
              <a:gd name="connsiteY3" fmla="*/ 504056 h 504056"/>
              <a:gd name="connsiteX4" fmla="*/ 0 w 1008112"/>
              <a:gd name="connsiteY4" fmla="*/ 0 h 504056"/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6426 w 1008112"/>
              <a:gd name="connsiteY2" fmla="*/ 256977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5" fmla="*/ 0 w 1008112"/>
              <a:gd name="connsiteY5" fmla="*/ 0 h 504056"/>
              <a:gd name="connsiteX0" fmla="*/ 0 w 1296939"/>
              <a:gd name="connsiteY0" fmla="*/ 0 h 504056"/>
              <a:gd name="connsiteX1" fmla="*/ 1008112 w 1296939"/>
              <a:gd name="connsiteY1" fmla="*/ 0 h 504056"/>
              <a:gd name="connsiteX2" fmla="*/ 1296939 w 1296939"/>
              <a:gd name="connsiteY2" fmla="*/ 266502 h 504056"/>
              <a:gd name="connsiteX3" fmla="*/ 1008112 w 1296939"/>
              <a:gd name="connsiteY3" fmla="*/ 504056 h 504056"/>
              <a:gd name="connsiteX4" fmla="*/ 0 w 1296939"/>
              <a:gd name="connsiteY4" fmla="*/ 504056 h 504056"/>
              <a:gd name="connsiteX5" fmla="*/ 0 w 1296939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6939" h="504056">
                <a:moveTo>
                  <a:pt x="0" y="0"/>
                </a:moveTo>
                <a:lnTo>
                  <a:pt x="1008112" y="0"/>
                </a:lnTo>
                <a:lnTo>
                  <a:pt x="1296939" y="266502"/>
                </a:lnTo>
                <a:lnTo>
                  <a:pt x="1008112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5"/>
          <p:cNvSpPr/>
          <p:nvPr/>
        </p:nvSpPr>
        <p:spPr>
          <a:xfrm rot="10800000">
            <a:off x="6628107" y="3140968"/>
            <a:ext cx="1904333" cy="504056"/>
          </a:xfrm>
          <a:custGeom>
            <a:avLst/>
            <a:gdLst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8112 w 1008112"/>
              <a:gd name="connsiteY2" fmla="*/ 504056 h 504056"/>
              <a:gd name="connsiteX3" fmla="*/ 0 w 1008112"/>
              <a:gd name="connsiteY3" fmla="*/ 504056 h 504056"/>
              <a:gd name="connsiteX4" fmla="*/ 0 w 1008112"/>
              <a:gd name="connsiteY4" fmla="*/ 0 h 504056"/>
              <a:gd name="connsiteX0" fmla="*/ 0 w 1008112"/>
              <a:gd name="connsiteY0" fmla="*/ 0 h 504056"/>
              <a:gd name="connsiteX1" fmla="*/ 1008112 w 1008112"/>
              <a:gd name="connsiteY1" fmla="*/ 0 h 504056"/>
              <a:gd name="connsiteX2" fmla="*/ 1006426 w 1008112"/>
              <a:gd name="connsiteY2" fmla="*/ 256977 h 504056"/>
              <a:gd name="connsiteX3" fmla="*/ 1008112 w 1008112"/>
              <a:gd name="connsiteY3" fmla="*/ 504056 h 504056"/>
              <a:gd name="connsiteX4" fmla="*/ 0 w 1008112"/>
              <a:gd name="connsiteY4" fmla="*/ 504056 h 504056"/>
              <a:gd name="connsiteX5" fmla="*/ 0 w 1008112"/>
              <a:gd name="connsiteY5" fmla="*/ 0 h 504056"/>
              <a:gd name="connsiteX0" fmla="*/ 0 w 1296939"/>
              <a:gd name="connsiteY0" fmla="*/ 0 h 504056"/>
              <a:gd name="connsiteX1" fmla="*/ 1008112 w 1296939"/>
              <a:gd name="connsiteY1" fmla="*/ 0 h 504056"/>
              <a:gd name="connsiteX2" fmla="*/ 1296939 w 1296939"/>
              <a:gd name="connsiteY2" fmla="*/ 266502 h 504056"/>
              <a:gd name="connsiteX3" fmla="*/ 1008112 w 1296939"/>
              <a:gd name="connsiteY3" fmla="*/ 504056 h 504056"/>
              <a:gd name="connsiteX4" fmla="*/ 0 w 1296939"/>
              <a:gd name="connsiteY4" fmla="*/ 504056 h 504056"/>
              <a:gd name="connsiteX5" fmla="*/ 0 w 1296939"/>
              <a:gd name="connsiteY5" fmla="*/ 0 h 50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6939" h="504056">
                <a:moveTo>
                  <a:pt x="0" y="0"/>
                </a:moveTo>
                <a:lnTo>
                  <a:pt x="1008112" y="0"/>
                </a:lnTo>
                <a:lnTo>
                  <a:pt x="1296939" y="266502"/>
                </a:lnTo>
                <a:lnTo>
                  <a:pt x="1008112" y="504056"/>
                </a:lnTo>
                <a:lnTo>
                  <a:pt x="0" y="5040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5093297" y="1415261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4361313" y="1892864"/>
            <a:ext cx="2189309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581129" y="1477977"/>
            <a:ext cx="140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Proton beam</a:t>
            </a:r>
            <a:endParaRPr lang="en-US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6517011" y="1892864"/>
            <a:ext cx="0" cy="2456041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6517011" y="1892864"/>
            <a:ext cx="152401" cy="2456041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062617" y="5778356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 (x)</a:t>
            </a:r>
            <a:endParaRPr lang="en-US" dirty="0"/>
          </a:p>
        </p:txBody>
      </p:sp>
      <p:cxnSp>
        <p:nvCxnSpPr>
          <p:cNvPr id="34" name="Gerade Verbindung mit Pfeil 33"/>
          <p:cNvCxnSpPr/>
          <p:nvPr/>
        </p:nvCxnSpPr>
        <p:spPr>
          <a:xfrm>
            <a:off x="6055642" y="4836619"/>
            <a:ext cx="0" cy="993648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5938013" y="5748298"/>
            <a:ext cx="1648011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5775535" y="46688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n</a:t>
            </a:r>
            <a:endParaRPr lang="en-US" i="1" dirty="0"/>
          </a:p>
        </p:txBody>
      </p:sp>
      <p:sp>
        <p:nvSpPr>
          <p:cNvPr id="37" name="Freihandform 36"/>
          <p:cNvSpPr/>
          <p:nvPr/>
        </p:nvSpPr>
        <p:spPr>
          <a:xfrm>
            <a:off x="6011846" y="4725144"/>
            <a:ext cx="1315132" cy="820012"/>
          </a:xfrm>
          <a:custGeom>
            <a:avLst/>
            <a:gdLst>
              <a:gd name="connsiteX0" fmla="*/ 0 w 1683657"/>
              <a:gd name="connsiteY0" fmla="*/ 859576 h 902594"/>
              <a:gd name="connsiteX1" fmla="*/ 232229 w 1683657"/>
              <a:gd name="connsiteY1" fmla="*/ 757976 h 902594"/>
              <a:gd name="connsiteX2" fmla="*/ 348343 w 1683657"/>
              <a:gd name="connsiteY2" fmla="*/ 540262 h 902594"/>
              <a:gd name="connsiteX3" fmla="*/ 522514 w 1683657"/>
              <a:gd name="connsiteY3" fmla="*/ 3233 h 902594"/>
              <a:gd name="connsiteX4" fmla="*/ 1117600 w 1683657"/>
              <a:gd name="connsiteY4" fmla="*/ 816033 h 902594"/>
              <a:gd name="connsiteX5" fmla="*/ 1306286 w 1683657"/>
              <a:gd name="connsiteY5" fmla="*/ 801519 h 902594"/>
              <a:gd name="connsiteX6" fmla="*/ 1538514 w 1683657"/>
              <a:gd name="connsiteY6" fmla="*/ 859576 h 902594"/>
              <a:gd name="connsiteX7" fmla="*/ 1683657 w 1683657"/>
              <a:gd name="connsiteY7" fmla="*/ 75804 h 902594"/>
              <a:gd name="connsiteX0" fmla="*/ 0 w 1683657"/>
              <a:gd name="connsiteY0" fmla="*/ 859576 h 905477"/>
              <a:gd name="connsiteX1" fmla="*/ 232229 w 1683657"/>
              <a:gd name="connsiteY1" fmla="*/ 757976 h 905477"/>
              <a:gd name="connsiteX2" fmla="*/ 348343 w 1683657"/>
              <a:gd name="connsiteY2" fmla="*/ 540262 h 905477"/>
              <a:gd name="connsiteX3" fmla="*/ 522514 w 1683657"/>
              <a:gd name="connsiteY3" fmla="*/ 3233 h 905477"/>
              <a:gd name="connsiteX4" fmla="*/ 1117600 w 1683657"/>
              <a:gd name="connsiteY4" fmla="*/ 816033 h 905477"/>
              <a:gd name="connsiteX5" fmla="*/ 1306286 w 1683657"/>
              <a:gd name="connsiteY5" fmla="*/ 801519 h 905477"/>
              <a:gd name="connsiteX6" fmla="*/ 1683657 w 1683657"/>
              <a:gd name="connsiteY6" fmla="*/ 75804 h 905477"/>
              <a:gd name="connsiteX0" fmla="*/ 0 w 1306286"/>
              <a:gd name="connsiteY0" fmla="*/ 859576 h 905477"/>
              <a:gd name="connsiteX1" fmla="*/ 232229 w 1306286"/>
              <a:gd name="connsiteY1" fmla="*/ 757976 h 905477"/>
              <a:gd name="connsiteX2" fmla="*/ 348343 w 1306286"/>
              <a:gd name="connsiteY2" fmla="*/ 540262 h 905477"/>
              <a:gd name="connsiteX3" fmla="*/ 522514 w 1306286"/>
              <a:gd name="connsiteY3" fmla="*/ 3233 h 905477"/>
              <a:gd name="connsiteX4" fmla="*/ 1117600 w 1306286"/>
              <a:gd name="connsiteY4" fmla="*/ 816033 h 905477"/>
              <a:gd name="connsiteX5" fmla="*/ 1306286 w 1306286"/>
              <a:gd name="connsiteY5" fmla="*/ 801519 h 905477"/>
              <a:gd name="connsiteX0" fmla="*/ 0 w 1306286"/>
              <a:gd name="connsiteY0" fmla="*/ 856455 h 902356"/>
              <a:gd name="connsiteX1" fmla="*/ 232229 w 1306286"/>
              <a:gd name="connsiteY1" fmla="*/ 754855 h 902356"/>
              <a:gd name="connsiteX2" fmla="*/ 522514 w 1306286"/>
              <a:gd name="connsiteY2" fmla="*/ 112 h 902356"/>
              <a:gd name="connsiteX3" fmla="*/ 1117600 w 1306286"/>
              <a:gd name="connsiteY3" fmla="*/ 812912 h 902356"/>
              <a:gd name="connsiteX4" fmla="*/ 1306286 w 1306286"/>
              <a:gd name="connsiteY4" fmla="*/ 798398 h 902356"/>
              <a:gd name="connsiteX0" fmla="*/ 0 w 1306286"/>
              <a:gd name="connsiteY0" fmla="*/ 846932 h 892197"/>
              <a:gd name="connsiteX1" fmla="*/ 232229 w 1306286"/>
              <a:gd name="connsiteY1" fmla="*/ 745332 h 892197"/>
              <a:gd name="connsiteX2" fmla="*/ 670152 w 1306286"/>
              <a:gd name="connsiteY2" fmla="*/ 114 h 892197"/>
              <a:gd name="connsiteX3" fmla="*/ 1117600 w 1306286"/>
              <a:gd name="connsiteY3" fmla="*/ 803389 h 892197"/>
              <a:gd name="connsiteX4" fmla="*/ 1306286 w 1306286"/>
              <a:gd name="connsiteY4" fmla="*/ 788875 h 892197"/>
              <a:gd name="connsiteX0" fmla="*/ 0 w 1306286"/>
              <a:gd name="connsiteY0" fmla="*/ 846932 h 902168"/>
              <a:gd name="connsiteX1" fmla="*/ 232229 w 1306286"/>
              <a:gd name="connsiteY1" fmla="*/ 745332 h 902168"/>
              <a:gd name="connsiteX2" fmla="*/ 670152 w 1306286"/>
              <a:gd name="connsiteY2" fmla="*/ 114 h 902168"/>
              <a:gd name="connsiteX3" fmla="*/ 1117600 w 1306286"/>
              <a:gd name="connsiteY3" fmla="*/ 803389 h 902168"/>
              <a:gd name="connsiteX4" fmla="*/ 1200831 w 1306286"/>
              <a:gd name="connsiteY4" fmla="*/ 887526 h 902168"/>
              <a:gd name="connsiteX5" fmla="*/ 1306286 w 1306286"/>
              <a:gd name="connsiteY5" fmla="*/ 788875 h 902168"/>
              <a:gd name="connsiteX0" fmla="*/ 0 w 1306286"/>
              <a:gd name="connsiteY0" fmla="*/ 846932 h 879521"/>
              <a:gd name="connsiteX1" fmla="*/ 232229 w 1306286"/>
              <a:gd name="connsiteY1" fmla="*/ 745332 h 879521"/>
              <a:gd name="connsiteX2" fmla="*/ 670152 w 1306286"/>
              <a:gd name="connsiteY2" fmla="*/ 114 h 879521"/>
              <a:gd name="connsiteX3" fmla="*/ 1117600 w 1306286"/>
              <a:gd name="connsiteY3" fmla="*/ 803389 h 879521"/>
              <a:gd name="connsiteX4" fmla="*/ 1215119 w 1306286"/>
              <a:gd name="connsiteY4" fmla="*/ 844664 h 879521"/>
              <a:gd name="connsiteX5" fmla="*/ 1306286 w 1306286"/>
              <a:gd name="connsiteY5" fmla="*/ 788875 h 879521"/>
              <a:gd name="connsiteX0" fmla="*/ 0 w 1363436"/>
              <a:gd name="connsiteY0" fmla="*/ 846932 h 879521"/>
              <a:gd name="connsiteX1" fmla="*/ 232229 w 1363436"/>
              <a:gd name="connsiteY1" fmla="*/ 745332 h 879521"/>
              <a:gd name="connsiteX2" fmla="*/ 670152 w 1363436"/>
              <a:gd name="connsiteY2" fmla="*/ 114 h 879521"/>
              <a:gd name="connsiteX3" fmla="*/ 1117600 w 1363436"/>
              <a:gd name="connsiteY3" fmla="*/ 803389 h 879521"/>
              <a:gd name="connsiteX4" fmla="*/ 1215119 w 1363436"/>
              <a:gd name="connsiteY4" fmla="*/ 844664 h 879521"/>
              <a:gd name="connsiteX5" fmla="*/ 1363436 w 1363436"/>
              <a:gd name="connsiteY5" fmla="*/ 817450 h 879521"/>
              <a:gd name="connsiteX0" fmla="*/ 0 w 1363436"/>
              <a:gd name="connsiteY0" fmla="*/ 846932 h 877419"/>
              <a:gd name="connsiteX1" fmla="*/ 232229 w 1363436"/>
              <a:gd name="connsiteY1" fmla="*/ 745332 h 877419"/>
              <a:gd name="connsiteX2" fmla="*/ 670152 w 1363436"/>
              <a:gd name="connsiteY2" fmla="*/ 114 h 877419"/>
              <a:gd name="connsiteX3" fmla="*/ 1117600 w 1363436"/>
              <a:gd name="connsiteY3" fmla="*/ 803389 h 877419"/>
              <a:gd name="connsiteX4" fmla="*/ 1248457 w 1363436"/>
              <a:gd name="connsiteY4" fmla="*/ 839901 h 877419"/>
              <a:gd name="connsiteX5" fmla="*/ 1363436 w 1363436"/>
              <a:gd name="connsiteY5" fmla="*/ 817450 h 877419"/>
              <a:gd name="connsiteX0" fmla="*/ 0 w 1363436"/>
              <a:gd name="connsiteY0" fmla="*/ 846846 h 846846"/>
              <a:gd name="connsiteX1" fmla="*/ 232229 w 1363436"/>
              <a:gd name="connsiteY1" fmla="*/ 745246 h 846846"/>
              <a:gd name="connsiteX2" fmla="*/ 670152 w 1363436"/>
              <a:gd name="connsiteY2" fmla="*/ 28 h 846846"/>
              <a:gd name="connsiteX3" fmla="*/ 1065213 w 1363436"/>
              <a:gd name="connsiteY3" fmla="*/ 717578 h 846846"/>
              <a:gd name="connsiteX4" fmla="*/ 1248457 w 1363436"/>
              <a:gd name="connsiteY4" fmla="*/ 839815 h 846846"/>
              <a:gd name="connsiteX5" fmla="*/ 1363436 w 1363436"/>
              <a:gd name="connsiteY5" fmla="*/ 817364 h 846846"/>
              <a:gd name="connsiteX0" fmla="*/ 0 w 1248457"/>
              <a:gd name="connsiteY0" fmla="*/ 846846 h 846846"/>
              <a:gd name="connsiteX1" fmla="*/ 232229 w 1248457"/>
              <a:gd name="connsiteY1" fmla="*/ 745246 h 846846"/>
              <a:gd name="connsiteX2" fmla="*/ 670152 w 1248457"/>
              <a:gd name="connsiteY2" fmla="*/ 28 h 846846"/>
              <a:gd name="connsiteX3" fmla="*/ 1065213 w 1248457"/>
              <a:gd name="connsiteY3" fmla="*/ 717578 h 846846"/>
              <a:gd name="connsiteX4" fmla="*/ 1248457 w 1248457"/>
              <a:gd name="connsiteY4" fmla="*/ 839815 h 846846"/>
              <a:gd name="connsiteX0" fmla="*/ 0 w 1315132"/>
              <a:gd name="connsiteY0" fmla="*/ 846846 h 846846"/>
              <a:gd name="connsiteX1" fmla="*/ 232229 w 1315132"/>
              <a:gd name="connsiteY1" fmla="*/ 745246 h 846846"/>
              <a:gd name="connsiteX2" fmla="*/ 670152 w 1315132"/>
              <a:gd name="connsiteY2" fmla="*/ 28 h 846846"/>
              <a:gd name="connsiteX3" fmla="*/ 1065213 w 1315132"/>
              <a:gd name="connsiteY3" fmla="*/ 717578 h 846846"/>
              <a:gd name="connsiteX4" fmla="*/ 1315132 w 1315132"/>
              <a:gd name="connsiteY4" fmla="*/ 839815 h 846846"/>
              <a:gd name="connsiteX0" fmla="*/ 0 w 1315132"/>
              <a:gd name="connsiteY0" fmla="*/ 827796 h 827796"/>
              <a:gd name="connsiteX1" fmla="*/ 232229 w 1315132"/>
              <a:gd name="connsiteY1" fmla="*/ 726196 h 827796"/>
              <a:gd name="connsiteX2" fmla="*/ 608240 w 1315132"/>
              <a:gd name="connsiteY2" fmla="*/ 28 h 827796"/>
              <a:gd name="connsiteX3" fmla="*/ 1065213 w 1315132"/>
              <a:gd name="connsiteY3" fmla="*/ 698528 h 827796"/>
              <a:gd name="connsiteX4" fmla="*/ 1315132 w 1315132"/>
              <a:gd name="connsiteY4" fmla="*/ 820765 h 827796"/>
              <a:gd name="connsiteX0" fmla="*/ 0 w 1315132"/>
              <a:gd name="connsiteY0" fmla="*/ 886908 h 886908"/>
              <a:gd name="connsiteX1" fmla="*/ 232229 w 1315132"/>
              <a:gd name="connsiteY1" fmla="*/ 785308 h 886908"/>
              <a:gd name="connsiteX2" fmla="*/ 608240 w 1315132"/>
              <a:gd name="connsiteY2" fmla="*/ 59140 h 886908"/>
              <a:gd name="connsiteX3" fmla="*/ 691243 w 1315132"/>
              <a:gd name="connsiteY3" fmla="*/ 122639 h 886908"/>
              <a:gd name="connsiteX4" fmla="*/ 1065213 w 1315132"/>
              <a:gd name="connsiteY4" fmla="*/ 757640 h 886908"/>
              <a:gd name="connsiteX5" fmla="*/ 1315132 w 1315132"/>
              <a:gd name="connsiteY5" fmla="*/ 879877 h 886908"/>
              <a:gd name="connsiteX0" fmla="*/ 0 w 1315132"/>
              <a:gd name="connsiteY0" fmla="*/ 835427 h 835427"/>
              <a:gd name="connsiteX1" fmla="*/ 232229 w 1315132"/>
              <a:gd name="connsiteY1" fmla="*/ 733827 h 835427"/>
              <a:gd name="connsiteX2" fmla="*/ 379640 w 1315132"/>
              <a:gd name="connsiteY2" fmla="*/ 102909 h 835427"/>
              <a:gd name="connsiteX3" fmla="*/ 691243 w 1315132"/>
              <a:gd name="connsiteY3" fmla="*/ 71158 h 835427"/>
              <a:gd name="connsiteX4" fmla="*/ 1065213 w 1315132"/>
              <a:gd name="connsiteY4" fmla="*/ 706159 h 835427"/>
              <a:gd name="connsiteX5" fmla="*/ 1315132 w 1315132"/>
              <a:gd name="connsiteY5" fmla="*/ 828396 h 835427"/>
              <a:gd name="connsiteX0" fmla="*/ 0 w 1315132"/>
              <a:gd name="connsiteY0" fmla="*/ 838610 h 838610"/>
              <a:gd name="connsiteX1" fmla="*/ 232229 w 1315132"/>
              <a:gd name="connsiteY1" fmla="*/ 737010 h 838610"/>
              <a:gd name="connsiteX2" fmla="*/ 379640 w 1315132"/>
              <a:gd name="connsiteY2" fmla="*/ 106092 h 838610"/>
              <a:gd name="connsiteX3" fmla="*/ 834118 w 1315132"/>
              <a:gd name="connsiteY3" fmla="*/ 69579 h 838610"/>
              <a:gd name="connsiteX4" fmla="*/ 1065213 w 1315132"/>
              <a:gd name="connsiteY4" fmla="*/ 709342 h 838610"/>
              <a:gd name="connsiteX5" fmla="*/ 1315132 w 1315132"/>
              <a:gd name="connsiteY5" fmla="*/ 831579 h 838610"/>
              <a:gd name="connsiteX0" fmla="*/ 0 w 1315132"/>
              <a:gd name="connsiteY0" fmla="*/ 820352 h 820352"/>
              <a:gd name="connsiteX1" fmla="*/ 232229 w 1315132"/>
              <a:gd name="connsiteY1" fmla="*/ 718752 h 820352"/>
              <a:gd name="connsiteX2" fmla="*/ 379640 w 1315132"/>
              <a:gd name="connsiteY2" fmla="*/ 87834 h 820352"/>
              <a:gd name="connsiteX3" fmla="*/ 857931 w 1315132"/>
              <a:gd name="connsiteY3" fmla="*/ 79896 h 820352"/>
              <a:gd name="connsiteX4" fmla="*/ 1065213 w 1315132"/>
              <a:gd name="connsiteY4" fmla="*/ 691084 h 820352"/>
              <a:gd name="connsiteX5" fmla="*/ 1315132 w 1315132"/>
              <a:gd name="connsiteY5" fmla="*/ 813321 h 820352"/>
              <a:gd name="connsiteX0" fmla="*/ 0 w 1315132"/>
              <a:gd name="connsiteY0" fmla="*/ 732551 h 732551"/>
              <a:gd name="connsiteX1" fmla="*/ 232229 w 1315132"/>
              <a:gd name="connsiteY1" fmla="*/ 630951 h 732551"/>
              <a:gd name="connsiteX2" fmla="*/ 379640 w 1315132"/>
              <a:gd name="connsiteY2" fmla="*/ 33 h 732551"/>
              <a:gd name="connsiteX3" fmla="*/ 1065213 w 1315132"/>
              <a:gd name="connsiteY3" fmla="*/ 603283 h 732551"/>
              <a:gd name="connsiteX4" fmla="*/ 1315132 w 1315132"/>
              <a:gd name="connsiteY4" fmla="*/ 725520 h 732551"/>
              <a:gd name="connsiteX0" fmla="*/ 0 w 1315132"/>
              <a:gd name="connsiteY0" fmla="*/ 819631 h 819631"/>
              <a:gd name="connsiteX1" fmla="*/ 232229 w 1315132"/>
              <a:gd name="connsiteY1" fmla="*/ 718031 h 819631"/>
              <a:gd name="connsiteX2" fmla="*/ 611869 w 1315132"/>
              <a:gd name="connsiteY2" fmla="*/ 28 h 819631"/>
              <a:gd name="connsiteX3" fmla="*/ 1065213 w 1315132"/>
              <a:gd name="connsiteY3" fmla="*/ 690363 h 819631"/>
              <a:gd name="connsiteX4" fmla="*/ 1315132 w 1315132"/>
              <a:gd name="connsiteY4" fmla="*/ 812600 h 819631"/>
              <a:gd name="connsiteX0" fmla="*/ 0 w 1315132"/>
              <a:gd name="connsiteY0" fmla="*/ 819635 h 832221"/>
              <a:gd name="connsiteX1" fmla="*/ 232229 w 1315132"/>
              <a:gd name="connsiteY1" fmla="*/ 718035 h 832221"/>
              <a:gd name="connsiteX2" fmla="*/ 611869 w 1315132"/>
              <a:gd name="connsiteY2" fmla="*/ 32 h 832221"/>
              <a:gd name="connsiteX3" fmla="*/ 847499 w 1315132"/>
              <a:gd name="connsiteY3" fmla="*/ 748424 h 832221"/>
              <a:gd name="connsiteX4" fmla="*/ 1315132 w 1315132"/>
              <a:gd name="connsiteY4" fmla="*/ 812604 h 832221"/>
              <a:gd name="connsiteX0" fmla="*/ 0 w 1315132"/>
              <a:gd name="connsiteY0" fmla="*/ 819629 h 843538"/>
              <a:gd name="connsiteX1" fmla="*/ 435429 w 1315132"/>
              <a:gd name="connsiteY1" fmla="*/ 776087 h 843538"/>
              <a:gd name="connsiteX2" fmla="*/ 611869 w 1315132"/>
              <a:gd name="connsiteY2" fmla="*/ 26 h 843538"/>
              <a:gd name="connsiteX3" fmla="*/ 847499 w 1315132"/>
              <a:gd name="connsiteY3" fmla="*/ 748418 h 843538"/>
              <a:gd name="connsiteX4" fmla="*/ 1315132 w 1315132"/>
              <a:gd name="connsiteY4" fmla="*/ 812598 h 843538"/>
              <a:gd name="connsiteX0" fmla="*/ 0 w 1315132"/>
              <a:gd name="connsiteY0" fmla="*/ 819612 h 832198"/>
              <a:gd name="connsiteX1" fmla="*/ 444954 w 1315132"/>
              <a:gd name="connsiteY1" fmla="*/ 733207 h 832198"/>
              <a:gd name="connsiteX2" fmla="*/ 611869 w 1315132"/>
              <a:gd name="connsiteY2" fmla="*/ 9 h 832198"/>
              <a:gd name="connsiteX3" fmla="*/ 847499 w 1315132"/>
              <a:gd name="connsiteY3" fmla="*/ 748401 h 832198"/>
              <a:gd name="connsiteX4" fmla="*/ 1315132 w 1315132"/>
              <a:gd name="connsiteY4" fmla="*/ 812581 h 832198"/>
              <a:gd name="connsiteX0" fmla="*/ 0 w 1315132"/>
              <a:gd name="connsiteY0" fmla="*/ 819610 h 820012"/>
              <a:gd name="connsiteX1" fmla="*/ 444954 w 1315132"/>
              <a:gd name="connsiteY1" fmla="*/ 733205 h 820012"/>
              <a:gd name="connsiteX2" fmla="*/ 611869 w 1315132"/>
              <a:gd name="connsiteY2" fmla="*/ 7 h 820012"/>
              <a:gd name="connsiteX3" fmla="*/ 837974 w 1315132"/>
              <a:gd name="connsiteY3" fmla="*/ 719824 h 820012"/>
              <a:gd name="connsiteX4" fmla="*/ 1315132 w 1315132"/>
              <a:gd name="connsiteY4" fmla="*/ 812579 h 8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132" h="820012">
                <a:moveTo>
                  <a:pt x="0" y="819610"/>
                </a:moveTo>
                <a:cubicBezTo>
                  <a:pt x="87086" y="795419"/>
                  <a:pt x="342976" y="869805"/>
                  <a:pt x="444954" y="733205"/>
                </a:cubicBezTo>
                <a:cubicBezTo>
                  <a:pt x="546932" y="596605"/>
                  <a:pt x="546366" y="2237"/>
                  <a:pt x="611869" y="7"/>
                </a:cubicBezTo>
                <a:cubicBezTo>
                  <a:pt x="677372" y="-2223"/>
                  <a:pt x="720764" y="584395"/>
                  <a:pt x="837974" y="719824"/>
                </a:cubicBezTo>
                <a:cubicBezTo>
                  <a:pt x="955184" y="855253"/>
                  <a:pt x="1283684" y="814998"/>
                  <a:pt x="1315132" y="812579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7665667" y="1700808"/>
            <a:ext cx="794765" cy="1692188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514395" y="2423373"/>
            <a:ext cx="740575" cy="1041631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769824" y="2577572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Neutrons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931537" y="2701311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Neutrons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055642" y="5545156"/>
            <a:ext cx="1271336" cy="203142"/>
          </a:xfrm>
          <a:prstGeom prst="rect">
            <a:avLst/>
          </a:prstGeom>
          <a:pattFill prst="wdDn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7452320" y="5333443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50"/>
                </a:solidFill>
              </a:rPr>
              <a:t>Background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4" name="Rechteck 23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/>
          <p:cNvSpPr txBox="1"/>
          <p:nvPr/>
        </p:nvSpPr>
        <p:spPr>
          <a:xfrm>
            <a:off x="788391" y="1045929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</a:rPr>
              <a:t>Passive </a:t>
            </a:r>
            <a:r>
              <a:rPr lang="de-DE" b="1" dirty="0" err="1" smtClean="0">
                <a:solidFill>
                  <a:schemeClr val="accent2"/>
                </a:solidFill>
              </a:rPr>
              <a:t>collimation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6413" y="1587014"/>
            <a:ext cx="264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 smtClean="0">
                <a:solidFill>
                  <a:srgbClr val="002060"/>
                </a:solidFill>
              </a:rPr>
              <a:t>Slit</a:t>
            </a:r>
            <a:r>
              <a:rPr lang="de-DE" sz="3600" dirty="0" smtClean="0">
                <a:solidFill>
                  <a:srgbClr val="002060"/>
                </a:solidFill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</a:rPr>
              <a:t>camera</a:t>
            </a:r>
            <a:endParaRPr lang="de-DE" sz="3600" dirty="0">
              <a:solidFill>
                <a:srgbClr val="002060"/>
              </a:solidFill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3309" y="2696825"/>
            <a:ext cx="3639353" cy="279398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Detector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systems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prompt </a:t>
            </a:r>
            <a:r>
              <a:rPr lang="de-DE" sz="2000" b="1" dirty="0" smtClean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g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rays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2" t="10278" r="14894" b="26014"/>
          <a:stretch/>
        </p:blipFill>
        <p:spPr>
          <a:xfrm>
            <a:off x="7332662" y="2675579"/>
            <a:ext cx="740228" cy="6352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9" name="Rechteck 8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00000"/>
            <a:ext cx="3930004" cy="2870060"/>
          </a:xfrm>
          <a:prstGeom prst="rect">
            <a:avLst/>
          </a:prstGeom>
        </p:spPr>
      </p:pic>
      <p:sp>
        <p:nvSpPr>
          <p:cNvPr id="11" name="Pfeil nach oben 10"/>
          <p:cNvSpPr/>
          <p:nvPr/>
        </p:nvSpPr>
        <p:spPr>
          <a:xfrm>
            <a:off x="4419600" y="5109029"/>
            <a:ext cx="508000" cy="12337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691452" y="565205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Beam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06709" y="2065277"/>
            <a:ext cx="115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Irradiated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volume</a:t>
            </a:r>
            <a:endParaRPr lang="de-DE" sz="1800" dirty="0" smtClean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532914" y="1598394"/>
            <a:ext cx="158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Segmented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detector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141974" y="4601197"/>
            <a:ext cx="2012089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LYSO</a:t>
            </a:r>
          </a:p>
          <a:p>
            <a:r>
              <a:rPr lang="de-DE" sz="1800" dirty="0" smtClean="0">
                <a:solidFill>
                  <a:prstClr val="black"/>
                </a:solidFill>
              </a:rPr>
              <a:t>20 × 0.8 × 0.32 cm³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25002" y="1265909"/>
            <a:ext cx="121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Tungsten </a:t>
            </a:r>
            <a:r>
              <a:rPr lang="de-DE" sz="1800" dirty="0" err="1" smtClean="0">
                <a:solidFill>
                  <a:prstClr val="black"/>
                </a:solidFill>
              </a:rPr>
              <a:t>Collimator</a:t>
            </a:r>
            <a:r>
              <a:rPr lang="de-DE" sz="1800" dirty="0" smtClean="0">
                <a:solidFill>
                  <a:prstClr val="black"/>
                </a:solidFill>
              </a:rPr>
              <a:t> 4 cm</a:t>
            </a:r>
            <a:endParaRPr lang="de-DE" sz="1800" dirty="0">
              <a:solidFill>
                <a:prstClr val="black"/>
              </a:solidFill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36" y="1019172"/>
            <a:ext cx="3150874" cy="241897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1283117" y="635724"/>
            <a:ext cx="75533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prstClr val="black"/>
                </a:solidFill>
              </a:rPr>
              <a:t>Vision</a:t>
            </a:r>
            <a:endParaRPr lang="de-DE" sz="1800" dirty="0">
              <a:solidFill>
                <a:prstClr val="black"/>
              </a:solidFill>
            </a:endParaRPr>
          </a:p>
        </p:txBody>
      </p:sp>
      <p:pic>
        <p:nvPicPr>
          <p:cNvPr id="23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2" t="10278" r="14894" b="26014"/>
          <a:stretch/>
        </p:blipFill>
        <p:spPr>
          <a:xfrm>
            <a:off x="3254110" y="948261"/>
            <a:ext cx="740228" cy="63529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1247" y="6264472"/>
            <a:ext cx="36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J. </a:t>
            </a:r>
            <a:r>
              <a:rPr lang="fr-FR" sz="1400" dirty="0" err="1" smtClean="0">
                <a:solidFill>
                  <a:prstClr val="black"/>
                </a:solidFill>
              </a:rPr>
              <a:t>Smeets</a:t>
            </a:r>
            <a:r>
              <a:rPr lang="fr-FR" sz="1400" dirty="0" smtClean="0">
                <a:solidFill>
                  <a:prstClr val="black"/>
                </a:solidFill>
              </a:rPr>
              <a:t> et al.: Phys. Med </a:t>
            </a:r>
            <a:r>
              <a:rPr lang="fr-FR" sz="1400" dirty="0" err="1" smtClean="0">
                <a:solidFill>
                  <a:prstClr val="black"/>
                </a:solidFill>
              </a:rPr>
              <a:t>Biol</a:t>
            </a:r>
            <a:r>
              <a:rPr lang="fr-FR" sz="1400" dirty="0" smtClean="0">
                <a:solidFill>
                  <a:prstClr val="black"/>
                </a:solidFill>
              </a:rPr>
              <a:t>. 57 (2012) 3371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Slit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IBA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solution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4" name="Rechteck 23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6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00000"/>
            <a:ext cx="3928826" cy="2869200"/>
          </a:xfrm>
          <a:prstGeom prst="rect">
            <a:avLst/>
          </a:prstGeom>
        </p:spPr>
      </p:pic>
      <p:sp>
        <p:nvSpPr>
          <p:cNvPr id="7" name="Pfeil nach oben 6"/>
          <p:cNvSpPr/>
          <p:nvPr/>
        </p:nvSpPr>
        <p:spPr>
          <a:xfrm>
            <a:off x="4419600" y="5109029"/>
            <a:ext cx="508000" cy="12337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36" y="1019172"/>
            <a:ext cx="3150874" cy="241897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Slit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IBA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solution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691452" y="565205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Beam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206709" y="2065277"/>
            <a:ext cx="115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Irradiated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volume</a:t>
            </a:r>
            <a:endParaRPr lang="de-DE" sz="1800" dirty="0" smtClean="0">
              <a:solidFill>
                <a:prstClr val="black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532914" y="1598394"/>
            <a:ext cx="158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Segmented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detector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141974" y="4601197"/>
            <a:ext cx="2012089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LYSO</a:t>
            </a:r>
          </a:p>
          <a:p>
            <a:r>
              <a:rPr lang="de-DE" sz="1800" dirty="0" smtClean="0">
                <a:solidFill>
                  <a:prstClr val="black"/>
                </a:solidFill>
              </a:rPr>
              <a:t>20 × 0.8 × 0.32 cm³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925002" y="1265909"/>
            <a:ext cx="121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Tungsten </a:t>
            </a:r>
            <a:r>
              <a:rPr lang="de-DE" sz="1800" dirty="0" err="1" smtClean="0">
                <a:solidFill>
                  <a:prstClr val="black"/>
                </a:solidFill>
              </a:rPr>
              <a:t>Collimator</a:t>
            </a:r>
            <a:r>
              <a:rPr lang="de-DE" sz="1800" dirty="0" smtClean="0">
                <a:solidFill>
                  <a:prstClr val="black"/>
                </a:solidFill>
              </a:rPr>
              <a:t> 4 cm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283117" y="635724"/>
            <a:ext cx="75533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prstClr val="black"/>
                </a:solidFill>
              </a:rPr>
              <a:t>Vision</a:t>
            </a:r>
            <a:endParaRPr lang="de-DE" sz="1800" dirty="0">
              <a:solidFill>
                <a:prstClr val="black"/>
              </a:solidFill>
            </a:endParaRP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2" t="10278" r="14894" b="26014"/>
          <a:stretch/>
        </p:blipFill>
        <p:spPr>
          <a:xfrm>
            <a:off x="3254110" y="948261"/>
            <a:ext cx="740228" cy="635296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1247" y="6264472"/>
            <a:ext cx="36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J. </a:t>
            </a:r>
            <a:r>
              <a:rPr lang="fr-FR" sz="1400" dirty="0" err="1" smtClean="0">
                <a:solidFill>
                  <a:prstClr val="black"/>
                </a:solidFill>
              </a:rPr>
              <a:t>Smeets</a:t>
            </a:r>
            <a:r>
              <a:rPr lang="fr-FR" sz="1400" dirty="0" smtClean="0">
                <a:solidFill>
                  <a:prstClr val="black"/>
                </a:solidFill>
              </a:rPr>
              <a:t> et al.: Phys. Med </a:t>
            </a:r>
            <a:r>
              <a:rPr lang="fr-FR" sz="1400" dirty="0" err="1" smtClean="0">
                <a:solidFill>
                  <a:prstClr val="black"/>
                </a:solidFill>
              </a:rPr>
              <a:t>Biol</a:t>
            </a:r>
            <a:r>
              <a:rPr lang="fr-FR" sz="1400" dirty="0" smtClean="0">
                <a:solidFill>
                  <a:prstClr val="black"/>
                </a:solidFill>
              </a:rPr>
              <a:t>. 57 (2012) 3371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1" name="Rechteck 20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00000"/>
            <a:ext cx="4505278" cy="2869200"/>
          </a:xfrm>
          <a:prstGeom prst="rect">
            <a:avLst/>
          </a:prstGeom>
        </p:spPr>
      </p:pic>
      <p:sp>
        <p:nvSpPr>
          <p:cNvPr id="7" name="Pfeil nach oben 6"/>
          <p:cNvSpPr/>
          <p:nvPr/>
        </p:nvSpPr>
        <p:spPr>
          <a:xfrm>
            <a:off x="4419600" y="5109029"/>
            <a:ext cx="508000" cy="12337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36" y="1019172"/>
            <a:ext cx="3150874" cy="241897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Slit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IBA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solution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91452" y="565205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Beam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206709" y="2065277"/>
            <a:ext cx="115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Irradiated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volume</a:t>
            </a:r>
            <a:endParaRPr lang="de-DE" sz="1800" dirty="0" smtClean="0">
              <a:solidFill>
                <a:prstClr val="black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532914" y="1598394"/>
            <a:ext cx="158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Segmented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detector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141974" y="4601197"/>
            <a:ext cx="2012089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LYSO</a:t>
            </a:r>
          </a:p>
          <a:p>
            <a:r>
              <a:rPr lang="de-DE" sz="1800" dirty="0" smtClean="0">
                <a:solidFill>
                  <a:prstClr val="black"/>
                </a:solidFill>
              </a:rPr>
              <a:t>20 × 0.8 × 0.32 cm³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925002" y="1265909"/>
            <a:ext cx="121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Tungsten </a:t>
            </a:r>
            <a:r>
              <a:rPr lang="de-DE" sz="1800" dirty="0" err="1" smtClean="0">
                <a:solidFill>
                  <a:prstClr val="black"/>
                </a:solidFill>
              </a:rPr>
              <a:t>Collimator</a:t>
            </a:r>
            <a:r>
              <a:rPr lang="de-DE" sz="1800" dirty="0" smtClean="0">
                <a:solidFill>
                  <a:prstClr val="black"/>
                </a:solidFill>
              </a:rPr>
              <a:t> 4 cm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283117" y="635724"/>
            <a:ext cx="75533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prstClr val="black"/>
                </a:solidFill>
              </a:rPr>
              <a:t>Vision</a:t>
            </a:r>
            <a:endParaRPr lang="de-DE" sz="1800" dirty="0">
              <a:solidFill>
                <a:prstClr val="black"/>
              </a:solidFill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2" t="10278" r="14894" b="26014"/>
          <a:stretch/>
        </p:blipFill>
        <p:spPr>
          <a:xfrm>
            <a:off x="3254110" y="948261"/>
            <a:ext cx="740228" cy="63529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1247" y="6264472"/>
            <a:ext cx="36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J. </a:t>
            </a:r>
            <a:r>
              <a:rPr lang="fr-FR" sz="1400" dirty="0" err="1" smtClean="0">
                <a:solidFill>
                  <a:prstClr val="black"/>
                </a:solidFill>
              </a:rPr>
              <a:t>Smeets</a:t>
            </a:r>
            <a:r>
              <a:rPr lang="fr-FR" sz="1400" dirty="0" smtClean="0">
                <a:solidFill>
                  <a:prstClr val="black"/>
                </a:solidFill>
              </a:rPr>
              <a:t> et al.: Phys. Med </a:t>
            </a:r>
            <a:r>
              <a:rPr lang="fr-FR" sz="1400" dirty="0" err="1" smtClean="0">
                <a:solidFill>
                  <a:prstClr val="black"/>
                </a:solidFill>
              </a:rPr>
              <a:t>Biol</a:t>
            </a:r>
            <a:r>
              <a:rPr lang="fr-FR" sz="1400" dirty="0" smtClean="0">
                <a:solidFill>
                  <a:prstClr val="black"/>
                </a:solidFill>
              </a:rPr>
              <a:t>. 57 (2012) 3371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0" name="Rechteck 19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oben 6"/>
          <p:cNvSpPr/>
          <p:nvPr/>
        </p:nvSpPr>
        <p:spPr>
          <a:xfrm>
            <a:off x="4419600" y="5109029"/>
            <a:ext cx="508000" cy="12337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582290"/>
            <a:ext cx="4507200" cy="3088785"/>
          </a:xfrm>
          <a:prstGeom prst="rect">
            <a:avLst/>
          </a:prstGeom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36" y="1019172"/>
            <a:ext cx="3150874" cy="241897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" name="Rechteck 18"/>
          <p:cNvSpPr/>
          <p:nvPr/>
        </p:nvSpPr>
        <p:spPr>
          <a:xfrm>
            <a:off x="7576457" y="6125029"/>
            <a:ext cx="1567543" cy="447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Slit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IBA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solution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91452" y="565205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Beam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206709" y="2065277"/>
            <a:ext cx="115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Irradiated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volume</a:t>
            </a:r>
            <a:endParaRPr lang="de-DE" sz="1800" dirty="0" smtClean="0">
              <a:solidFill>
                <a:prstClr val="black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532914" y="1598394"/>
            <a:ext cx="158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Segmented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detector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141974" y="4601197"/>
            <a:ext cx="2012089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LYSO</a:t>
            </a:r>
          </a:p>
          <a:p>
            <a:r>
              <a:rPr lang="de-DE" sz="1800" dirty="0" smtClean="0">
                <a:solidFill>
                  <a:prstClr val="black"/>
                </a:solidFill>
              </a:rPr>
              <a:t>20 × 0.8 × 0.32 cm³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925002" y="1265909"/>
            <a:ext cx="121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Tungsten </a:t>
            </a:r>
            <a:r>
              <a:rPr lang="de-DE" sz="1800" dirty="0" err="1" smtClean="0">
                <a:solidFill>
                  <a:prstClr val="black"/>
                </a:solidFill>
              </a:rPr>
              <a:t>Collimator</a:t>
            </a:r>
            <a:r>
              <a:rPr lang="de-DE" sz="1800" dirty="0" smtClean="0">
                <a:solidFill>
                  <a:prstClr val="black"/>
                </a:solidFill>
              </a:rPr>
              <a:t> 4 cm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283117" y="635724"/>
            <a:ext cx="75533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prstClr val="black"/>
                </a:solidFill>
              </a:rPr>
              <a:t>Vision</a:t>
            </a:r>
            <a:endParaRPr lang="de-DE" sz="1800" dirty="0">
              <a:solidFill>
                <a:prstClr val="black"/>
              </a:solidFill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2" t="10278" r="14894" b="26014"/>
          <a:stretch/>
        </p:blipFill>
        <p:spPr>
          <a:xfrm>
            <a:off x="3254110" y="948261"/>
            <a:ext cx="740228" cy="63529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11247" y="6264472"/>
            <a:ext cx="36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J. </a:t>
            </a:r>
            <a:r>
              <a:rPr lang="fr-FR" sz="1400" dirty="0" err="1" smtClean="0">
                <a:solidFill>
                  <a:prstClr val="black"/>
                </a:solidFill>
              </a:rPr>
              <a:t>Smeets</a:t>
            </a:r>
            <a:r>
              <a:rPr lang="fr-FR" sz="1400" dirty="0" smtClean="0">
                <a:solidFill>
                  <a:prstClr val="black"/>
                </a:solidFill>
              </a:rPr>
              <a:t> et al.: Phys. Med </a:t>
            </a:r>
            <a:r>
              <a:rPr lang="fr-FR" sz="1400" dirty="0" err="1" smtClean="0">
                <a:solidFill>
                  <a:prstClr val="black"/>
                </a:solidFill>
              </a:rPr>
              <a:t>Biol</a:t>
            </a:r>
            <a:r>
              <a:rPr lang="fr-FR" sz="1400" dirty="0" smtClean="0">
                <a:solidFill>
                  <a:prstClr val="black"/>
                </a:solidFill>
              </a:rPr>
              <a:t>. 57 (2012) 3371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1" name="Rechteck 20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oben 6"/>
          <p:cNvSpPr/>
          <p:nvPr/>
        </p:nvSpPr>
        <p:spPr>
          <a:xfrm>
            <a:off x="4419600" y="5109029"/>
            <a:ext cx="508000" cy="12337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582290"/>
            <a:ext cx="4507200" cy="308878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51" y="3891873"/>
            <a:ext cx="3150859" cy="23691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1012940" y="3569946"/>
            <a:ext cx="1262974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black"/>
                </a:solidFill>
              </a:rPr>
              <a:t>Experiment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236" y="1019172"/>
            <a:ext cx="3150874" cy="241897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Slit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IBA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solution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691452" y="565205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Beam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206709" y="2065277"/>
            <a:ext cx="115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Irradiated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volume</a:t>
            </a:r>
            <a:endParaRPr lang="de-DE" sz="1800" dirty="0" smtClean="0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532914" y="1598394"/>
            <a:ext cx="158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Segmented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detector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141974" y="4601197"/>
            <a:ext cx="2012089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LYSO</a:t>
            </a:r>
          </a:p>
          <a:p>
            <a:r>
              <a:rPr lang="de-DE" sz="1800" dirty="0" smtClean="0">
                <a:solidFill>
                  <a:prstClr val="black"/>
                </a:solidFill>
              </a:rPr>
              <a:t>20 × 0.8 × 0.32 cm³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925002" y="1265909"/>
            <a:ext cx="121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Tungsten </a:t>
            </a:r>
            <a:r>
              <a:rPr lang="de-DE" sz="1800" dirty="0" err="1" smtClean="0">
                <a:solidFill>
                  <a:prstClr val="black"/>
                </a:solidFill>
              </a:rPr>
              <a:t>Collimator</a:t>
            </a:r>
            <a:r>
              <a:rPr lang="de-DE" sz="1800" dirty="0" smtClean="0">
                <a:solidFill>
                  <a:prstClr val="black"/>
                </a:solidFill>
              </a:rPr>
              <a:t> 4 cm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283117" y="635724"/>
            <a:ext cx="75533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prstClr val="black"/>
                </a:solidFill>
              </a:rPr>
              <a:t>Vision</a:t>
            </a:r>
            <a:endParaRPr lang="de-DE" sz="1800" dirty="0">
              <a:solidFill>
                <a:prstClr val="black"/>
              </a:solidFill>
            </a:endParaRP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2" t="10278" r="14894" b="26014"/>
          <a:stretch/>
        </p:blipFill>
        <p:spPr>
          <a:xfrm>
            <a:off x="3254110" y="948261"/>
            <a:ext cx="740228" cy="635296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11247" y="6264472"/>
            <a:ext cx="36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J. </a:t>
            </a:r>
            <a:r>
              <a:rPr lang="fr-FR" sz="1400" dirty="0" err="1" smtClean="0">
                <a:solidFill>
                  <a:prstClr val="black"/>
                </a:solidFill>
              </a:rPr>
              <a:t>Smeets</a:t>
            </a:r>
            <a:r>
              <a:rPr lang="fr-FR" sz="1400" dirty="0" smtClean="0">
                <a:solidFill>
                  <a:prstClr val="black"/>
                </a:solidFill>
              </a:rPr>
              <a:t> et al.: Phys. Med </a:t>
            </a:r>
            <a:r>
              <a:rPr lang="fr-FR" sz="1400" dirty="0" err="1" smtClean="0">
                <a:solidFill>
                  <a:prstClr val="black"/>
                </a:solidFill>
              </a:rPr>
              <a:t>Biol</a:t>
            </a:r>
            <a:r>
              <a:rPr lang="fr-FR" sz="1400" dirty="0" smtClean="0">
                <a:solidFill>
                  <a:prstClr val="black"/>
                </a:solidFill>
              </a:rPr>
              <a:t>. 57 (2012) 3371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3" name="Rechteck 22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p_12C"/>
          <p:cNvPicPr>
            <a:picLocks noChangeAspect="1" noChangeArrowheads="1"/>
          </p:cNvPicPr>
          <p:nvPr/>
        </p:nvPicPr>
        <p:blipFill rotWithShape="1">
          <a:blip r:embed="rId2" cstate="print"/>
          <a:srcRect t="44076" r="40038" b="17631"/>
          <a:stretch/>
        </p:blipFill>
        <p:spPr bwMode="auto">
          <a:xfrm>
            <a:off x="827584" y="1268760"/>
            <a:ext cx="504453" cy="50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kop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7422"/>
            <a:ext cx="1861205" cy="1078504"/>
          </a:xfrm>
          <a:prstGeom prst="rect">
            <a:avLst/>
          </a:prstGeom>
          <a:solidFill>
            <a:schemeClr val="bg1">
              <a:alpha val="80000"/>
            </a:schemeClr>
          </a:solidFill>
          <a:extLst/>
        </p:spPr>
      </p:pic>
      <p:sp>
        <p:nvSpPr>
          <p:cNvPr id="4" name="Textfeld 3"/>
          <p:cNvSpPr txBox="1"/>
          <p:nvPr/>
        </p:nvSpPr>
        <p:spPr>
          <a:xfrm>
            <a:off x="312169" y="102137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  <a:cs typeface="Arial" charset="0"/>
              </a:rPr>
              <a:t>Ion beam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59632" y="25639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5362" y="3434589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Interaction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with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electrons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of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tissue</a:t>
            </a:r>
            <a:endParaRPr lang="de-DE" sz="1800" dirty="0">
              <a:solidFill>
                <a:srgbClr val="333399"/>
              </a:solidFill>
              <a:latin typeface="Calibri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95689" y="3434589"/>
            <a:ext cx="2424383" cy="6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Nuclear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reactions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with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tissue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atoms</a:t>
            </a:r>
            <a:endParaRPr lang="de-DE" sz="1800" dirty="0">
              <a:solidFill>
                <a:srgbClr val="333399"/>
              </a:solidFill>
              <a:latin typeface="Calibri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23528" y="3468744"/>
            <a:ext cx="2273852" cy="608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475656" y="837422"/>
            <a:ext cx="1861205" cy="107850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1259632" y="2275966"/>
            <a:ext cx="648072" cy="11586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endCxn id="7" idx="0"/>
          </p:cNvCxnSpPr>
          <p:nvPr/>
        </p:nvCxnSpPr>
        <p:spPr>
          <a:xfrm>
            <a:off x="1901860" y="2276872"/>
            <a:ext cx="2106021" cy="11577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67" y="971913"/>
            <a:ext cx="2158794" cy="120225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1" y="4293096"/>
            <a:ext cx="1455409" cy="164665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324017" y="5938696"/>
            <a:ext cx="1933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Courtesy of P. </a:t>
            </a:r>
            <a:r>
              <a:rPr lang="en-US" sz="1200" dirty="0" err="1" smtClean="0">
                <a:solidFill>
                  <a:srgbClr val="000000"/>
                </a:solidFill>
              </a:rPr>
              <a:t>Preuss</a:t>
            </a:r>
            <a:r>
              <a:rPr lang="en-US" sz="1200" dirty="0" smtClean="0">
                <a:solidFill>
                  <a:srgbClr val="000000"/>
                </a:solidFill>
              </a:rPr>
              <a:t>, LBL 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oben 6"/>
          <p:cNvSpPr/>
          <p:nvPr/>
        </p:nvSpPr>
        <p:spPr>
          <a:xfrm>
            <a:off x="4419600" y="5109029"/>
            <a:ext cx="508000" cy="12337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582290"/>
            <a:ext cx="4507200" cy="308878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51" y="3891873"/>
            <a:ext cx="3150859" cy="23691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6" name="Textfeld 15"/>
          <p:cNvSpPr txBox="1"/>
          <p:nvPr/>
        </p:nvSpPr>
        <p:spPr>
          <a:xfrm>
            <a:off x="1012940" y="3569946"/>
            <a:ext cx="1262974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black"/>
                </a:solidFill>
              </a:rPr>
              <a:t>Experiment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8" name="Picture 14" descr="C:\Users\jsmeets\Desktop\Setup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7"/>
          <a:stretch/>
        </p:blipFill>
        <p:spPr bwMode="auto">
          <a:xfrm>
            <a:off x="53227" y="725192"/>
            <a:ext cx="3430202" cy="294464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feil nach oben 21"/>
          <p:cNvSpPr/>
          <p:nvPr/>
        </p:nvSpPr>
        <p:spPr>
          <a:xfrm rot="5400000">
            <a:off x="416084" y="1158729"/>
            <a:ext cx="508000" cy="12337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73780" y="1393608"/>
            <a:ext cx="776175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beam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Slit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IBA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solution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691452" y="565205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Beam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206709" y="2065277"/>
            <a:ext cx="115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Irradiated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volume</a:t>
            </a:r>
            <a:endParaRPr lang="de-DE" sz="1800" dirty="0" smtClean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532914" y="1598394"/>
            <a:ext cx="158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prstClr val="black"/>
                </a:solidFill>
              </a:rPr>
              <a:t>Segmented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</a:rPr>
              <a:t>detector</a:t>
            </a:r>
            <a:r>
              <a:rPr lang="de-DE" sz="1800" dirty="0" smtClean="0">
                <a:solidFill>
                  <a:prstClr val="black"/>
                </a:solidFill>
              </a:rPr>
              <a:t> 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141974" y="4601197"/>
            <a:ext cx="2012089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LYSO</a:t>
            </a:r>
          </a:p>
          <a:p>
            <a:r>
              <a:rPr lang="de-DE" sz="1800" dirty="0" smtClean="0">
                <a:solidFill>
                  <a:prstClr val="black"/>
                </a:solidFill>
              </a:rPr>
              <a:t>20 × 0.8 × 0.32 cm³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925002" y="1265909"/>
            <a:ext cx="121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prstClr val="black"/>
                </a:solidFill>
              </a:rPr>
              <a:t>Tungsten </a:t>
            </a:r>
            <a:r>
              <a:rPr lang="de-DE" sz="1800" dirty="0" err="1" smtClean="0">
                <a:solidFill>
                  <a:prstClr val="black"/>
                </a:solidFill>
              </a:rPr>
              <a:t>Collimator</a:t>
            </a:r>
            <a:r>
              <a:rPr lang="de-DE" sz="1800" dirty="0" smtClean="0">
                <a:solidFill>
                  <a:prstClr val="black"/>
                </a:solidFill>
              </a:rPr>
              <a:t> 4 cm</a:t>
            </a:r>
            <a:endParaRPr lang="de-DE" sz="1800" dirty="0">
              <a:solidFill>
                <a:prstClr val="black"/>
              </a:solidFill>
            </a:endParaRPr>
          </a:p>
        </p:txBody>
      </p:sp>
      <p:pic>
        <p:nvPicPr>
          <p:cNvPr id="3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42" t="10278" r="14894" b="26014"/>
          <a:stretch/>
        </p:blipFill>
        <p:spPr>
          <a:xfrm>
            <a:off x="3254110" y="948261"/>
            <a:ext cx="740228" cy="635296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11247" y="6264472"/>
            <a:ext cx="361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J. </a:t>
            </a:r>
            <a:r>
              <a:rPr lang="fr-FR" sz="1400" dirty="0" err="1" smtClean="0">
                <a:solidFill>
                  <a:prstClr val="black"/>
                </a:solidFill>
              </a:rPr>
              <a:t>Smeets</a:t>
            </a:r>
            <a:r>
              <a:rPr lang="fr-FR" sz="1400" dirty="0" smtClean="0">
                <a:solidFill>
                  <a:prstClr val="black"/>
                </a:solidFill>
              </a:rPr>
              <a:t> et al.: Phys. Med </a:t>
            </a:r>
            <a:r>
              <a:rPr lang="fr-FR" sz="1400" dirty="0" err="1" smtClean="0">
                <a:solidFill>
                  <a:prstClr val="black"/>
                </a:solidFill>
              </a:rPr>
              <a:t>Biol</a:t>
            </a:r>
            <a:r>
              <a:rPr lang="fr-FR" sz="1400" dirty="0" smtClean="0">
                <a:solidFill>
                  <a:prstClr val="black"/>
                </a:solidFill>
              </a:rPr>
              <a:t>. 57 (2012) 3371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9" name="Rechteck 18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066597" cy="288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6250636"/>
            <a:ext cx="4050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Priegnitz</a:t>
            </a:r>
            <a:r>
              <a:rPr lang="de-DE" sz="1600" dirty="0" smtClean="0"/>
              <a:t> et al. Phys. Med. </a:t>
            </a:r>
            <a:r>
              <a:rPr lang="de-DE" sz="1600" dirty="0" err="1" smtClean="0"/>
              <a:t>Biol</a:t>
            </a:r>
            <a:r>
              <a:rPr lang="de-DE" sz="1600" dirty="0" smtClean="0"/>
              <a:t>. 60 (2015) 4849</a:t>
            </a:r>
            <a:endParaRPr lang="en-US" sz="1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4" y="2892073"/>
            <a:ext cx="731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332656"/>
            <a:ext cx="35242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7" name="Rechteck 6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Slit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 also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inhomogeneous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targets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73" y="3284985"/>
            <a:ext cx="105644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8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8693"/>
            <a:ext cx="5381218" cy="357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652120" y="4625684"/>
            <a:ext cx="1201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Wikipedia.org</a:t>
            </a:r>
            <a:endParaRPr lang="en-US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1547664" y="5085184"/>
            <a:ext cx="397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Collimation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/>
              <a:t>→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active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/>
              <a:t>or</a:t>
            </a:r>
            <a:r>
              <a:rPr lang="de-DE" dirty="0" smtClean="0"/>
              <a:t> passive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6" name="Rechteck 5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21761" y="1902235"/>
            <a:ext cx="3823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2060"/>
                </a:solidFill>
              </a:rPr>
              <a:t>Compton </a:t>
            </a:r>
            <a:r>
              <a:rPr lang="de-DE" sz="3200" dirty="0" err="1" smtClean="0">
                <a:solidFill>
                  <a:srgbClr val="002060"/>
                </a:solidFill>
              </a:rPr>
              <a:t>Camera</a:t>
            </a:r>
            <a:endParaRPr lang="de-DE" sz="3200" dirty="0">
              <a:solidFill>
                <a:srgbClr val="002060"/>
              </a:solidFill>
            </a:endParaRPr>
          </a:p>
        </p:txBody>
      </p:sp>
      <p:pic>
        <p:nvPicPr>
          <p:cNvPr id="3" name="Picture 6" descr="CC_Setup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75" y="2545918"/>
            <a:ext cx="3512188" cy="279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Detector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systems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prompt </a:t>
            </a:r>
            <a:r>
              <a:rPr lang="de-DE" sz="2000" b="1" dirty="0" smtClean="0">
                <a:solidFill>
                  <a:schemeClr val="accent2"/>
                </a:solidFill>
                <a:latin typeface="Symbol" panose="05050102010706020507" pitchFamily="18" charset="2"/>
                <a:cs typeface="Calibri" pitchFamily="34" charset="0"/>
              </a:rPr>
              <a:t>g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rays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7" name="Rechteck 6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908720"/>
            <a:ext cx="3959354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Electronically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collimated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</a:p>
          <a:p>
            <a:endParaRPr lang="de-DE" dirty="0">
              <a:solidFill>
                <a:prstClr val="black"/>
              </a:solidFill>
            </a:endParaRPr>
          </a:p>
          <a:p>
            <a:endParaRPr lang="de-DE" dirty="0" smtClean="0">
              <a:solidFill>
                <a:prstClr val="black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  <a:p>
            <a:endParaRPr lang="de-DE" dirty="0" smtClean="0">
              <a:solidFill>
                <a:prstClr val="black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  <a:p>
            <a:endParaRPr lang="de-DE" dirty="0" smtClean="0">
              <a:solidFill>
                <a:prstClr val="black"/>
              </a:solidFill>
            </a:endParaRPr>
          </a:p>
          <a:p>
            <a:endParaRPr lang="de-DE" dirty="0" smtClean="0">
              <a:solidFill>
                <a:prstClr val="black"/>
              </a:solidFill>
            </a:endParaRPr>
          </a:p>
          <a:p>
            <a:endParaRPr lang="de-DE" dirty="0">
              <a:solidFill>
                <a:prstClr val="black"/>
              </a:solidFill>
            </a:endParaRPr>
          </a:p>
          <a:p>
            <a:endParaRPr lang="de-DE" dirty="0" smtClean="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28448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0" descr="CC_Setu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973263"/>
            <a:ext cx="3700462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working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principle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1" name="Rechteck 10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28448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6" descr="CC_Set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1888"/>
            <a:ext cx="3700462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reconstructed_scene_id_539__hrid_summedBP_n1__z_at_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781300"/>
            <a:ext cx="1970088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083425" y="2455863"/>
            <a:ext cx="185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333399"/>
                </a:solidFill>
                <a:latin typeface="Arial" charset="0"/>
              </a:rPr>
              <a:t>Backprojection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working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principle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0" name="Rechteck 9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28448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5" descr="CC_Setu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426085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reconstructed_scene_id_539__hrid_summedBP_n2__z_at_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781300"/>
            <a:ext cx="19542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083425" y="2455863"/>
            <a:ext cx="185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>
                <a:solidFill>
                  <a:srgbClr val="333399"/>
                </a:solidFill>
                <a:latin typeface="Arial" charset="0"/>
              </a:rPr>
              <a:t>Backprojection</a:t>
            </a:r>
            <a:endParaRPr lang="de-DE" sz="2000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14" name="Picture 6" descr="reconstructed_scene_id_539__hrid_MLEM20__z_at_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4364108"/>
            <a:ext cx="19542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412581" y="4038671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333399"/>
                </a:solidFill>
                <a:latin typeface="Arial" charset="0"/>
              </a:rPr>
              <a:t>MLEM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working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principle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2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C_Setu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1888"/>
            <a:ext cx="3700462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working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principle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0" name="Rechteck 9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187624" y="3284984"/>
            <a:ext cx="1543670" cy="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2731294" y="3068960"/>
            <a:ext cx="1480666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2731294" y="3284984"/>
            <a:ext cx="1480666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133989" y="280226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251054" y="3416325"/>
            <a:ext cx="401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3635896" y="1628800"/>
            <a:ext cx="0" cy="259228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987824" y="1187460"/>
            <a:ext cx="12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Si-</a:t>
            </a:r>
            <a:r>
              <a:rPr lang="de-DE" dirty="0" err="1" smtClean="0">
                <a:solidFill>
                  <a:srgbClr val="0070C0"/>
                </a:solidFill>
              </a:rPr>
              <a:t>Detector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87338" y="4365625"/>
            <a:ext cx="513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H. Rohling et al., </a:t>
            </a:r>
            <a:r>
              <a:rPr lang="en-US" dirty="0"/>
              <a:t>IEEE </a:t>
            </a:r>
            <a:r>
              <a:rPr lang="en-US" dirty="0" smtClean="0"/>
              <a:t>Trans. </a:t>
            </a:r>
            <a:r>
              <a:rPr lang="en-US" dirty="0" err="1" smtClean="0"/>
              <a:t>Nucl</a:t>
            </a:r>
            <a:r>
              <a:rPr lang="en-US" dirty="0" smtClean="0"/>
              <a:t>. Sci. 62 (2015) 2023</a:t>
            </a:r>
            <a:endParaRPr lang="en-US" dirty="0"/>
          </a:p>
        </p:txBody>
      </p:sp>
      <p:sp>
        <p:nvSpPr>
          <p:cNvPr id="25" name="Textfeld 24"/>
          <p:cNvSpPr txBox="1"/>
          <p:nvPr/>
        </p:nvSpPr>
        <p:spPr>
          <a:xfrm>
            <a:off x="5369161" y="1239824"/>
            <a:ext cx="29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Does</a:t>
            </a:r>
            <a:r>
              <a:rPr lang="de-DE" dirty="0"/>
              <a:t> </a:t>
            </a:r>
            <a:r>
              <a:rPr lang="de-DE" dirty="0" smtClean="0"/>
              <a:t>pair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27" name="Freihandform 26"/>
          <p:cNvSpPr/>
          <p:nvPr/>
        </p:nvSpPr>
        <p:spPr>
          <a:xfrm>
            <a:off x="5529943" y="928914"/>
            <a:ext cx="2351314" cy="1190172"/>
          </a:xfrm>
          <a:custGeom>
            <a:avLst/>
            <a:gdLst>
              <a:gd name="connsiteX0" fmla="*/ 0 w 2351314"/>
              <a:gd name="connsiteY0" fmla="*/ 0 h 1190172"/>
              <a:gd name="connsiteX1" fmla="*/ 72571 w 2351314"/>
              <a:gd name="connsiteY1" fmla="*/ 29029 h 1190172"/>
              <a:gd name="connsiteX2" fmla="*/ 188686 w 2351314"/>
              <a:gd name="connsiteY2" fmla="*/ 101600 h 1190172"/>
              <a:gd name="connsiteX3" fmla="*/ 261257 w 2351314"/>
              <a:gd name="connsiteY3" fmla="*/ 130629 h 1190172"/>
              <a:gd name="connsiteX4" fmla="*/ 362857 w 2351314"/>
              <a:gd name="connsiteY4" fmla="*/ 203200 h 1190172"/>
              <a:gd name="connsiteX5" fmla="*/ 580571 w 2351314"/>
              <a:gd name="connsiteY5" fmla="*/ 333829 h 1190172"/>
              <a:gd name="connsiteX6" fmla="*/ 769257 w 2351314"/>
              <a:gd name="connsiteY6" fmla="*/ 464457 h 1190172"/>
              <a:gd name="connsiteX7" fmla="*/ 957943 w 2351314"/>
              <a:gd name="connsiteY7" fmla="*/ 551543 h 1190172"/>
              <a:gd name="connsiteX8" fmla="*/ 1146628 w 2351314"/>
              <a:gd name="connsiteY8" fmla="*/ 638629 h 1190172"/>
              <a:gd name="connsiteX9" fmla="*/ 1233714 w 2351314"/>
              <a:gd name="connsiteY9" fmla="*/ 667657 h 1190172"/>
              <a:gd name="connsiteX10" fmla="*/ 1306286 w 2351314"/>
              <a:gd name="connsiteY10" fmla="*/ 696686 h 1190172"/>
              <a:gd name="connsiteX11" fmla="*/ 1378857 w 2351314"/>
              <a:gd name="connsiteY11" fmla="*/ 711200 h 1190172"/>
              <a:gd name="connsiteX12" fmla="*/ 1654628 w 2351314"/>
              <a:gd name="connsiteY12" fmla="*/ 812800 h 1190172"/>
              <a:gd name="connsiteX13" fmla="*/ 1857828 w 2351314"/>
              <a:gd name="connsiteY13" fmla="*/ 885372 h 1190172"/>
              <a:gd name="connsiteX14" fmla="*/ 1959428 w 2351314"/>
              <a:gd name="connsiteY14" fmla="*/ 957943 h 1190172"/>
              <a:gd name="connsiteX15" fmla="*/ 2061028 w 2351314"/>
              <a:gd name="connsiteY15" fmla="*/ 1016000 h 1190172"/>
              <a:gd name="connsiteX16" fmla="*/ 2119086 w 2351314"/>
              <a:gd name="connsiteY16" fmla="*/ 1059543 h 1190172"/>
              <a:gd name="connsiteX17" fmla="*/ 2191657 w 2351314"/>
              <a:gd name="connsiteY17" fmla="*/ 1088572 h 1190172"/>
              <a:gd name="connsiteX18" fmla="*/ 2336800 w 2351314"/>
              <a:gd name="connsiteY18" fmla="*/ 1175657 h 1190172"/>
              <a:gd name="connsiteX19" fmla="*/ 2351314 w 2351314"/>
              <a:gd name="connsiteY19" fmla="*/ 1190172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51314" h="1190172">
                <a:moveTo>
                  <a:pt x="0" y="0"/>
                </a:moveTo>
                <a:cubicBezTo>
                  <a:pt x="24190" y="9676"/>
                  <a:pt x="49631" y="16677"/>
                  <a:pt x="72571" y="29029"/>
                </a:cubicBezTo>
                <a:cubicBezTo>
                  <a:pt x="112758" y="50668"/>
                  <a:pt x="146308" y="84648"/>
                  <a:pt x="188686" y="101600"/>
                </a:cubicBezTo>
                <a:cubicBezTo>
                  <a:pt x="212876" y="111276"/>
                  <a:pt x="238752" y="117501"/>
                  <a:pt x="261257" y="130629"/>
                </a:cubicBezTo>
                <a:cubicBezTo>
                  <a:pt x="297206" y="151600"/>
                  <a:pt x="327745" y="180856"/>
                  <a:pt x="362857" y="203200"/>
                </a:cubicBezTo>
                <a:cubicBezTo>
                  <a:pt x="434258" y="248637"/>
                  <a:pt x="510987" y="285656"/>
                  <a:pt x="580571" y="333829"/>
                </a:cubicBezTo>
                <a:cubicBezTo>
                  <a:pt x="643466" y="377372"/>
                  <a:pt x="700836" y="430247"/>
                  <a:pt x="769257" y="464457"/>
                </a:cubicBezTo>
                <a:cubicBezTo>
                  <a:pt x="988543" y="574100"/>
                  <a:pt x="713841" y="438880"/>
                  <a:pt x="957943" y="551543"/>
                </a:cubicBezTo>
                <a:cubicBezTo>
                  <a:pt x="1071849" y="604116"/>
                  <a:pt x="1022162" y="590758"/>
                  <a:pt x="1146628" y="638629"/>
                </a:cubicBezTo>
                <a:cubicBezTo>
                  <a:pt x="1175187" y="649613"/>
                  <a:pt x="1204957" y="657200"/>
                  <a:pt x="1233714" y="667657"/>
                </a:cubicBezTo>
                <a:cubicBezTo>
                  <a:pt x="1258200" y="676561"/>
                  <a:pt x="1281331" y="689199"/>
                  <a:pt x="1306286" y="696686"/>
                </a:cubicBezTo>
                <a:cubicBezTo>
                  <a:pt x="1329915" y="703775"/>
                  <a:pt x="1354667" y="706362"/>
                  <a:pt x="1378857" y="711200"/>
                </a:cubicBezTo>
                <a:cubicBezTo>
                  <a:pt x="1517942" y="766834"/>
                  <a:pt x="1517439" y="769928"/>
                  <a:pt x="1654628" y="812800"/>
                </a:cubicBezTo>
                <a:cubicBezTo>
                  <a:pt x="1735172" y="837970"/>
                  <a:pt x="1782942" y="842580"/>
                  <a:pt x="1857828" y="885372"/>
                </a:cubicBezTo>
                <a:cubicBezTo>
                  <a:pt x="1893963" y="906021"/>
                  <a:pt x="1924419" y="935437"/>
                  <a:pt x="1959428" y="957943"/>
                </a:cubicBezTo>
                <a:cubicBezTo>
                  <a:pt x="1992239" y="979036"/>
                  <a:pt x="2028120" y="995059"/>
                  <a:pt x="2061028" y="1016000"/>
                </a:cubicBezTo>
                <a:cubicBezTo>
                  <a:pt x="2081437" y="1028987"/>
                  <a:pt x="2097940" y="1047795"/>
                  <a:pt x="2119086" y="1059543"/>
                </a:cubicBezTo>
                <a:cubicBezTo>
                  <a:pt x="2141861" y="1072196"/>
                  <a:pt x="2167849" y="1077991"/>
                  <a:pt x="2191657" y="1088572"/>
                </a:cubicBezTo>
                <a:cubicBezTo>
                  <a:pt x="2232888" y="1106897"/>
                  <a:pt x="2309160" y="1148015"/>
                  <a:pt x="2336800" y="1175657"/>
                </a:cubicBezTo>
                <a:lnTo>
                  <a:pt x="2351314" y="119017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ihandform 27"/>
          <p:cNvSpPr/>
          <p:nvPr/>
        </p:nvSpPr>
        <p:spPr>
          <a:xfrm>
            <a:off x="5733143" y="812800"/>
            <a:ext cx="2061028" cy="1712686"/>
          </a:xfrm>
          <a:custGeom>
            <a:avLst/>
            <a:gdLst>
              <a:gd name="connsiteX0" fmla="*/ 0 w 2061028"/>
              <a:gd name="connsiteY0" fmla="*/ 1712686 h 1712686"/>
              <a:gd name="connsiteX1" fmla="*/ 348343 w 2061028"/>
              <a:gd name="connsiteY1" fmla="*/ 1306286 h 1712686"/>
              <a:gd name="connsiteX2" fmla="*/ 667657 w 2061028"/>
              <a:gd name="connsiteY2" fmla="*/ 1030514 h 1712686"/>
              <a:gd name="connsiteX3" fmla="*/ 1219200 w 2061028"/>
              <a:gd name="connsiteY3" fmla="*/ 609600 h 1712686"/>
              <a:gd name="connsiteX4" fmla="*/ 1509486 w 2061028"/>
              <a:gd name="connsiteY4" fmla="*/ 377371 h 1712686"/>
              <a:gd name="connsiteX5" fmla="*/ 1654628 w 2061028"/>
              <a:gd name="connsiteY5" fmla="*/ 261257 h 1712686"/>
              <a:gd name="connsiteX6" fmla="*/ 1959428 w 2061028"/>
              <a:gd name="connsiteY6" fmla="*/ 72571 h 1712686"/>
              <a:gd name="connsiteX7" fmla="*/ 2061028 w 2061028"/>
              <a:gd name="connsiteY7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1028" h="1712686">
                <a:moveTo>
                  <a:pt x="0" y="1712686"/>
                </a:moveTo>
                <a:cubicBezTo>
                  <a:pt x="90312" y="1596570"/>
                  <a:pt x="259390" y="1373001"/>
                  <a:pt x="348343" y="1306286"/>
                </a:cubicBezTo>
                <a:cubicBezTo>
                  <a:pt x="837727" y="939246"/>
                  <a:pt x="225618" y="1411159"/>
                  <a:pt x="667657" y="1030514"/>
                </a:cubicBezTo>
                <a:cubicBezTo>
                  <a:pt x="1428345" y="375476"/>
                  <a:pt x="768501" y="947624"/>
                  <a:pt x="1219200" y="609600"/>
                </a:cubicBezTo>
                <a:cubicBezTo>
                  <a:pt x="1318333" y="535251"/>
                  <a:pt x="1412724" y="454781"/>
                  <a:pt x="1509486" y="377371"/>
                </a:cubicBezTo>
                <a:cubicBezTo>
                  <a:pt x="1557867" y="338666"/>
                  <a:pt x="1601948" y="293869"/>
                  <a:pt x="1654628" y="261257"/>
                </a:cubicBezTo>
                <a:cubicBezTo>
                  <a:pt x="1756228" y="198362"/>
                  <a:pt x="1862193" y="142024"/>
                  <a:pt x="1959428" y="72571"/>
                </a:cubicBezTo>
                <a:lnTo>
                  <a:pt x="2061028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5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C_Setu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700462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U_Logo_HKS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103" y="4201690"/>
            <a:ext cx="1223963" cy="358775"/>
          </a:xfrm>
          <a:prstGeom prst="rect">
            <a:avLst/>
          </a:prstGeom>
          <a:noFill/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374" y="4782019"/>
            <a:ext cx="1619250" cy="627174"/>
          </a:xfrm>
          <a:prstGeom prst="rect">
            <a:avLst/>
          </a:prstGeom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895" y="3144882"/>
            <a:ext cx="722859" cy="72752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766" y="3111164"/>
            <a:ext cx="1279241" cy="794957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Prototypes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125082" y="3513653"/>
            <a:ext cx="193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Silicium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533616" y="3513653"/>
            <a:ext cx="1297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Scintillator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675617" y="3993167"/>
            <a:ext cx="8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CdZnTe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533616" y="3962389"/>
            <a:ext cx="1297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Scintillator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75617" y="4454596"/>
            <a:ext cx="8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CdZnTe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749444" y="4454596"/>
            <a:ext cx="8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CdZnTe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533616" y="4916024"/>
            <a:ext cx="1297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Scintillator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459789" y="4916024"/>
            <a:ext cx="1297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Scintillator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116079"/>
            <a:ext cx="2490617" cy="122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47776" y="497746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2010-2014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9" name="Rechteck 28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694773" y="6051176"/>
            <a:ext cx="2449227" cy="486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9644" y="2641493"/>
            <a:ext cx="3156948" cy="2376264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Textfeld 1"/>
          <p:cNvSpPr txBox="1"/>
          <p:nvPr/>
        </p:nvSpPr>
        <p:spPr>
          <a:xfrm>
            <a:off x="1898075" y="666626"/>
            <a:ext cx="4309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36550">
              <a:tabLst>
                <a:tab pos="1250950" algn="l"/>
              </a:tabLst>
            </a:pPr>
            <a:r>
              <a:rPr lang="de-DE" dirty="0" err="1" smtClean="0"/>
              <a:t>Challenges</a:t>
            </a:r>
            <a:r>
              <a:rPr lang="de-DE" dirty="0" smtClean="0"/>
              <a:t>: 	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endParaRPr lang="de-DE" dirty="0" smtClean="0"/>
          </a:p>
          <a:p>
            <a:pPr defTabSz="336550">
              <a:tabLst>
                <a:tab pos="1250950" algn="l"/>
              </a:tabLst>
            </a:pPr>
            <a:r>
              <a:rPr lang="de-DE" dirty="0"/>
              <a:t>	</a:t>
            </a:r>
            <a:r>
              <a:rPr lang="de-DE" dirty="0" smtClean="0"/>
              <a:t>Timing</a:t>
            </a:r>
          </a:p>
          <a:p>
            <a:pPr defTabSz="336550">
              <a:tabLst>
                <a:tab pos="1250950" algn="l"/>
              </a:tabLst>
            </a:pPr>
            <a:r>
              <a:rPr lang="de-DE" dirty="0"/>
              <a:t>	</a:t>
            </a:r>
            <a:r>
              <a:rPr lang="de-DE" dirty="0" err="1" smtClean="0"/>
              <a:t>Coincidence</a:t>
            </a:r>
            <a:r>
              <a:rPr lang="de-DE" dirty="0" smtClean="0"/>
              <a:t> </a:t>
            </a:r>
            <a:r>
              <a:rPr lang="de-DE" dirty="0" err="1" smtClean="0"/>
              <a:t>building</a:t>
            </a:r>
            <a:endParaRPr lang="de-DE" dirty="0" smtClean="0"/>
          </a:p>
          <a:p>
            <a:pPr defTabSz="336550">
              <a:tabLst>
                <a:tab pos="1250950" algn="l"/>
              </a:tabLst>
            </a:pPr>
            <a:r>
              <a:rPr lang="de-DE" dirty="0"/>
              <a:t>	</a:t>
            </a:r>
            <a:r>
              <a:rPr lang="de-DE" dirty="0" err="1" smtClean="0"/>
              <a:t>Discrimination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valid </a:t>
            </a:r>
            <a:r>
              <a:rPr lang="de-DE" dirty="0" err="1" smtClean="0"/>
              <a:t>events</a:t>
            </a:r>
            <a:endParaRPr lang="de-DE" dirty="0" smtClean="0"/>
          </a:p>
          <a:p>
            <a:r>
              <a:rPr lang="de-DE" dirty="0"/>
              <a:t>	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7" y="666190"/>
            <a:ext cx="1373243" cy="12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3" b="29273"/>
          <a:stretch/>
        </p:blipFill>
        <p:spPr bwMode="auto">
          <a:xfrm>
            <a:off x="103469" y="2009366"/>
            <a:ext cx="1532382" cy="145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079307" y="28877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2.49 · 10</a:t>
            </a:r>
            <a:r>
              <a:rPr lang="de-DE" baseline="30000" dirty="0" smtClean="0"/>
              <a:t>-4</a:t>
            </a:r>
            <a:r>
              <a:rPr lang="de-DE" dirty="0" smtClean="0"/>
              <a:t> </a:t>
            </a:r>
            <a:r>
              <a:rPr lang="el-GR" dirty="0" smtClean="0">
                <a:latin typeface="Calibri"/>
              </a:rPr>
              <a:t>γ</a:t>
            </a:r>
            <a:r>
              <a:rPr lang="de-DE" baseline="30000" dirty="0" smtClean="0">
                <a:latin typeface="Calibri"/>
              </a:rPr>
              <a:t>-1</a:t>
            </a:r>
          </a:p>
          <a:p>
            <a:r>
              <a:rPr lang="de-DE" dirty="0" smtClean="0">
                <a:latin typeface="Calibri"/>
              </a:rPr>
              <a:t>3.49 </a:t>
            </a:r>
            <a:r>
              <a:rPr lang="de-DE" dirty="0" smtClean="0"/>
              <a:t>· 10</a:t>
            </a:r>
            <a:r>
              <a:rPr lang="de-DE" baseline="30000" dirty="0" smtClean="0"/>
              <a:t>-5</a:t>
            </a:r>
            <a:r>
              <a:rPr lang="de-DE" dirty="0" smtClean="0"/>
              <a:t> p</a:t>
            </a:r>
            <a:r>
              <a:rPr lang="de-DE" baseline="30000" dirty="0" smtClean="0"/>
              <a:t>-1</a:t>
            </a:r>
            <a:endParaRPr lang="de-DE" baseline="30000" dirty="0"/>
          </a:p>
          <a:p>
            <a:endParaRPr lang="de-DE" baseline="30000" dirty="0"/>
          </a:p>
        </p:txBody>
      </p:sp>
      <p:sp>
        <p:nvSpPr>
          <p:cNvPr id="11" name="Textfeld 10"/>
          <p:cNvSpPr txBox="1"/>
          <p:nvPr/>
        </p:nvSpPr>
        <p:spPr>
          <a:xfrm>
            <a:off x="3823751" y="2475139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2.18 · 10</a:t>
            </a:r>
            <a:r>
              <a:rPr lang="de-DE" baseline="30000" dirty="0" smtClean="0"/>
              <a:t>-3</a:t>
            </a:r>
            <a:r>
              <a:rPr lang="de-DE" dirty="0" smtClean="0"/>
              <a:t> </a:t>
            </a:r>
            <a:r>
              <a:rPr lang="el-GR" dirty="0" smtClean="0">
                <a:latin typeface="Calibri"/>
              </a:rPr>
              <a:t>γ</a:t>
            </a:r>
            <a:r>
              <a:rPr lang="de-DE" baseline="30000" dirty="0" smtClean="0">
                <a:latin typeface="Calibri"/>
              </a:rPr>
              <a:t>-1</a:t>
            </a:r>
          </a:p>
          <a:p>
            <a:r>
              <a:rPr lang="de-DE" dirty="0" smtClean="0">
                <a:latin typeface="Calibri"/>
              </a:rPr>
              <a:t>3.05 </a:t>
            </a:r>
            <a:r>
              <a:rPr lang="de-DE" dirty="0"/>
              <a:t>· </a:t>
            </a:r>
            <a:r>
              <a:rPr lang="de-DE" dirty="0" smtClean="0"/>
              <a:t>10</a:t>
            </a:r>
            <a:r>
              <a:rPr lang="de-DE" baseline="30000" dirty="0" smtClean="0"/>
              <a:t>-4</a:t>
            </a:r>
            <a:r>
              <a:rPr lang="de-DE" dirty="0" smtClean="0"/>
              <a:t> p</a:t>
            </a:r>
            <a:r>
              <a:rPr lang="de-DE" baseline="30000" dirty="0" smtClean="0"/>
              <a:t>-1</a:t>
            </a:r>
            <a:endParaRPr lang="de-DE" baseline="30000" dirty="0" smtClean="0">
              <a:latin typeface="Calibri"/>
            </a:endParaRPr>
          </a:p>
          <a:p>
            <a:endParaRPr lang="de-DE" baseline="3000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Challenges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detector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developments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61" y="2211071"/>
            <a:ext cx="3455893" cy="251676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059706" y="2283531"/>
            <a:ext cx="197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J. </a:t>
            </a:r>
            <a:r>
              <a:rPr lang="de-DE" sz="1400" dirty="0" err="1" smtClean="0"/>
              <a:t>Petzoldt</a:t>
            </a:r>
            <a:r>
              <a:rPr lang="de-DE" sz="1400" dirty="0" smtClean="0"/>
              <a:t> et al., in </a:t>
            </a:r>
            <a:r>
              <a:rPr lang="de-DE" sz="1400" dirty="0" err="1" smtClean="0"/>
              <a:t>prep</a:t>
            </a:r>
            <a:r>
              <a:rPr lang="de-DE" sz="1400" dirty="0" smtClean="0"/>
              <a:t>.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49624" y="5177118"/>
            <a:ext cx="8460586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1 </a:t>
            </a:r>
            <a:r>
              <a:rPr lang="de-DE" dirty="0" err="1" smtClean="0"/>
              <a:t>nA</a:t>
            </a:r>
            <a:r>
              <a:rPr lang="de-DE" dirty="0" smtClean="0"/>
              <a:t> </a:t>
            </a:r>
            <a:r>
              <a:rPr lang="de-DE" dirty="0" err="1" smtClean="0"/>
              <a:t>proton</a:t>
            </a:r>
            <a:r>
              <a:rPr lang="de-DE" dirty="0" smtClean="0"/>
              <a:t> beam </a:t>
            </a:r>
            <a:r>
              <a:rPr lang="de-DE" dirty="0" err="1" smtClean="0"/>
              <a:t>current</a:t>
            </a:r>
            <a:r>
              <a:rPr lang="de-DE" dirty="0" smtClean="0"/>
              <a:t> -&gt; 59 </a:t>
            </a:r>
            <a:r>
              <a:rPr lang="de-DE" dirty="0" err="1" smtClean="0"/>
              <a:t>protons</a:t>
            </a:r>
            <a:r>
              <a:rPr lang="de-DE" dirty="0" smtClean="0"/>
              <a:t> @ 9.4 </a:t>
            </a:r>
            <a:r>
              <a:rPr lang="de-DE" dirty="0" err="1" smtClean="0"/>
              <a:t>ns</a:t>
            </a:r>
            <a:r>
              <a:rPr lang="de-DE" dirty="0" smtClean="0"/>
              <a:t>; </a:t>
            </a:r>
            <a:r>
              <a:rPr lang="de-DE" dirty="0" err="1" smtClean="0"/>
              <a:t>peak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50 </a:t>
            </a:r>
            <a:r>
              <a:rPr lang="de-DE" dirty="0" err="1" smtClean="0"/>
              <a:t>times</a:t>
            </a:r>
            <a:r>
              <a:rPr lang="de-DE" dirty="0" smtClean="0"/>
              <a:t> </a:t>
            </a:r>
            <a:r>
              <a:rPr lang="de-DE" dirty="0" err="1" smtClean="0"/>
              <a:t>higher</a:t>
            </a:r>
            <a:endParaRPr lang="de-DE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asymmetric</a:t>
            </a:r>
            <a:r>
              <a:rPr lang="de-DE" dirty="0" smtClean="0"/>
              <a:t> </a:t>
            </a:r>
            <a:r>
              <a:rPr lang="de-DE" dirty="0" err="1" smtClean="0"/>
              <a:t>load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smtClean="0">
                <a:latin typeface="Calibri"/>
              </a:rPr>
              <a:t>→ </a:t>
            </a:r>
            <a:r>
              <a:rPr lang="de-DE" dirty="0" err="1" smtClean="0">
                <a:latin typeface="Calibri"/>
              </a:rPr>
              <a:t>Optimization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of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detector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system</a:t>
            </a:r>
            <a:r>
              <a:rPr lang="de-DE" dirty="0" smtClean="0">
                <a:latin typeface="Calibri"/>
              </a:rPr>
              <a:t>, </a:t>
            </a:r>
            <a:r>
              <a:rPr lang="de-DE" dirty="0" err="1" smtClean="0">
                <a:latin typeface="Calibri"/>
              </a:rPr>
              <a:t>development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of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filter</a:t>
            </a:r>
            <a:r>
              <a:rPr lang="de-DE" dirty="0" smtClean="0">
                <a:latin typeface="Calibri"/>
              </a:rPr>
              <a:t> </a:t>
            </a:r>
            <a:r>
              <a:rPr lang="de-DE" dirty="0" err="1" smtClean="0">
                <a:latin typeface="Calibri"/>
              </a:rPr>
              <a:t>criteria</a:t>
            </a:r>
            <a:endParaRPr lang="de-DE" sz="1400" dirty="0" smtClean="0"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de-DE" sz="1400" dirty="0" smtClean="0">
                <a:latin typeface="Calibri"/>
              </a:rPr>
              <a:t>H. Rohling, </a:t>
            </a:r>
            <a:r>
              <a:rPr lang="de-DE" sz="1400" dirty="0" err="1" smtClean="0">
                <a:latin typeface="Calibri"/>
              </a:rPr>
              <a:t>PhD</a:t>
            </a:r>
            <a:r>
              <a:rPr lang="de-DE" sz="1400" dirty="0" smtClean="0">
                <a:latin typeface="Calibri"/>
              </a:rPr>
              <a:t> </a:t>
            </a:r>
            <a:r>
              <a:rPr lang="de-DE" sz="1400" dirty="0" err="1" smtClean="0">
                <a:latin typeface="Calibri"/>
              </a:rPr>
              <a:t>thesis</a:t>
            </a:r>
            <a:r>
              <a:rPr lang="de-DE" sz="1400" dirty="0" smtClean="0">
                <a:latin typeface="Calibri"/>
              </a:rPr>
              <a:t>, TU Dresden, 2015,  Rohling et al. TNS 62 (2015) 2023, Rohling et al., PMB 62 (2017) 2795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7" name="Rechteck 16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p_12C"/>
          <p:cNvPicPr>
            <a:picLocks noChangeAspect="1" noChangeArrowheads="1"/>
          </p:cNvPicPr>
          <p:nvPr/>
        </p:nvPicPr>
        <p:blipFill rotWithShape="1">
          <a:blip r:embed="rId2" cstate="print"/>
          <a:srcRect t="44076" r="40038" b="17631"/>
          <a:stretch/>
        </p:blipFill>
        <p:spPr bwMode="auto">
          <a:xfrm>
            <a:off x="827584" y="1268760"/>
            <a:ext cx="504453" cy="50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kop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7422"/>
            <a:ext cx="1861205" cy="1078504"/>
          </a:xfrm>
          <a:prstGeom prst="rect">
            <a:avLst/>
          </a:prstGeom>
          <a:solidFill>
            <a:schemeClr val="bg1">
              <a:alpha val="80000"/>
            </a:schemeClr>
          </a:solidFill>
          <a:extLst/>
        </p:spPr>
      </p:pic>
      <p:sp>
        <p:nvSpPr>
          <p:cNvPr id="4" name="Textfeld 3"/>
          <p:cNvSpPr txBox="1"/>
          <p:nvPr/>
        </p:nvSpPr>
        <p:spPr>
          <a:xfrm>
            <a:off x="312169" y="102137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  <a:cs typeface="Arial" charset="0"/>
              </a:rPr>
              <a:t>Ion beam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59632" y="25639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5362" y="3434589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Interaction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with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electrons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of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tissue</a:t>
            </a:r>
            <a:endParaRPr lang="de-DE" sz="1800" dirty="0">
              <a:solidFill>
                <a:srgbClr val="333399"/>
              </a:solidFill>
              <a:latin typeface="Calibri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95689" y="3434589"/>
            <a:ext cx="2424383" cy="6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Nuclear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reactions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with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tissue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atoms</a:t>
            </a:r>
            <a:endParaRPr lang="de-DE" sz="1800" dirty="0">
              <a:solidFill>
                <a:srgbClr val="333399"/>
              </a:solidFill>
              <a:latin typeface="Calibri"/>
              <a:cs typeface="Arial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475656" y="837422"/>
            <a:ext cx="1861205" cy="107850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1259632" y="2275966"/>
            <a:ext cx="648072" cy="11586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endCxn id="7" idx="0"/>
          </p:cNvCxnSpPr>
          <p:nvPr/>
        </p:nvCxnSpPr>
        <p:spPr>
          <a:xfrm>
            <a:off x="1901860" y="2276872"/>
            <a:ext cx="2106021" cy="11577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67" y="971913"/>
            <a:ext cx="2158794" cy="1202255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312169" y="4515772"/>
            <a:ext cx="1990726" cy="1676400"/>
            <a:chOff x="4917758" y="4288155"/>
            <a:chExt cx="1990726" cy="1676400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" r="2928"/>
            <a:stretch/>
          </p:blipFill>
          <p:spPr bwMode="auto">
            <a:xfrm>
              <a:off x="4917758" y="4288155"/>
              <a:ext cx="1990726" cy="1676400"/>
            </a:xfrm>
            <a:prstGeom prst="rect">
              <a:avLst/>
            </a:prstGeom>
            <a:noFill/>
            <a:ln w="53975" cap="flat" cmpd="sng" algn="ctr">
              <a:solidFill>
                <a:srgbClr val="00CC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Freihandform 16"/>
            <p:cNvSpPr/>
            <p:nvPr/>
          </p:nvSpPr>
          <p:spPr>
            <a:xfrm>
              <a:off x="5765507" y="4898737"/>
              <a:ext cx="428625" cy="455235"/>
            </a:xfrm>
            <a:custGeom>
              <a:avLst/>
              <a:gdLst>
                <a:gd name="connsiteX0" fmla="*/ 207168 w 428625"/>
                <a:gd name="connsiteY0" fmla="*/ 416 h 455235"/>
                <a:gd name="connsiteX1" fmla="*/ 247650 w 428625"/>
                <a:gd name="connsiteY1" fmla="*/ 2797 h 455235"/>
                <a:gd name="connsiteX2" fmla="*/ 271462 w 428625"/>
                <a:gd name="connsiteY2" fmla="*/ 9941 h 455235"/>
                <a:gd name="connsiteX3" fmla="*/ 280987 w 428625"/>
                <a:gd name="connsiteY3" fmla="*/ 12322 h 455235"/>
                <a:gd name="connsiteX4" fmla="*/ 295275 w 428625"/>
                <a:gd name="connsiteY4" fmla="*/ 17085 h 455235"/>
                <a:gd name="connsiteX5" fmla="*/ 307181 w 428625"/>
                <a:gd name="connsiteY5" fmla="*/ 26610 h 455235"/>
                <a:gd name="connsiteX6" fmla="*/ 314325 w 428625"/>
                <a:gd name="connsiteY6" fmla="*/ 33754 h 455235"/>
                <a:gd name="connsiteX7" fmla="*/ 319087 w 428625"/>
                <a:gd name="connsiteY7" fmla="*/ 40897 h 455235"/>
                <a:gd name="connsiteX8" fmla="*/ 326231 w 428625"/>
                <a:gd name="connsiteY8" fmla="*/ 43279 h 455235"/>
                <a:gd name="connsiteX9" fmla="*/ 335756 w 428625"/>
                <a:gd name="connsiteY9" fmla="*/ 64710 h 455235"/>
                <a:gd name="connsiteX10" fmla="*/ 345281 w 428625"/>
                <a:gd name="connsiteY10" fmla="*/ 86141 h 455235"/>
                <a:gd name="connsiteX11" fmla="*/ 347662 w 428625"/>
                <a:gd name="connsiteY11" fmla="*/ 93285 h 455235"/>
                <a:gd name="connsiteX12" fmla="*/ 352425 w 428625"/>
                <a:gd name="connsiteY12" fmla="*/ 100429 h 455235"/>
                <a:gd name="connsiteX13" fmla="*/ 361950 w 428625"/>
                <a:gd name="connsiteY13" fmla="*/ 121860 h 455235"/>
                <a:gd name="connsiteX14" fmla="*/ 369093 w 428625"/>
                <a:gd name="connsiteY14" fmla="*/ 136147 h 455235"/>
                <a:gd name="connsiteX15" fmla="*/ 385762 w 428625"/>
                <a:gd name="connsiteY15" fmla="*/ 157579 h 455235"/>
                <a:gd name="connsiteX16" fmla="*/ 400050 w 428625"/>
                <a:gd name="connsiteY16" fmla="*/ 167104 h 455235"/>
                <a:gd name="connsiteX17" fmla="*/ 404812 w 428625"/>
                <a:gd name="connsiteY17" fmla="*/ 174247 h 455235"/>
                <a:gd name="connsiteX18" fmla="*/ 416718 w 428625"/>
                <a:gd name="connsiteY18" fmla="*/ 183772 h 455235"/>
                <a:gd name="connsiteX19" fmla="*/ 421481 w 428625"/>
                <a:gd name="connsiteY19" fmla="*/ 198060 h 455235"/>
                <a:gd name="connsiteX20" fmla="*/ 423862 w 428625"/>
                <a:gd name="connsiteY20" fmla="*/ 205204 h 455235"/>
                <a:gd name="connsiteX21" fmla="*/ 426243 w 428625"/>
                <a:gd name="connsiteY21" fmla="*/ 250447 h 455235"/>
                <a:gd name="connsiteX22" fmla="*/ 428625 w 428625"/>
                <a:gd name="connsiteY22" fmla="*/ 259972 h 455235"/>
                <a:gd name="connsiteX23" fmla="*/ 426243 w 428625"/>
                <a:gd name="connsiteY23" fmla="*/ 290929 h 455235"/>
                <a:gd name="connsiteX24" fmla="*/ 421481 w 428625"/>
                <a:gd name="connsiteY24" fmla="*/ 305216 h 455235"/>
                <a:gd name="connsiteX25" fmla="*/ 419100 w 428625"/>
                <a:gd name="connsiteY25" fmla="*/ 321885 h 455235"/>
                <a:gd name="connsiteX26" fmla="*/ 416718 w 428625"/>
                <a:gd name="connsiteY26" fmla="*/ 329029 h 455235"/>
                <a:gd name="connsiteX27" fmla="*/ 414337 w 428625"/>
                <a:gd name="connsiteY27" fmla="*/ 345697 h 455235"/>
                <a:gd name="connsiteX28" fmla="*/ 411956 w 428625"/>
                <a:gd name="connsiteY28" fmla="*/ 371891 h 455235"/>
                <a:gd name="connsiteX29" fmla="*/ 407193 w 428625"/>
                <a:gd name="connsiteY29" fmla="*/ 386179 h 455235"/>
                <a:gd name="connsiteX30" fmla="*/ 402431 w 428625"/>
                <a:gd name="connsiteY30" fmla="*/ 402847 h 455235"/>
                <a:gd name="connsiteX31" fmla="*/ 397668 w 428625"/>
                <a:gd name="connsiteY31" fmla="*/ 409991 h 455235"/>
                <a:gd name="connsiteX32" fmla="*/ 388143 w 428625"/>
                <a:gd name="connsiteY32" fmla="*/ 421897 h 455235"/>
                <a:gd name="connsiteX33" fmla="*/ 383381 w 428625"/>
                <a:gd name="connsiteY33" fmla="*/ 429041 h 455235"/>
                <a:gd name="connsiteX34" fmla="*/ 361950 w 428625"/>
                <a:gd name="connsiteY34" fmla="*/ 445710 h 455235"/>
                <a:gd name="connsiteX35" fmla="*/ 345281 w 428625"/>
                <a:gd name="connsiteY35" fmla="*/ 448091 h 455235"/>
                <a:gd name="connsiteX36" fmla="*/ 309562 w 428625"/>
                <a:gd name="connsiteY36" fmla="*/ 455235 h 455235"/>
                <a:gd name="connsiteX37" fmla="*/ 128587 w 428625"/>
                <a:gd name="connsiteY37" fmla="*/ 452854 h 455235"/>
                <a:gd name="connsiteX38" fmla="*/ 107156 w 428625"/>
                <a:gd name="connsiteY38" fmla="*/ 448091 h 455235"/>
                <a:gd name="connsiteX39" fmla="*/ 95250 w 428625"/>
                <a:gd name="connsiteY39" fmla="*/ 445710 h 455235"/>
                <a:gd name="connsiteX40" fmla="*/ 73818 w 428625"/>
                <a:gd name="connsiteY40" fmla="*/ 429041 h 455235"/>
                <a:gd name="connsiteX41" fmla="*/ 59531 w 428625"/>
                <a:gd name="connsiteY41" fmla="*/ 417135 h 455235"/>
                <a:gd name="connsiteX42" fmla="*/ 50006 w 428625"/>
                <a:gd name="connsiteY42" fmla="*/ 402847 h 455235"/>
                <a:gd name="connsiteX43" fmla="*/ 45243 w 428625"/>
                <a:gd name="connsiteY43" fmla="*/ 395704 h 455235"/>
                <a:gd name="connsiteX44" fmla="*/ 40481 w 428625"/>
                <a:gd name="connsiteY44" fmla="*/ 379035 h 455235"/>
                <a:gd name="connsiteX45" fmla="*/ 38100 w 428625"/>
                <a:gd name="connsiteY45" fmla="*/ 371891 h 455235"/>
                <a:gd name="connsiteX46" fmla="*/ 33337 w 428625"/>
                <a:gd name="connsiteY46" fmla="*/ 355222 h 455235"/>
                <a:gd name="connsiteX47" fmla="*/ 30956 w 428625"/>
                <a:gd name="connsiteY47" fmla="*/ 305216 h 455235"/>
                <a:gd name="connsiteX48" fmla="*/ 28575 w 428625"/>
                <a:gd name="connsiteY48" fmla="*/ 298072 h 455235"/>
                <a:gd name="connsiteX49" fmla="*/ 21431 w 428625"/>
                <a:gd name="connsiteY49" fmla="*/ 271879 h 455235"/>
                <a:gd name="connsiteX50" fmla="*/ 16668 w 428625"/>
                <a:gd name="connsiteY50" fmla="*/ 257591 h 455235"/>
                <a:gd name="connsiteX51" fmla="*/ 14287 w 428625"/>
                <a:gd name="connsiteY51" fmla="*/ 250447 h 455235"/>
                <a:gd name="connsiteX52" fmla="*/ 9525 w 428625"/>
                <a:gd name="connsiteY52" fmla="*/ 243304 h 455235"/>
                <a:gd name="connsiteX53" fmla="*/ 7143 w 428625"/>
                <a:gd name="connsiteY53" fmla="*/ 226635 h 455235"/>
                <a:gd name="connsiteX54" fmla="*/ 4762 w 428625"/>
                <a:gd name="connsiteY54" fmla="*/ 217110 h 455235"/>
                <a:gd name="connsiteX55" fmla="*/ 0 w 428625"/>
                <a:gd name="connsiteY55" fmla="*/ 176629 h 455235"/>
                <a:gd name="connsiteX56" fmla="*/ 2381 w 428625"/>
                <a:gd name="connsiteY56" fmla="*/ 126622 h 455235"/>
                <a:gd name="connsiteX57" fmla="*/ 4762 w 428625"/>
                <a:gd name="connsiteY57" fmla="*/ 114716 h 455235"/>
                <a:gd name="connsiteX58" fmla="*/ 14287 w 428625"/>
                <a:gd name="connsiteY58" fmla="*/ 100429 h 455235"/>
                <a:gd name="connsiteX59" fmla="*/ 21431 w 428625"/>
                <a:gd name="connsiteY59" fmla="*/ 78997 h 455235"/>
                <a:gd name="connsiteX60" fmla="*/ 23812 w 428625"/>
                <a:gd name="connsiteY60" fmla="*/ 71854 h 455235"/>
                <a:gd name="connsiteX61" fmla="*/ 35718 w 428625"/>
                <a:gd name="connsiteY61" fmla="*/ 57566 h 455235"/>
                <a:gd name="connsiteX62" fmla="*/ 40481 w 428625"/>
                <a:gd name="connsiteY62" fmla="*/ 50422 h 455235"/>
                <a:gd name="connsiteX63" fmla="*/ 54768 w 428625"/>
                <a:gd name="connsiteY63" fmla="*/ 40897 h 455235"/>
                <a:gd name="connsiteX64" fmla="*/ 59531 w 428625"/>
                <a:gd name="connsiteY64" fmla="*/ 33754 h 455235"/>
                <a:gd name="connsiteX65" fmla="*/ 66675 w 428625"/>
                <a:gd name="connsiteY65" fmla="*/ 31372 h 455235"/>
                <a:gd name="connsiteX66" fmla="*/ 73818 w 428625"/>
                <a:gd name="connsiteY66" fmla="*/ 26610 h 455235"/>
                <a:gd name="connsiteX67" fmla="*/ 83343 w 428625"/>
                <a:gd name="connsiteY67" fmla="*/ 17085 h 455235"/>
                <a:gd name="connsiteX68" fmla="*/ 97631 w 428625"/>
                <a:gd name="connsiteY68" fmla="*/ 7560 h 455235"/>
                <a:gd name="connsiteX69" fmla="*/ 123825 w 428625"/>
                <a:gd name="connsiteY69" fmla="*/ 416 h 455235"/>
                <a:gd name="connsiteX70" fmla="*/ 207168 w 428625"/>
                <a:gd name="connsiteY70" fmla="*/ 416 h 45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28625" h="455235">
                  <a:moveTo>
                    <a:pt x="207168" y="416"/>
                  </a:moveTo>
                  <a:cubicBezTo>
                    <a:pt x="227805" y="813"/>
                    <a:pt x="234194" y="1515"/>
                    <a:pt x="247650" y="2797"/>
                  </a:cubicBezTo>
                  <a:cubicBezTo>
                    <a:pt x="253747" y="3378"/>
                    <a:pt x="266797" y="8775"/>
                    <a:pt x="271462" y="9941"/>
                  </a:cubicBezTo>
                  <a:cubicBezTo>
                    <a:pt x="274637" y="10735"/>
                    <a:pt x="277852" y="11382"/>
                    <a:pt x="280987" y="12322"/>
                  </a:cubicBezTo>
                  <a:cubicBezTo>
                    <a:pt x="285796" y="13765"/>
                    <a:pt x="295275" y="17085"/>
                    <a:pt x="295275" y="17085"/>
                  </a:cubicBezTo>
                  <a:cubicBezTo>
                    <a:pt x="305925" y="33062"/>
                    <a:pt x="293379" y="17409"/>
                    <a:pt x="307181" y="26610"/>
                  </a:cubicBezTo>
                  <a:cubicBezTo>
                    <a:pt x="309983" y="28478"/>
                    <a:pt x="312169" y="31167"/>
                    <a:pt x="314325" y="33754"/>
                  </a:cubicBezTo>
                  <a:cubicBezTo>
                    <a:pt x="316157" y="35952"/>
                    <a:pt x="316852" y="39109"/>
                    <a:pt x="319087" y="40897"/>
                  </a:cubicBezTo>
                  <a:cubicBezTo>
                    <a:pt x="321047" y="42465"/>
                    <a:pt x="323850" y="42485"/>
                    <a:pt x="326231" y="43279"/>
                  </a:cubicBezTo>
                  <a:cubicBezTo>
                    <a:pt x="331898" y="60281"/>
                    <a:pt x="328208" y="53389"/>
                    <a:pt x="335756" y="64710"/>
                  </a:cubicBezTo>
                  <a:cubicBezTo>
                    <a:pt x="341423" y="81712"/>
                    <a:pt x="337733" y="74820"/>
                    <a:pt x="345281" y="86141"/>
                  </a:cubicBezTo>
                  <a:cubicBezTo>
                    <a:pt x="346075" y="88522"/>
                    <a:pt x="346539" y="91040"/>
                    <a:pt x="347662" y="93285"/>
                  </a:cubicBezTo>
                  <a:cubicBezTo>
                    <a:pt x="348942" y="95845"/>
                    <a:pt x="351263" y="97814"/>
                    <a:pt x="352425" y="100429"/>
                  </a:cubicBezTo>
                  <a:cubicBezTo>
                    <a:pt x="363760" y="125933"/>
                    <a:pt x="351171" y="105692"/>
                    <a:pt x="361950" y="121860"/>
                  </a:cubicBezTo>
                  <a:cubicBezTo>
                    <a:pt x="367933" y="139811"/>
                    <a:pt x="359864" y="117690"/>
                    <a:pt x="369093" y="136147"/>
                  </a:cubicBezTo>
                  <a:cubicBezTo>
                    <a:pt x="375490" y="148941"/>
                    <a:pt x="364642" y="143500"/>
                    <a:pt x="385762" y="157579"/>
                  </a:cubicBezTo>
                  <a:lnTo>
                    <a:pt x="400050" y="167104"/>
                  </a:lnTo>
                  <a:cubicBezTo>
                    <a:pt x="401637" y="169485"/>
                    <a:pt x="402577" y="172459"/>
                    <a:pt x="404812" y="174247"/>
                  </a:cubicBezTo>
                  <a:cubicBezTo>
                    <a:pt x="415051" y="182438"/>
                    <a:pt x="410130" y="168950"/>
                    <a:pt x="416718" y="183772"/>
                  </a:cubicBezTo>
                  <a:cubicBezTo>
                    <a:pt x="418757" y="188360"/>
                    <a:pt x="419893" y="193297"/>
                    <a:pt x="421481" y="198060"/>
                  </a:cubicBezTo>
                  <a:lnTo>
                    <a:pt x="423862" y="205204"/>
                  </a:lnTo>
                  <a:cubicBezTo>
                    <a:pt x="424656" y="220285"/>
                    <a:pt x="424935" y="235402"/>
                    <a:pt x="426243" y="250447"/>
                  </a:cubicBezTo>
                  <a:cubicBezTo>
                    <a:pt x="426527" y="253707"/>
                    <a:pt x="428625" y="256699"/>
                    <a:pt x="428625" y="259972"/>
                  </a:cubicBezTo>
                  <a:cubicBezTo>
                    <a:pt x="428625" y="270322"/>
                    <a:pt x="427857" y="280706"/>
                    <a:pt x="426243" y="290929"/>
                  </a:cubicBezTo>
                  <a:cubicBezTo>
                    <a:pt x="425460" y="295887"/>
                    <a:pt x="421481" y="305216"/>
                    <a:pt x="421481" y="305216"/>
                  </a:cubicBezTo>
                  <a:cubicBezTo>
                    <a:pt x="420687" y="310772"/>
                    <a:pt x="420201" y="316381"/>
                    <a:pt x="419100" y="321885"/>
                  </a:cubicBezTo>
                  <a:cubicBezTo>
                    <a:pt x="418608" y="324346"/>
                    <a:pt x="417210" y="326568"/>
                    <a:pt x="416718" y="329029"/>
                  </a:cubicBezTo>
                  <a:cubicBezTo>
                    <a:pt x="415617" y="334532"/>
                    <a:pt x="414957" y="340119"/>
                    <a:pt x="414337" y="345697"/>
                  </a:cubicBezTo>
                  <a:cubicBezTo>
                    <a:pt x="413369" y="354411"/>
                    <a:pt x="413480" y="363257"/>
                    <a:pt x="411956" y="371891"/>
                  </a:cubicBezTo>
                  <a:cubicBezTo>
                    <a:pt x="411084" y="376835"/>
                    <a:pt x="408410" y="381309"/>
                    <a:pt x="407193" y="386179"/>
                  </a:cubicBezTo>
                  <a:cubicBezTo>
                    <a:pt x="406430" y="389231"/>
                    <a:pt x="404139" y="399431"/>
                    <a:pt x="402431" y="402847"/>
                  </a:cubicBezTo>
                  <a:cubicBezTo>
                    <a:pt x="401151" y="405407"/>
                    <a:pt x="399256" y="407610"/>
                    <a:pt x="397668" y="409991"/>
                  </a:cubicBezTo>
                  <a:cubicBezTo>
                    <a:pt x="393032" y="423900"/>
                    <a:pt x="398915" y="411125"/>
                    <a:pt x="388143" y="421897"/>
                  </a:cubicBezTo>
                  <a:cubicBezTo>
                    <a:pt x="386119" y="423921"/>
                    <a:pt x="385213" y="426842"/>
                    <a:pt x="383381" y="429041"/>
                  </a:cubicBezTo>
                  <a:cubicBezTo>
                    <a:pt x="379290" y="433951"/>
                    <a:pt x="366972" y="444993"/>
                    <a:pt x="361950" y="445710"/>
                  </a:cubicBezTo>
                  <a:lnTo>
                    <a:pt x="345281" y="448091"/>
                  </a:lnTo>
                  <a:cubicBezTo>
                    <a:pt x="324174" y="455127"/>
                    <a:pt x="335983" y="452300"/>
                    <a:pt x="309562" y="455235"/>
                  </a:cubicBezTo>
                  <a:lnTo>
                    <a:pt x="128587" y="452854"/>
                  </a:lnTo>
                  <a:cubicBezTo>
                    <a:pt x="114072" y="452500"/>
                    <a:pt x="117712" y="450730"/>
                    <a:pt x="107156" y="448091"/>
                  </a:cubicBezTo>
                  <a:cubicBezTo>
                    <a:pt x="103230" y="447109"/>
                    <a:pt x="99219" y="446504"/>
                    <a:pt x="95250" y="445710"/>
                  </a:cubicBezTo>
                  <a:cubicBezTo>
                    <a:pt x="59144" y="421640"/>
                    <a:pt x="96198" y="447691"/>
                    <a:pt x="73818" y="429041"/>
                  </a:cubicBezTo>
                  <a:cubicBezTo>
                    <a:pt x="65129" y="421800"/>
                    <a:pt x="67220" y="427021"/>
                    <a:pt x="59531" y="417135"/>
                  </a:cubicBezTo>
                  <a:cubicBezTo>
                    <a:pt x="56017" y="412617"/>
                    <a:pt x="53181" y="407610"/>
                    <a:pt x="50006" y="402847"/>
                  </a:cubicBezTo>
                  <a:lnTo>
                    <a:pt x="45243" y="395704"/>
                  </a:lnTo>
                  <a:cubicBezTo>
                    <a:pt x="39534" y="378575"/>
                    <a:pt x="46460" y="399966"/>
                    <a:pt x="40481" y="379035"/>
                  </a:cubicBezTo>
                  <a:cubicBezTo>
                    <a:pt x="39791" y="376621"/>
                    <a:pt x="38790" y="374305"/>
                    <a:pt x="38100" y="371891"/>
                  </a:cubicBezTo>
                  <a:cubicBezTo>
                    <a:pt x="32119" y="350960"/>
                    <a:pt x="39046" y="372351"/>
                    <a:pt x="33337" y="355222"/>
                  </a:cubicBezTo>
                  <a:cubicBezTo>
                    <a:pt x="32543" y="338553"/>
                    <a:pt x="32342" y="321846"/>
                    <a:pt x="30956" y="305216"/>
                  </a:cubicBezTo>
                  <a:cubicBezTo>
                    <a:pt x="30748" y="302715"/>
                    <a:pt x="29184" y="300507"/>
                    <a:pt x="28575" y="298072"/>
                  </a:cubicBezTo>
                  <a:cubicBezTo>
                    <a:pt x="21843" y="271147"/>
                    <a:pt x="31647" y="302529"/>
                    <a:pt x="21431" y="271879"/>
                  </a:cubicBezTo>
                  <a:lnTo>
                    <a:pt x="16668" y="257591"/>
                  </a:lnTo>
                  <a:cubicBezTo>
                    <a:pt x="15874" y="255210"/>
                    <a:pt x="15679" y="252536"/>
                    <a:pt x="14287" y="250447"/>
                  </a:cubicBezTo>
                  <a:lnTo>
                    <a:pt x="9525" y="243304"/>
                  </a:lnTo>
                  <a:cubicBezTo>
                    <a:pt x="8731" y="237748"/>
                    <a:pt x="8147" y="232157"/>
                    <a:pt x="7143" y="226635"/>
                  </a:cubicBezTo>
                  <a:cubicBezTo>
                    <a:pt x="6558" y="223415"/>
                    <a:pt x="5347" y="220330"/>
                    <a:pt x="4762" y="217110"/>
                  </a:cubicBezTo>
                  <a:cubicBezTo>
                    <a:pt x="2423" y="204243"/>
                    <a:pt x="1277" y="189400"/>
                    <a:pt x="0" y="176629"/>
                  </a:cubicBezTo>
                  <a:cubicBezTo>
                    <a:pt x="794" y="159960"/>
                    <a:pt x="1101" y="143261"/>
                    <a:pt x="2381" y="126622"/>
                  </a:cubicBezTo>
                  <a:cubicBezTo>
                    <a:pt x="2691" y="122587"/>
                    <a:pt x="3087" y="118400"/>
                    <a:pt x="4762" y="114716"/>
                  </a:cubicBezTo>
                  <a:cubicBezTo>
                    <a:pt x="7130" y="109505"/>
                    <a:pt x="14287" y="100429"/>
                    <a:pt x="14287" y="100429"/>
                  </a:cubicBezTo>
                  <a:lnTo>
                    <a:pt x="21431" y="78997"/>
                  </a:lnTo>
                  <a:cubicBezTo>
                    <a:pt x="22225" y="76616"/>
                    <a:pt x="22420" y="73942"/>
                    <a:pt x="23812" y="71854"/>
                  </a:cubicBezTo>
                  <a:cubicBezTo>
                    <a:pt x="35638" y="54116"/>
                    <a:pt x="20439" y="75902"/>
                    <a:pt x="35718" y="57566"/>
                  </a:cubicBezTo>
                  <a:cubicBezTo>
                    <a:pt x="37550" y="55367"/>
                    <a:pt x="38327" y="52307"/>
                    <a:pt x="40481" y="50422"/>
                  </a:cubicBezTo>
                  <a:cubicBezTo>
                    <a:pt x="44788" y="46653"/>
                    <a:pt x="54768" y="40897"/>
                    <a:pt x="54768" y="40897"/>
                  </a:cubicBezTo>
                  <a:cubicBezTo>
                    <a:pt x="56356" y="38516"/>
                    <a:pt x="57296" y="35542"/>
                    <a:pt x="59531" y="33754"/>
                  </a:cubicBezTo>
                  <a:cubicBezTo>
                    <a:pt x="61491" y="32186"/>
                    <a:pt x="64430" y="32495"/>
                    <a:pt x="66675" y="31372"/>
                  </a:cubicBezTo>
                  <a:cubicBezTo>
                    <a:pt x="69234" y="30092"/>
                    <a:pt x="71437" y="28197"/>
                    <a:pt x="73818" y="26610"/>
                  </a:cubicBezTo>
                  <a:cubicBezTo>
                    <a:pt x="77860" y="14487"/>
                    <a:pt x="72952" y="22857"/>
                    <a:pt x="83343" y="17085"/>
                  </a:cubicBezTo>
                  <a:cubicBezTo>
                    <a:pt x="88347" y="14305"/>
                    <a:pt x="92201" y="9370"/>
                    <a:pt x="97631" y="7560"/>
                  </a:cubicBezTo>
                  <a:cubicBezTo>
                    <a:pt x="103915" y="5465"/>
                    <a:pt x="116544" y="598"/>
                    <a:pt x="123825" y="416"/>
                  </a:cubicBezTo>
                  <a:cubicBezTo>
                    <a:pt x="151597" y="-278"/>
                    <a:pt x="186531" y="19"/>
                    <a:pt x="207168" y="416"/>
                  </a:cubicBezTo>
                  <a:close/>
                </a:path>
              </a:pathLst>
            </a:custGeom>
            <a:noFill/>
            <a:ln w="539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Rechteck 18"/>
          <p:cNvSpPr/>
          <p:nvPr/>
        </p:nvSpPr>
        <p:spPr>
          <a:xfrm>
            <a:off x="323528" y="3468744"/>
            <a:ext cx="2273852" cy="608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-322725" y="601403"/>
            <a:ext cx="767079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lvl="1" indent="0">
              <a:spcBef>
                <a:spcPts val="600"/>
              </a:spcBef>
              <a:buNone/>
            </a:pPr>
            <a:r>
              <a:rPr lang="en-US" kern="0" dirty="0" smtClean="0">
                <a:sym typeface="Wingdings" pitchFamily="2" charset="2"/>
              </a:rPr>
              <a:t> </a:t>
            </a:r>
          </a:p>
          <a:p>
            <a:pPr marL="514350" lvl="1" indent="0" defTabSz="703263">
              <a:spcBef>
                <a:spcPts val="600"/>
              </a:spcBef>
              <a:buNone/>
            </a:pPr>
            <a:r>
              <a:rPr lang="de-DE" altLang="de-DE" b="1" dirty="0" err="1" smtClean="0">
                <a:solidFill>
                  <a:srgbClr val="0070C0"/>
                </a:solidFill>
              </a:rPr>
              <a:t>Detectors</a:t>
            </a:r>
            <a:endParaRPr lang="de-DE" altLang="de-DE" b="1" dirty="0" smtClean="0">
              <a:solidFill>
                <a:srgbClr val="0070C0"/>
              </a:solidFill>
            </a:endParaRPr>
          </a:p>
          <a:p>
            <a:pPr marL="514350" lvl="1" indent="0" defTabSz="703263">
              <a:lnSpc>
                <a:spcPct val="114000"/>
              </a:lnSpc>
              <a:spcBef>
                <a:spcPts val="600"/>
              </a:spcBef>
              <a:buNone/>
            </a:pPr>
            <a:r>
              <a:rPr lang="de-DE" altLang="de-DE" dirty="0" smtClean="0">
                <a:solidFill>
                  <a:srgbClr val="000000"/>
                </a:solidFill>
              </a:rPr>
              <a:t>CZT</a:t>
            </a:r>
            <a:r>
              <a:rPr lang="de-DE" altLang="de-DE" dirty="0">
                <a:solidFill>
                  <a:srgbClr val="000000"/>
                </a:solidFill>
              </a:rPr>
              <a:t>	</a:t>
            </a:r>
            <a:r>
              <a:rPr lang="de-DE" altLang="de-DE" dirty="0" smtClean="0">
                <a:solidFill>
                  <a:srgbClr val="000000"/>
                </a:solidFill>
              </a:rPr>
              <a:t>  	2 </a:t>
            </a:r>
            <a:r>
              <a:rPr lang="de-DE" altLang="de-DE" dirty="0" smtClean="0">
                <a:solidFill>
                  <a:srgbClr val="000000"/>
                </a:solidFill>
                <a:ea typeface="Ubuntu" charset="0"/>
                <a:cs typeface="Ubuntu" charset="0"/>
              </a:rPr>
              <a:t>× 2 × 0.5 </a:t>
            </a:r>
            <a:r>
              <a:rPr lang="de-DE" altLang="de-DE" dirty="0">
                <a:solidFill>
                  <a:srgbClr val="000000"/>
                </a:solidFill>
                <a:ea typeface="Ubuntu" charset="0"/>
                <a:cs typeface="Ubuntu" charset="0"/>
              </a:rPr>
              <a:t>cm³</a:t>
            </a:r>
            <a:br>
              <a:rPr lang="de-DE" altLang="de-DE" dirty="0">
                <a:solidFill>
                  <a:srgbClr val="000000"/>
                </a:solidFill>
                <a:ea typeface="Ubuntu" charset="0"/>
                <a:cs typeface="Ubuntu" charset="0"/>
              </a:rPr>
            </a:br>
            <a:r>
              <a:rPr lang="de-DE" altLang="de-DE" dirty="0" smtClean="0">
                <a:solidFill>
                  <a:srgbClr val="000000"/>
                </a:solidFill>
                <a:ea typeface="Ubuntu" charset="0"/>
                <a:cs typeface="Ubuntu" charset="0"/>
              </a:rPr>
              <a:t>LSO </a:t>
            </a:r>
            <a:r>
              <a:rPr lang="de-DE" altLang="de-DE" dirty="0">
                <a:solidFill>
                  <a:srgbClr val="000000"/>
                </a:solidFill>
                <a:ea typeface="Ubuntu" charset="0"/>
                <a:cs typeface="Ubuntu" charset="0"/>
              </a:rPr>
              <a:t>/ </a:t>
            </a:r>
            <a:r>
              <a:rPr lang="de-DE" altLang="de-DE" dirty="0" smtClean="0">
                <a:solidFill>
                  <a:srgbClr val="000000"/>
                </a:solidFill>
                <a:ea typeface="Ubuntu" charset="0"/>
                <a:cs typeface="Ubuntu" charset="0"/>
              </a:rPr>
              <a:t>BGO	5.2 × 5.2 × 2 cm³</a:t>
            </a:r>
          </a:p>
          <a:p>
            <a:pPr marL="514350" lvl="1" indent="0" defTabSz="703263">
              <a:lnSpc>
                <a:spcPct val="114000"/>
              </a:lnSpc>
              <a:spcBef>
                <a:spcPts val="600"/>
              </a:spcBef>
              <a:buNone/>
            </a:pPr>
            <a:r>
              <a:rPr lang="de-DE" kern="0" dirty="0" smtClean="0">
                <a:solidFill>
                  <a:srgbClr val="000000"/>
                </a:solidFill>
                <a:sym typeface="Wingdings" pitchFamily="2" charset="2"/>
              </a:rPr>
              <a:t>BGO		3.6 </a:t>
            </a:r>
            <a:r>
              <a:rPr lang="de-DE" altLang="de-DE" dirty="0">
                <a:solidFill>
                  <a:srgbClr val="000000"/>
                </a:solidFill>
                <a:ea typeface="Ubuntu" charset="0"/>
                <a:cs typeface="Ubuntu" charset="0"/>
              </a:rPr>
              <a:t>× </a:t>
            </a:r>
            <a:r>
              <a:rPr lang="de-DE" altLang="de-DE" dirty="0" smtClean="0">
                <a:solidFill>
                  <a:srgbClr val="000000"/>
                </a:solidFill>
                <a:ea typeface="Ubuntu" charset="0"/>
                <a:cs typeface="Ubuntu" charset="0"/>
              </a:rPr>
              <a:t>3.95 </a:t>
            </a:r>
            <a:r>
              <a:rPr lang="de-DE" altLang="de-DE" dirty="0">
                <a:solidFill>
                  <a:srgbClr val="000000"/>
                </a:solidFill>
                <a:ea typeface="Ubuntu" charset="0"/>
                <a:cs typeface="Ubuntu" charset="0"/>
              </a:rPr>
              <a:t>× </a:t>
            </a:r>
            <a:r>
              <a:rPr lang="de-DE" altLang="de-DE" dirty="0" smtClean="0">
                <a:solidFill>
                  <a:srgbClr val="000000"/>
                </a:solidFill>
                <a:ea typeface="Ubuntu" charset="0"/>
                <a:cs typeface="Ubuntu" charset="0"/>
              </a:rPr>
              <a:t>3 cm³ </a:t>
            </a:r>
            <a:r>
              <a:rPr lang="de-DE" kern="0" dirty="0" smtClean="0">
                <a:solidFill>
                  <a:srgbClr val="000000"/>
                </a:solidFill>
                <a:sym typeface="Wingdings" pitchFamily="2" charset="2"/>
              </a:rPr>
              <a:t>		</a:t>
            </a:r>
            <a:endParaRPr lang="en-US" kern="0" dirty="0" smtClean="0">
              <a:sym typeface="Wingdings" pitchFamily="2" charset="2"/>
            </a:endParaRPr>
          </a:p>
          <a:p>
            <a:pPr marL="514350" lvl="1" indent="0" defTabSz="703263">
              <a:spcBef>
                <a:spcPts val="600"/>
              </a:spcBef>
              <a:buNone/>
            </a:pPr>
            <a:endParaRPr lang="de-DE" altLang="de-DE" sz="1400" dirty="0" smtClean="0">
              <a:solidFill>
                <a:srgbClr val="000000"/>
              </a:solidFill>
            </a:endParaRPr>
          </a:p>
          <a:p>
            <a:pPr marL="514350" lvl="1" indent="0" defTabSz="703263">
              <a:spcBef>
                <a:spcPts val="600"/>
              </a:spcBef>
              <a:buNone/>
            </a:pPr>
            <a:r>
              <a:rPr lang="de-DE" altLang="de-DE" sz="1400" dirty="0" smtClean="0">
                <a:solidFill>
                  <a:srgbClr val="000000"/>
                </a:solidFill>
              </a:rPr>
              <a:t>CZT </a:t>
            </a:r>
            <a:r>
              <a:rPr lang="de-DE" altLang="de-DE" sz="1400" dirty="0">
                <a:solidFill>
                  <a:srgbClr val="000000"/>
                </a:solidFill>
              </a:rPr>
              <a:t>- LSO </a:t>
            </a:r>
          </a:p>
          <a:p>
            <a:pPr marL="514350" lvl="1" indent="0" defTabSz="703263">
              <a:spcBef>
                <a:spcPts val="600"/>
              </a:spcBef>
              <a:buNone/>
            </a:pPr>
            <a:r>
              <a:rPr lang="de-DE" altLang="de-DE" sz="1400" dirty="0">
                <a:solidFill>
                  <a:srgbClr val="000000"/>
                </a:solidFill>
              </a:rPr>
              <a:t>CZT - CZT</a:t>
            </a:r>
          </a:p>
          <a:p>
            <a:pPr marL="514350" lvl="1" indent="0" defTabSz="703263">
              <a:spcBef>
                <a:spcPts val="600"/>
              </a:spcBef>
              <a:buNone/>
            </a:pPr>
            <a:r>
              <a:rPr lang="de-DE" altLang="de-DE" sz="1400" dirty="0">
                <a:solidFill>
                  <a:srgbClr val="000000"/>
                </a:solidFill>
              </a:rPr>
              <a:t>CZT - CZT - LSO</a:t>
            </a:r>
          </a:p>
          <a:p>
            <a:pPr marL="514350" lvl="1" indent="0" defTabSz="703263">
              <a:spcBef>
                <a:spcPts val="600"/>
              </a:spcBef>
              <a:buNone/>
            </a:pPr>
            <a:r>
              <a:rPr lang="de-DE" altLang="de-DE" sz="1400" dirty="0">
                <a:solidFill>
                  <a:srgbClr val="000000"/>
                </a:solidFill>
              </a:rPr>
              <a:t>CZT - BGO</a:t>
            </a:r>
          </a:p>
          <a:p>
            <a:pPr marL="514350" lvl="1" indent="0" defTabSz="703263">
              <a:spcBef>
                <a:spcPts val="600"/>
              </a:spcBef>
              <a:buNone/>
            </a:pPr>
            <a:r>
              <a:rPr lang="de-DE" altLang="de-DE" sz="1400" dirty="0">
                <a:solidFill>
                  <a:srgbClr val="000000"/>
                </a:solidFill>
              </a:rPr>
              <a:t>BGO - BGO</a:t>
            </a:r>
          </a:p>
          <a:p>
            <a:pPr marL="514350" lvl="1" indent="0" defTabSz="703263">
              <a:spcBef>
                <a:spcPts val="600"/>
              </a:spcBef>
              <a:buNone/>
            </a:pPr>
            <a:r>
              <a:rPr lang="de-DE" altLang="de-DE" sz="1400" dirty="0">
                <a:solidFill>
                  <a:srgbClr val="000000"/>
                </a:solidFill>
              </a:rPr>
              <a:t>CZT - CZT - BGO</a:t>
            </a:r>
          </a:p>
          <a:p>
            <a:pPr lvl="1">
              <a:spcBef>
                <a:spcPts val="600"/>
              </a:spcBef>
              <a:buFontTx/>
              <a:buNone/>
            </a:pPr>
            <a:endParaRPr lang="de-DE" kern="0" dirty="0" smtClean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Prompt Gamma Imaging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Detectors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test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sources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6" descr="IMG_65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t="31250" r="20860" b="31268"/>
          <a:stretch/>
        </p:blipFill>
        <p:spPr bwMode="auto">
          <a:xfrm>
            <a:off x="6947971" y="1088520"/>
            <a:ext cx="2127482" cy="10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etek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77" y="2141178"/>
            <a:ext cx="2147976" cy="247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908962" y="2090074"/>
            <a:ext cx="2892574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BGO / LSO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detector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Siemens Medical Systems</a:t>
            </a:r>
            <a:endParaRPr lang="en-US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IMG_07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3047" r="16487" b="6958"/>
          <a:stretch>
            <a:fillRect/>
          </a:stretch>
        </p:blipFill>
        <p:spPr bwMode="auto">
          <a:xfrm>
            <a:off x="-8980" y="4693196"/>
            <a:ext cx="2178390" cy="185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5" descr="CC_Setu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1418" y="4693196"/>
            <a:ext cx="1451509" cy="1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53" y="4705352"/>
            <a:ext cx="2996138" cy="183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nhaltsplatzhalter 7" descr="Foto_Setup-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751" r="-2139" b="18"/>
          <a:stretch>
            <a:fillRect/>
          </a:stretch>
        </p:blipFill>
        <p:spPr bwMode="auto">
          <a:xfrm>
            <a:off x="3763752" y="4676776"/>
            <a:ext cx="2352699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053536" y="952441"/>
            <a:ext cx="276248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smtClean="0">
                <a:solidFill>
                  <a:srgbClr val="FF0000"/>
                </a:solidFill>
              </a:rPr>
              <a:t>Tests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@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dirty="0" smtClean="0"/>
              <a:t>Lab </a:t>
            </a:r>
            <a:r>
              <a:rPr lang="de-DE" dirty="0" err="1" smtClean="0"/>
              <a:t>sources</a:t>
            </a:r>
            <a:r>
              <a:rPr lang="de-DE" dirty="0" smtClean="0"/>
              <a:t>  ~1 </a:t>
            </a:r>
            <a:r>
              <a:rPr lang="de-DE" dirty="0" err="1" smtClean="0"/>
              <a:t>MeV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err="1" smtClean="0"/>
              <a:t>Tandedron</a:t>
            </a:r>
            <a:r>
              <a:rPr lang="de-DE" dirty="0" smtClean="0"/>
              <a:t>    4.44 </a:t>
            </a:r>
            <a:r>
              <a:rPr lang="de-DE" dirty="0" err="1" smtClean="0"/>
              <a:t>MeV</a:t>
            </a:r>
            <a:endParaRPr lang="de-DE" dirty="0" smtClean="0"/>
          </a:p>
          <a:p>
            <a:pPr>
              <a:spcBef>
                <a:spcPts val="600"/>
              </a:spcBef>
            </a:pPr>
            <a:r>
              <a:rPr lang="de-DE" dirty="0" smtClean="0"/>
              <a:t>ELBE - Bremsstrahlung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AGOR @ KVI Groningen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WPC @ Essen</a:t>
            </a:r>
          </a:p>
          <a:p>
            <a:pPr>
              <a:spcBef>
                <a:spcPts val="600"/>
              </a:spcBef>
            </a:pPr>
            <a:r>
              <a:rPr lang="de-DE" dirty="0" smtClean="0"/>
              <a:t>Dresdner Protonentherapie</a:t>
            </a:r>
          </a:p>
        </p:txBody>
      </p:sp>
      <p:sp>
        <p:nvSpPr>
          <p:cNvPr id="10" name="Rechteck 9"/>
          <p:cNvSpPr/>
          <p:nvPr/>
        </p:nvSpPr>
        <p:spPr>
          <a:xfrm>
            <a:off x="6927477" y="1131495"/>
            <a:ext cx="2147976" cy="34875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-8980" y="4676776"/>
            <a:ext cx="9143871" cy="18719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636959" y="764264"/>
            <a:ext cx="271102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en-US" sz="1800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CZT </a:t>
            </a:r>
            <a:r>
              <a:rPr lang="en-US" sz="1800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detector</a:t>
            </a:r>
          </a:p>
          <a:p>
            <a:pPr algn="ctr"/>
            <a:r>
              <a:rPr lang="en-US" sz="1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Bruker</a:t>
            </a:r>
            <a:r>
              <a:rPr lang="en-US" sz="1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Baltic Ltd.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8" name="Rechteck 17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7" y="612402"/>
            <a:ext cx="1373243" cy="12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Detector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developments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CZT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97599" y="54516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CZT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28800" y="622257"/>
            <a:ext cx="70658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→ </a:t>
            </a:r>
            <a:r>
              <a:rPr lang="en-US" dirty="0" smtClean="0"/>
              <a:t>Spectroscopic </a:t>
            </a:r>
            <a:r>
              <a:rPr lang="en-US" dirty="0"/>
              <a:t>readout system for pixelated CZT </a:t>
            </a:r>
            <a:r>
              <a:rPr lang="en-US" dirty="0" smtClean="0"/>
              <a:t>detectors room-temperature </a:t>
            </a:r>
            <a:r>
              <a:rPr lang="en-US" dirty="0"/>
              <a:t>semiconductor detectors using commercial </a:t>
            </a:r>
            <a:r>
              <a:rPr lang="en-US" dirty="0" smtClean="0"/>
              <a:t>ASICs</a:t>
            </a:r>
          </a:p>
          <a:p>
            <a:r>
              <a:rPr lang="de-DE" sz="1400" dirty="0" smtClean="0"/>
              <a:t> </a:t>
            </a:r>
            <a:endParaRPr lang="de-DE" sz="1400" dirty="0" smtClean="0"/>
          </a:p>
          <a:p>
            <a:pPr>
              <a:spcBef>
                <a:spcPts val="1200"/>
              </a:spcBef>
            </a:pPr>
            <a:r>
              <a:rPr lang="en-US" dirty="0"/>
              <a:t>→ Transit to fully-digital signal processing in order to improve timing and energy resolution</a:t>
            </a:r>
          </a:p>
          <a:p>
            <a:endParaRPr lang="de-DE" dirty="0">
              <a:solidFill>
                <a:srgbClr val="008000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  <a:p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5308" r="7218" b="10863"/>
          <a:stretch/>
        </p:blipFill>
        <p:spPr>
          <a:xfrm>
            <a:off x="4397188" y="2393576"/>
            <a:ext cx="2722998" cy="1922930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41" y="2346965"/>
            <a:ext cx="1929380" cy="196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platzhalter 1"/>
          <p:cNvSpPr txBox="1">
            <a:spLocks/>
          </p:cNvSpPr>
          <p:nvPr/>
        </p:nvSpPr>
        <p:spPr bwMode="auto">
          <a:xfrm>
            <a:off x="3087171" y="2507856"/>
            <a:ext cx="1509950" cy="5039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 smtClean="0">
                <a:solidFill>
                  <a:srgbClr val="003E89"/>
                </a:solidFill>
              </a:rPr>
              <a:t>δE/E = 3.6% 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rgbClr val="003E89"/>
                </a:solidFill>
              </a:rPr>
              <a:t>at 511 keV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7" b="5536"/>
          <a:stretch/>
        </p:blipFill>
        <p:spPr bwMode="auto">
          <a:xfrm>
            <a:off x="4397187" y="4501644"/>
            <a:ext cx="3338073" cy="19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6666009" y="5852787"/>
            <a:ext cx="1048028" cy="684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41" y="4478185"/>
            <a:ext cx="1920222" cy="196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platzhalter 1"/>
          <p:cNvSpPr txBox="1">
            <a:spLocks/>
          </p:cNvSpPr>
          <p:nvPr/>
        </p:nvSpPr>
        <p:spPr bwMode="auto">
          <a:xfrm>
            <a:off x="3098100" y="4573807"/>
            <a:ext cx="1642643" cy="7967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 smtClean="0">
                <a:solidFill>
                  <a:srgbClr val="003E89"/>
                </a:solidFill>
              </a:rPr>
              <a:t>δE/E = 2.8% 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rgbClr val="003E89"/>
                </a:solidFill>
              </a:rPr>
              <a:t>at 511 keV</a:t>
            </a:r>
          </a:p>
        </p:txBody>
      </p:sp>
      <p:pic>
        <p:nvPicPr>
          <p:cNvPr id="41" name="Picture 1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3" b="29273"/>
          <a:stretch/>
        </p:blipFill>
        <p:spPr bwMode="auto">
          <a:xfrm>
            <a:off x="103469" y="2399329"/>
            <a:ext cx="1532382" cy="145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2" name="Textfeld 41"/>
          <p:cNvSpPr txBox="1"/>
          <p:nvPr/>
        </p:nvSpPr>
        <p:spPr>
          <a:xfrm>
            <a:off x="202082" y="249946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CZT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32552" y="2218765"/>
            <a:ext cx="1796248" cy="19229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0" name="Rechteck 19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27831" y="6358665"/>
            <a:ext cx="655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P. </a:t>
            </a:r>
            <a:r>
              <a:rPr lang="de-DE" sz="1600" dirty="0" err="1"/>
              <a:t>Födisch</a:t>
            </a:r>
            <a:r>
              <a:rPr lang="de-DE" sz="1600" dirty="0"/>
              <a:t> et al., </a:t>
            </a:r>
            <a:r>
              <a:rPr lang="de-DE" sz="1600" dirty="0" err="1"/>
              <a:t>Proceedings</a:t>
            </a:r>
            <a:r>
              <a:rPr lang="de-DE" sz="1600" dirty="0"/>
              <a:t>  DESY, 978-3-935702-72-0, 135-143, </a:t>
            </a:r>
            <a:r>
              <a:rPr lang="de-DE" sz="1600" dirty="0" err="1"/>
              <a:t>PhD</a:t>
            </a:r>
            <a:r>
              <a:rPr lang="de-DE" sz="1600" dirty="0"/>
              <a:t> </a:t>
            </a:r>
            <a:r>
              <a:rPr lang="de-DE" sz="1600" dirty="0" err="1"/>
              <a:t>thesis</a:t>
            </a:r>
            <a:r>
              <a:rPr lang="de-DE" sz="1600" dirty="0"/>
              <a:t>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435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15" y="3757474"/>
            <a:ext cx="4438185" cy="257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828800" y="622257"/>
            <a:ext cx="70658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→ </a:t>
            </a:r>
            <a:r>
              <a:rPr lang="de-DE" dirty="0" smtClean="0"/>
              <a:t>Development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en-US" dirty="0"/>
              <a:t>spectroscopic readout system for pixelated CZT room-temperature semiconductor detectors using commercial </a:t>
            </a:r>
            <a:r>
              <a:rPr lang="en-US" dirty="0" smtClean="0"/>
              <a:t>ASICs</a:t>
            </a:r>
          </a:p>
          <a:p>
            <a:r>
              <a:rPr lang="de-DE" sz="1400" dirty="0">
                <a:solidFill>
                  <a:srgbClr val="008000"/>
                </a:solidFill>
              </a:rPr>
              <a:t>P. </a:t>
            </a:r>
            <a:r>
              <a:rPr lang="de-DE" sz="1400" dirty="0" err="1">
                <a:solidFill>
                  <a:srgbClr val="008000"/>
                </a:solidFill>
              </a:rPr>
              <a:t>Födisch</a:t>
            </a:r>
            <a:r>
              <a:rPr lang="de-DE" sz="1400" dirty="0">
                <a:solidFill>
                  <a:srgbClr val="008000"/>
                </a:solidFill>
              </a:rPr>
              <a:t> et al., </a:t>
            </a:r>
            <a:r>
              <a:rPr lang="de-DE" sz="1400" dirty="0" err="1">
                <a:solidFill>
                  <a:srgbClr val="008000"/>
                </a:solidFill>
              </a:rPr>
              <a:t>Proceedings</a:t>
            </a:r>
            <a:r>
              <a:rPr lang="de-DE" sz="1400" dirty="0">
                <a:solidFill>
                  <a:srgbClr val="008000"/>
                </a:solidFill>
              </a:rPr>
              <a:t>  DESY, 978-3-935702-72-0, 135-143 </a:t>
            </a:r>
            <a:endParaRPr lang="de-DE" sz="1400" dirty="0" smtClean="0">
              <a:solidFill>
                <a:srgbClr val="008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/>
              <a:t>→ Transit to fully-digital signal processing in order to improve timing and energy resolution</a:t>
            </a:r>
          </a:p>
          <a:p>
            <a:endParaRPr lang="de-DE" dirty="0">
              <a:solidFill>
                <a:srgbClr val="008000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  <a:p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86535" y="250240"/>
            <a:ext cx="9040531" cy="19795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7" y="612402"/>
            <a:ext cx="1373243" cy="12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Detector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developments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sz="2000" b="1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CZT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97599" y="54516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CZT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-20106" y="6293636"/>
            <a:ext cx="387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Weinberger et al., </a:t>
            </a:r>
            <a:r>
              <a:rPr lang="en-US" sz="1600" dirty="0"/>
              <a:t>2016 IEEE NSS/MIC/RTSD </a:t>
            </a:r>
            <a:endParaRPr lang="de-DE" sz="1600" dirty="0"/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3" b="29273"/>
          <a:stretch/>
        </p:blipFill>
        <p:spPr bwMode="auto">
          <a:xfrm>
            <a:off x="103469" y="2399329"/>
            <a:ext cx="1532382" cy="145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202082" y="249946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CZT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828800" y="2499465"/>
            <a:ext cx="716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→ </a:t>
            </a:r>
            <a:r>
              <a:rPr lang="en-US" dirty="0" smtClean="0"/>
              <a:t>Development of </a:t>
            </a:r>
            <a:r>
              <a:rPr lang="de-DE" altLang="de-DE" dirty="0" err="1" smtClean="0">
                <a:cs typeface="Arial" charset="0"/>
              </a:rPr>
              <a:t>discrete</a:t>
            </a:r>
            <a:r>
              <a:rPr lang="de-DE" altLang="de-DE" dirty="0" smtClean="0">
                <a:cs typeface="Arial" charset="0"/>
              </a:rPr>
              <a:t> </a:t>
            </a:r>
            <a:r>
              <a:rPr lang="de-DE" altLang="de-DE" dirty="0" err="1" smtClean="0">
                <a:cs typeface="Arial" charset="0"/>
              </a:rPr>
              <a:t>readout</a:t>
            </a:r>
            <a:r>
              <a:rPr lang="de-DE" altLang="de-DE" dirty="0" smtClean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electronics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for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detection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and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amplification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of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the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deposited</a:t>
            </a:r>
            <a:r>
              <a:rPr lang="de-DE" altLang="de-DE" dirty="0">
                <a:cs typeface="Arial" charset="0"/>
              </a:rPr>
              <a:t> </a:t>
            </a:r>
            <a:r>
              <a:rPr lang="de-DE" altLang="de-DE" dirty="0" err="1">
                <a:cs typeface="Arial" charset="0"/>
              </a:rPr>
              <a:t>charge</a:t>
            </a:r>
            <a:r>
              <a:rPr lang="de-DE" altLang="de-DE" dirty="0">
                <a:cs typeface="Arial" charset="0"/>
              </a:rPr>
              <a:t> in </a:t>
            </a:r>
            <a:r>
              <a:rPr lang="de-DE" altLang="de-DE" dirty="0" smtClean="0">
                <a:cs typeface="Arial" charset="0"/>
              </a:rPr>
              <a:t>CZT </a:t>
            </a:r>
            <a:r>
              <a:rPr lang="de-DE" altLang="de-DE" dirty="0" err="1">
                <a:cs typeface="Arial" charset="0"/>
              </a:rPr>
              <a:t>detectors</a:t>
            </a:r>
            <a:r>
              <a:rPr lang="de-DE" altLang="de-DE" dirty="0">
                <a:cs typeface="Arial" charset="0"/>
              </a:rPr>
              <a:t> </a:t>
            </a:r>
            <a:r>
              <a:rPr lang="en-US" altLang="de-DE" dirty="0">
                <a:cs typeface="Arial" charset="0"/>
              </a:rPr>
              <a:t>	</a:t>
            </a:r>
            <a:endParaRPr lang="de-DE" dirty="0"/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6372201" y="3964070"/>
            <a:ext cx="2623882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>
              <a:buClrTx/>
            </a:pPr>
            <a:r>
              <a:rPr lang="en-US" altLang="de-DE" sz="1600" dirty="0" smtClean="0">
                <a:latin typeface="+mn-lt"/>
                <a:cs typeface="Arial" charset="0"/>
              </a:rPr>
              <a:t>Coincidence </a:t>
            </a:r>
            <a:r>
              <a:rPr lang="en-US" altLang="de-DE" sz="1600" dirty="0">
                <a:latin typeface="+mn-lt"/>
                <a:cs typeface="Arial" charset="0"/>
              </a:rPr>
              <a:t>between </a:t>
            </a:r>
            <a:r>
              <a:rPr lang="en-US" altLang="de-DE" sz="1600" dirty="0" smtClean="0">
                <a:latin typeface="+mn-lt"/>
                <a:cs typeface="Arial" charset="0"/>
              </a:rPr>
              <a:t>CZT </a:t>
            </a:r>
            <a:r>
              <a:rPr lang="en-US" altLang="de-DE" sz="1600" dirty="0">
                <a:latin typeface="+mn-lt"/>
                <a:cs typeface="Arial" charset="0"/>
              </a:rPr>
              <a:t>and </a:t>
            </a:r>
            <a:r>
              <a:rPr lang="en-US" altLang="de-DE" sz="1600" dirty="0" smtClean="0">
                <a:latin typeface="+mn-lt"/>
                <a:cs typeface="Arial" charset="0"/>
              </a:rPr>
              <a:t>CZT @ UPTD o</a:t>
            </a:r>
            <a:r>
              <a:rPr lang="en-US" altLang="de-DE" sz="1600" dirty="0" smtClean="0">
                <a:solidFill>
                  <a:schemeClr val="tx1"/>
                </a:solidFill>
                <a:latin typeface="+mn-lt"/>
                <a:cs typeface="Arial" charset="0"/>
              </a:rPr>
              <a:t>f </a:t>
            </a:r>
            <a:r>
              <a:rPr lang="en-US" altLang="de-DE" sz="1600" dirty="0">
                <a:solidFill>
                  <a:schemeClr val="tx1"/>
                </a:solidFill>
                <a:latin typeface="+mn-lt"/>
                <a:cs typeface="Arial" charset="0"/>
              </a:rPr>
              <a:t>7</a:t>
            </a:r>
            <a:r>
              <a:rPr lang="en-US" altLang="de-DE" sz="1600" dirty="0" smtClean="0">
                <a:solidFill>
                  <a:schemeClr val="tx1"/>
                </a:solidFill>
                <a:latin typeface="+mn-lt"/>
                <a:cs typeface="Arial" charset="0"/>
              </a:rPr>
              <a:t> ns</a:t>
            </a:r>
          </a:p>
        </p:txBody>
      </p: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2123728" y="3415953"/>
            <a:ext cx="2376264" cy="340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de-DE" sz="1600" dirty="0">
                <a:solidFill>
                  <a:srgbClr val="00589C"/>
                </a:solidFill>
                <a:latin typeface="+mn-lt"/>
                <a:cs typeface="Arial" charset="0"/>
              </a:rPr>
              <a:t>Energy Spectrum of </a:t>
            </a:r>
            <a:r>
              <a:rPr lang="en-US" altLang="de-DE" sz="1600" baseline="30000" dirty="0" smtClean="0">
                <a:solidFill>
                  <a:srgbClr val="00589C"/>
                </a:solidFill>
                <a:latin typeface="+mn-lt"/>
                <a:cs typeface="Arial" charset="0"/>
              </a:rPr>
              <a:t>137</a:t>
            </a:r>
            <a:r>
              <a:rPr lang="en-US" altLang="de-DE" sz="1600" dirty="0" smtClean="0">
                <a:solidFill>
                  <a:srgbClr val="00589C"/>
                </a:solidFill>
                <a:latin typeface="+mn-lt"/>
                <a:cs typeface="Arial" charset="0"/>
              </a:rPr>
              <a:t>Cs </a:t>
            </a:r>
            <a:endParaRPr lang="en-US" altLang="de-DE" sz="1600" dirty="0">
              <a:solidFill>
                <a:srgbClr val="00589C"/>
              </a:solidFill>
              <a:latin typeface="+mn-lt"/>
              <a:cs typeface="Arial" charset="0"/>
            </a:endParaRPr>
          </a:p>
        </p:txBody>
      </p:sp>
      <p:sp>
        <p:nvSpPr>
          <p:cNvPr id="27" name="Textplatzhalter 1"/>
          <p:cNvSpPr txBox="1">
            <a:spLocks/>
          </p:cNvSpPr>
          <p:nvPr/>
        </p:nvSpPr>
        <p:spPr bwMode="auto">
          <a:xfrm>
            <a:off x="2266602" y="3884225"/>
            <a:ext cx="1642643" cy="796732"/>
          </a:xfrm>
          <a:prstGeom prst="rect">
            <a:avLst/>
          </a:prstGeom>
          <a:noFill/>
          <a:ln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smtClean="0">
                <a:solidFill>
                  <a:srgbClr val="003E89"/>
                </a:solidFill>
              </a:rPr>
              <a:t>δE/E = 1.05 % </a:t>
            </a:r>
          </a:p>
          <a:p>
            <a:pPr marL="0" indent="0">
              <a:buNone/>
            </a:pPr>
            <a:r>
              <a:rPr lang="de-DE" sz="1800" dirty="0" smtClean="0">
                <a:solidFill>
                  <a:srgbClr val="003E89"/>
                </a:solidFill>
              </a:rPr>
              <a:t>at 622 keV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8" name="Rechteck 27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G40s0002\Home$\PauschG\Eigene Dateien\#OncoSync-Home\_Public\130419__ESTRO_CERN\Presentation\Vortrag_CG_WP3Meeting_Map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8" y="4037559"/>
            <a:ext cx="66992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13"/>
          <p:cNvGrpSpPr>
            <a:grpSpLocks/>
          </p:cNvGrpSpPr>
          <p:nvPr/>
        </p:nvGrpSpPr>
        <p:grpSpPr bwMode="auto">
          <a:xfrm>
            <a:off x="395536" y="4038625"/>
            <a:ext cx="4716462" cy="2198687"/>
            <a:chOff x="1151620" y="4290913"/>
            <a:chExt cx="4716524" cy="2198427"/>
          </a:xfrm>
        </p:grpSpPr>
        <p:pic>
          <p:nvPicPr>
            <p:cNvPr id="6" name="Picture 5" descr="\\G40s0002\Home$\PauschG\Eigene Dateien\#OncoSync-Home\_Public\130620__TUM-Garching_Seminar\Material\figures_ELBE_FHG\10_EnergyTimingLSO2peak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620" y="4376130"/>
              <a:ext cx="2447925" cy="168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\\G40s0002\Home$\PauschG\Eigene Dateien\#OncoSync-Home\_Public\130620__TUM-Garching_Seminar\Material\figures_ELBE_FHG\t_LSO_compare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892" y="4290913"/>
              <a:ext cx="2232025" cy="17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/>
            <p:cNvSpPr/>
            <p:nvPr/>
          </p:nvSpPr>
          <p:spPr>
            <a:xfrm>
              <a:off x="1223058" y="6092512"/>
              <a:ext cx="4645086" cy="396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1" name="Rechteck 10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413221" y="767173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Test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temporal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@ ELBE @ HZDR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684373"/>
            <a:ext cx="3601037" cy="25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onitor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8" t="-7535" r="-5331" b="-5360"/>
          <a:stretch>
            <a:fillRect/>
          </a:stretch>
        </p:blipFill>
        <p:spPr bwMode="auto">
          <a:xfrm>
            <a:off x="683568" y="1988840"/>
            <a:ext cx="4575175" cy="12604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Detector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tests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556" y="6237312"/>
            <a:ext cx="4036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Hueso</a:t>
            </a:r>
            <a:r>
              <a:rPr lang="en-US" sz="1600" dirty="0" smtClean="0"/>
              <a:t>-González et al., JINST 9 (</a:t>
            </a:r>
            <a:r>
              <a:rPr lang="en-US" sz="1600" dirty="0"/>
              <a:t>2014</a:t>
            </a:r>
            <a:r>
              <a:rPr lang="en-US" sz="1600" dirty="0" smtClean="0"/>
              <a:t>) </a:t>
            </a:r>
            <a:r>
              <a:rPr lang="en-US" sz="1600" dirty="0"/>
              <a:t>P05002</a:t>
            </a:r>
          </a:p>
        </p:txBody>
      </p:sp>
    </p:spTree>
    <p:extLst>
      <p:ext uri="{BB962C8B-B14F-4D97-AF65-F5344CB8AC3E}">
        <p14:creationId xmlns:p14="http://schemas.microsoft.com/office/powerpoint/2010/main" val="13360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72641"/>
            <a:ext cx="25114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122176" y="262389"/>
            <a:ext cx="37133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Prototype I</a:t>
            </a:r>
          </a:p>
          <a:p>
            <a:r>
              <a:rPr lang="de-DE" dirty="0" smtClean="0">
                <a:solidFill>
                  <a:prstClr val="black"/>
                </a:solidFill>
              </a:rPr>
              <a:t>   </a:t>
            </a:r>
            <a:r>
              <a:rPr lang="de-DE" dirty="0" err="1" smtClean="0">
                <a:solidFill>
                  <a:prstClr val="black"/>
                </a:solidFill>
              </a:rPr>
              <a:t>Scatterer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smtClean="0">
                <a:solidFill>
                  <a:prstClr val="black"/>
                </a:solidFill>
              </a:rPr>
              <a:t>CZT,  Absorber </a:t>
            </a:r>
            <a:r>
              <a:rPr lang="de-DE" dirty="0">
                <a:solidFill>
                  <a:prstClr val="black"/>
                </a:solidFill>
              </a:rPr>
              <a:t>LSO</a:t>
            </a:r>
          </a:p>
        </p:txBody>
      </p:sp>
      <p:pic>
        <p:nvPicPr>
          <p:cNvPr id="4" name="Picture 13" descr="G:\1-IMG_2753.C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791691"/>
            <a:ext cx="24542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83871" y="908720"/>
            <a:ext cx="3024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dirty="0" smtClean="0">
                <a:solidFill>
                  <a:prstClr val="black"/>
                </a:solidFill>
              </a:rPr>
              <a:t>22</a:t>
            </a:r>
            <a:r>
              <a:rPr lang="de-DE" dirty="0" smtClean="0">
                <a:solidFill>
                  <a:prstClr val="black"/>
                </a:solidFill>
              </a:rPr>
              <a:t>Na </a:t>
            </a:r>
            <a:r>
              <a:rPr lang="de-DE" dirty="0" err="1" smtClean="0">
                <a:solidFill>
                  <a:prstClr val="black"/>
                </a:solidFill>
              </a:rPr>
              <a:t>source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smtClean="0">
                <a:solidFill>
                  <a:prstClr val="black"/>
                </a:solidFill>
              </a:rPr>
              <a:t>in </a:t>
            </a:r>
            <a:r>
              <a:rPr lang="de-DE" dirty="0" err="1" smtClean="0">
                <a:solidFill>
                  <a:prstClr val="black"/>
                </a:solidFill>
              </a:rPr>
              <a:t>steps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 10 </a:t>
            </a:r>
            <a:r>
              <a:rPr lang="de-DE" dirty="0">
                <a:solidFill>
                  <a:prstClr val="black"/>
                </a:solidFill>
              </a:rPr>
              <a:t>mm </a:t>
            </a:r>
            <a:r>
              <a:rPr lang="de-DE" dirty="0" err="1" smtClean="0">
                <a:solidFill>
                  <a:prstClr val="black"/>
                </a:solidFill>
              </a:rPr>
              <a:t>from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prstClr val="black"/>
                </a:solidFill>
              </a:rPr>
              <a:t>(0,0) </a:t>
            </a:r>
            <a:r>
              <a:rPr lang="de-DE" dirty="0" err="1" smtClean="0">
                <a:solidFill>
                  <a:prstClr val="black"/>
                </a:solidFill>
              </a:rPr>
              <a:t>to</a:t>
            </a:r>
            <a:r>
              <a:rPr lang="de-DE" dirty="0" smtClean="0">
                <a:solidFill>
                  <a:prstClr val="black"/>
                </a:solidFill>
              </a:rPr>
              <a:t> (0</a:t>
            </a:r>
            <a:r>
              <a:rPr lang="de-DE" dirty="0">
                <a:solidFill>
                  <a:prstClr val="black"/>
                </a:solidFill>
              </a:rPr>
              <a:t>, 50 mm</a:t>
            </a:r>
            <a:r>
              <a:rPr lang="de-DE" dirty="0" smtClean="0">
                <a:solidFill>
                  <a:prstClr val="black"/>
                </a:solidFill>
              </a:rPr>
              <a:t>)</a:t>
            </a:r>
          </a:p>
          <a:p>
            <a:endParaRPr lang="de-DE" dirty="0">
              <a:solidFill>
                <a:prstClr val="black"/>
              </a:solidFill>
            </a:endParaRPr>
          </a:p>
          <a:p>
            <a:r>
              <a:rPr lang="de-DE" dirty="0">
                <a:solidFill>
                  <a:prstClr val="black"/>
                </a:solidFill>
              </a:rPr>
              <a:t>1275 </a:t>
            </a:r>
            <a:r>
              <a:rPr lang="de-DE" dirty="0" err="1">
                <a:solidFill>
                  <a:prstClr val="black"/>
                </a:solidFill>
              </a:rPr>
              <a:t>keV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line</a:t>
            </a:r>
            <a:r>
              <a:rPr lang="de-DE" dirty="0" smtClean="0">
                <a:solidFill>
                  <a:prstClr val="black"/>
                </a:solidFill>
              </a:rPr>
              <a:t>, </a:t>
            </a:r>
            <a:r>
              <a:rPr lang="de-DE" dirty="0">
                <a:solidFill>
                  <a:prstClr val="black"/>
                </a:solidFill>
              </a:rPr>
              <a:t>ca. 900 </a:t>
            </a:r>
            <a:r>
              <a:rPr lang="de-DE" dirty="0" err="1" smtClean="0">
                <a:solidFill>
                  <a:prstClr val="black"/>
                </a:solidFill>
              </a:rPr>
              <a:t>cones</a:t>
            </a:r>
            <a:r>
              <a:rPr lang="de-DE" dirty="0" smtClean="0">
                <a:solidFill>
                  <a:prstClr val="black"/>
                </a:solidFill>
              </a:rPr>
              <a:t> per </a:t>
            </a:r>
            <a:r>
              <a:rPr lang="de-DE" dirty="0" err="1" smtClean="0">
                <a:solidFill>
                  <a:prstClr val="black"/>
                </a:solidFill>
              </a:rPr>
              <a:t>image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3945962" y="3595050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5730964" y="3491136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7456038" y="3357563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3945962" y="4980125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/>
          <p:nvPr/>
        </p:nvCxnSpPr>
        <p:spPr bwMode="auto">
          <a:xfrm>
            <a:off x="5730964" y="4868863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7456038" y="4725144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Dresden Prototype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0" y="6352970"/>
            <a:ext cx="4089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err="1" smtClean="0">
                <a:solidFill>
                  <a:srgbClr val="000000"/>
                </a:solidFill>
                <a:cs typeface="Calibri" pitchFamily="34" charset="0"/>
              </a:rPr>
              <a:t>Kormoll</a:t>
            </a:r>
            <a:r>
              <a:rPr lang="de-DE" sz="1400" dirty="0" smtClean="0">
                <a:solidFill>
                  <a:srgbClr val="000000"/>
                </a:solidFill>
                <a:cs typeface="Calibri" pitchFamily="34" charset="0"/>
              </a:rPr>
              <a:t> et al., </a:t>
            </a:r>
            <a:r>
              <a:rPr lang="de-DE" sz="1400" dirty="0" err="1" smtClean="0">
                <a:solidFill>
                  <a:srgbClr val="000000"/>
                </a:solidFill>
                <a:cs typeface="Calibri" pitchFamily="34" charset="0"/>
              </a:rPr>
              <a:t>Nucl</a:t>
            </a:r>
            <a:r>
              <a:rPr lang="de-DE" sz="1400" dirty="0">
                <a:solidFill>
                  <a:srgbClr val="000000"/>
                </a:solidFill>
                <a:cs typeface="Calibri" pitchFamily="34" charset="0"/>
              </a:rPr>
              <a:t>. </a:t>
            </a:r>
            <a:r>
              <a:rPr lang="de-DE" sz="1400" dirty="0" err="1">
                <a:solidFill>
                  <a:srgbClr val="000000"/>
                </a:solidFill>
                <a:cs typeface="Calibri" pitchFamily="34" charset="0"/>
              </a:rPr>
              <a:t>Instr</a:t>
            </a:r>
            <a:r>
              <a:rPr lang="de-DE" sz="1400" dirty="0">
                <a:solidFill>
                  <a:srgbClr val="000000"/>
                </a:solidFill>
                <a:cs typeface="Calibri" pitchFamily="34" charset="0"/>
              </a:rPr>
              <a:t>. </a:t>
            </a:r>
            <a:r>
              <a:rPr lang="de-DE" sz="1400" dirty="0" err="1">
                <a:solidFill>
                  <a:srgbClr val="000000"/>
                </a:solidFill>
                <a:cs typeface="Calibri" pitchFamily="34" charset="0"/>
              </a:rPr>
              <a:t>Meth</a:t>
            </a:r>
            <a:r>
              <a:rPr lang="de-DE" sz="1400" dirty="0">
                <a:solidFill>
                  <a:srgbClr val="000000"/>
                </a:solidFill>
                <a:cs typeface="Calibri" pitchFamily="34" charset="0"/>
              </a:rPr>
              <a:t>. A 626-627, 114, 2011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9" name="Rechteck 18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72641"/>
            <a:ext cx="25114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122176" y="262389"/>
            <a:ext cx="37133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Prototype I</a:t>
            </a:r>
          </a:p>
          <a:p>
            <a:r>
              <a:rPr lang="de-DE" dirty="0" smtClean="0">
                <a:solidFill>
                  <a:prstClr val="black"/>
                </a:solidFill>
              </a:rPr>
              <a:t>   </a:t>
            </a:r>
            <a:r>
              <a:rPr lang="de-DE" dirty="0" err="1" smtClean="0">
                <a:solidFill>
                  <a:prstClr val="black"/>
                </a:solidFill>
              </a:rPr>
              <a:t>Scatterer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smtClean="0">
                <a:solidFill>
                  <a:prstClr val="black"/>
                </a:solidFill>
              </a:rPr>
              <a:t>CZT,  Absorber </a:t>
            </a:r>
            <a:r>
              <a:rPr lang="de-DE" dirty="0">
                <a:solidFill>
                  <a:prstClr val="black"/>
                </a:solidFill>
              </a:rPr>
              <a:t>LSO</a:t>
            </a:r>
          </a:p>
        </p:txBody>
      </p:sp>
      <p:pic>
        <p:nvPicPr>
          <p:cNvPr id="4" name="Picture 13" descr="G:\1-IMG_2753.C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791691"/>
            <a:ext cx="24542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83871" y="908720"/>
            <a:ext cx="3024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dirty="0" smtClean="0">
                <a:solidFill>
                  <a:prstClr val="black"/>
                </a:solidFill>
              </a:rPr>
              <a:t>22</a:t>
            </a:r>
            <a:r>
              <a:rPr lang="de-DE" dirty="0" smtClean="0">
                <a:solidFill>
                  <a:prstClr val="black"/>
                </a:solidFill>
              </a:rPr>
              <a:t>Na </a:t>
            </a:r>
            <a:r>
              <a:rPr lang="de-DE" dirty="0" err="1" smtClean="0">
                <a:solidFill>
                  <a:prstClr val="black"/>
                </a:solidFill>
              </a:rPr>
              <a:t>source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smtClean="0">
                <a:solidFill>
                  <a:prstClr val="black"/>
                </a:solidFill>
              </a:rPr>
              <a:t>in </a:t>
            </a:r>
            <a:r>
              <a:rPr lang="de-DE" dirty="0" err="1" smtClean="0">
                <a:solidFill>
                  <a:prstClr val="black"/>
                </a:solidFill>
              </a:rPr>
              <a:t>steps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 10 </a:t>
            </a:r>
            <a:r>
              <a:rPr lang="de-DE" dirty="0">
                <a:solidFill>
                  <a:prstClr val="black"/>
                </a:solidFill>
              </a:rPr>
              <a:t>mm </a:t>
            </a:r>
            <a:r>
              <a:rPr lang="de-DE" dirty="0" err="1" smtClean="0">
                <a:solidFill>
                  <a:prstClr val="black"/>
                </a:solidFill>
              </a:rPr>
              <a:t>from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prstClr val="black"/>
                </a:solidFill>
              </a:rPr>
              <a:t>(0,0) </a:t>
            </a:r>
            <a:r>
              <a:rPr lang="de-DE" dirty="0" err="1" smtClean="0">
                <a:solidFill>
                  <a:prstClr val="black"/>
                </a:solidFill>
              </a:rPr>
              <a:t>to</a:t>
            </a:r>
            <a:r>
              <a:rPr lang="de-DE" dirty="0" smtClean="0">
                <a:solidFill>
                  <a:prstClr val="black"/>
                </a:solidFill>
              </a:rPr>
              <a:t> (0</a:t>
            </a:r>
            <a:r>
              <a:rPr lang="de-DE" dirty="0">
                <a:solidFill>
                  <a:prstClr val="black"/>
                </a:solidFill>
              </a:rPr>
              <a:t>, 50 mm</a:t>
            </a:r>
            <a:r>
              <a:rPr lang="de-DE" dirty="0" smtClean="0">
                <a:solidFill>
                  <a:prstClr val="black"/>
                </a:solidFill>
              </a:rPr>
              <a:t>)</a:t>
            </a:r>
          </a:p>
          <a:p>
            <a:endParaRPr lang="de-DE" dirty="0">
              <a:solidFill>
                <a:prstClr val="black"/>
              </a:solidFill>
            </a:endParaRPr>
          </a:p>
          <a:p>
            <a:r>
              <a:rPr lang="de-DE" dirty="0">
                <a:solidFill>
                  <a:prstClr val="black"/>
                </a:solidFill>
              </a:rPr>
              <a:t>1275 </a:t>
            </a:r>
            <a:r>
              <a:rPr lang="de-DE" dirty="0" err="1">
                <a:solidFill>
                  <a:prstClr val="black"/>
                </a:solidFill>
              </a:rPr>
              <a:t>keV</a:t>
            </a: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line</a:t>
            </a:r>
            <a:r>
              <a:rPr lang="de-DE" dirty="0" smtClean="0">
                <a:solidFill>
                  <a:prstClr val="black"/>
                </a:solidFill>
              </a:rPr>
              <a:t>, </a:t>
            </a:r>
            <a:r>
              <a:rPr lang="de-DE" dirty="0">
                <a:solidFill>
                  <a:prstClr val="black"/>
                </a:solidFill>
              </a:rPr>
              <a:t>ca. 900 </a:t>
            </a:r>
            <a:r>
              <a:rPr lang="de-DE" dirty="0" err="1" smtClean="0">
                <a:solidFill>
                  <a:prstClr val="black"/>
                </a:solidFill>
              </a:rPr>
              <a:t>cones</a:t>
            </a:r>
            <a:r>
              <a:rPr lang="de-DE" dirty="0" smtClean="0">
                <a:solidFill>
                  <a:prstClr val="black"/>
                </a:solidFill>
              </a:rPr>
              <a:t> per </a:t>
            </a:r>
            <a:r>
              <a:rPr lang="de-DE" dirty="0" err="1" smtClean="0">
                <a:solidFill>
                  <a:prstClr val="black"/>
                </a:solidFill>
              </a:rPr>
              <a:t>image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3945962" y="3595050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5730964" y="3491136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7456038" y="3357563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3945962" y="4980125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/>
          <p:nvPr/>
        </p:nvCxnSpPr>
        <p:spPr bwMode="auto">
          <a:xfrm>
            <a:off x="5730964" y="4868863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7456038" y="4725144"/>
            <a:ext cx="390897" cy="0"/>
          </a:xfrm>
          <a:prstGeom prst="straightConnector1">
            <a:avLst/>
          </a:prstGeom>
          <a:solidFill>
            <a:srgbClr val="003E8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8856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The Dresden Prototype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0" y="6352970"/>
            <a:ext cx="4089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 err="1" smtClean="0">
                <a:solidFill>
                  <a:srgbClr val="000000"/>
                </a:solidFill>
                <a:cs typeface="Calibri" pitchFamily="34" charset="0"/>
              </a:rPr>
              <a:t>Kormoll</a:t>
            </a:r>
            <a:r>
              <a:rPr lang="de-DE" sz="1400" dirty="0" smtClean="0">
                <a:solidFill>
                  <a:srgbClr val="000000"/>
                </a:solidFill>
                <a:cs typeface="Calibri" pitchFamily="34" charset="0"/>
              </a:rPr>
              <a:t> et al., </a:t>
            </a:r>
            <a:r>
              <a:rPr lang="de-DE" sz="1400" dirty="0" err="1" smtClean="0">
                <a:solidFill>
                  <a:srgbClr val="000000"/>
                </a:solidFill>
                <a:cs typeface="Calibri" pitchFamily="34" charset="0"/>
              </a:rPr>
              <a:t>Nucl</a:t>
            </a:r>
            <a:r>
              <a:rPr lang="de-DE" sz="1400" dirty="0">
                <a:solidFill>
                  <a:srgbClr val="000000"/>
                </a:solidFill>
                <a:cs typeface="Calibri" pitchFamily="34" charset="0"/>
              </a:rPr>
              <a:t>. </a:t>
            </a:r>
            <a:r>
              <a:rPr lang="de-DE" sz="1400" dirty="0" err="1">
                <a:solidFill>
                  <a:srgbClr val="000000"/>
                </a:solidFill>
                <a:cs typeface="Calibri" pitchFamily="34" charset="0"/>
              </a:rPr>
              <a:t>Instr</a:t>
            </a:r>
            <a:r>
              <a:rPr lang="de-DE" sz="1400" dirty="0">
                <a:solidFill>
                  <a:srgbClr val="000000"/>
                </a:solidFill>
                <a:cs typeface="Calibri" pitchFamily="34" charset="0"/>
              </a:rPr>
              <a:t>. </a:t>
            </a:r>
            <a:r>
              <a:rPr lang="de-DE" sz="1400" dirty="0" err="1">
                <a:solidFill>
                  <a:srgbClr val="000000"/>
                </a:solidFill>
                <a:cs typeface="Calibri" pitchFamily="34" charset="0"/>
              </a:rPr>
              <a:t>Meth</a:t>
            </a:r>
            <a:r>
              <a:rPr lang="de-DE" sz="1400" dirty="0">
                <a:solidFill>
                  <a:srgbClr val="000000"/>
                </a:solidFill>
                <a:cs typeface="Calibri" pitchFamily="34" charset="0"/>
              </a:rPr>
              <a:t>. A 626-627, 114, 2011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9" name="Rechteck 18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ieren 21"/>
          <p:cNvGrpSpPr/>
          <p:nvPr/>
        </p:nvGrpSpPr>
        <p:grpSpPr>
          <a:xfrm>
            <a:off x="-36146" y="2709396"/>
            <a:ext cx="9132521" cy="3243029"/>
            <a:chOff x="11479" y="2072520"/>
            <a:chExt cx="9132521" cy="3243029"/>
          </a:xfrm>
        </p:grpSpPr>
        <p:pic>
          <p:nvPicPr>
            <p:cNvPr id="23" name="Grafik 22" descr="tk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79" y="2072520"/>
              <a:ext cx="9132521" cy="3243029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827088" y="4183066"/>
              <a:ext cx="504825" cy="503238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966787" y="4330704"/>
              <a:ext cx="215900" cy="2159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2247873" y="4183273"/>
              <a:ext cx="504825" cy="503238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2387572" y="4330911"/>
              <a:ext cx="215900" cy="2159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736268" y="4178494"/>
              <a:ext cx="504825" cy="503238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3875967" y="4326132"/>
              <a:ext cx="215900" cy="2159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194955" y="4178243"/>
              <a:ext cx="504825" cy="503238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5334654" y="4325881"/>
              <a:ext cx="215900" cy="2159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6688678" y="4178243"/>
              <a:ext cx="504825" cy="503238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6828377" y="4325881"/>
              <a:ext cx="215900" cy="2159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8137839" y="4178243"/>
              <a:ext cx="504825" cy="503238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8277538" y="4325881"/>
              <a:ext cx="215900" cy="2159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008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Test @ 4.44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MeV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9986" y="467380"/>
            <a:ext cx="2493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589C"/>
                </a:solidFill>
              </a:rPr>
              <a:t>Tandedron</a:t>
            </a:r>
            <a:r>
              <a:rPr lang="de-DE" sz="2400" b="1" dirty="0" smtClean="0">
                <a:solidFill>
                  <a:srgbClr val="00589C"/>
                </a:solidFill>
              </a:rPr>
              <a:t> - HZDR</a:t>
            </a:r>
            <a:endParaRPr lang="de-DE" sz="2400" b="1" dirty="0">
              <a:solidFill>
                <a:srgbClr val="00589C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3850" y="1124744"/>
            <a:ext cx="338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aseline="30000" dirty="0" smtClean="0"/>
              <a:t>15</a:t>
            </a:r>
            <a:r>
              <a:rPr lang="de-DE" dirty="0" smtClean="0"/>
              <a:t>N(</a:t>
            </a:r>
            <a:r>
              <a:rPr lang="de-DE" i="1" dirty="0" smtClean="0"/>
              <a:t>p, </a:t>
            </a:r>
            <a:r>
              <a:rPr lang="de-DE" i="1" dirty="0" err="1" smtClean="0">
                <a:latin typeface="Symbol" panose="05050102010706020507" pitchFamily="18" charset="2"/>
              </a:rPr>
              <a:t>ag</a:t>
            </a:r>
            <a:r>
              <a:rPr lang="de-DE" dirty="0" smtClean="0"/>
              <a:t>)</a:t>
            </a:r>
            <a:r>
              <a:rPr lang="de-DE" baseline="30000" dirty="0" smtClean="0"/>
              <a:t>12</a:t>
            </a:r>
            <a:r>
              <a:rPr lang="de-DE" dirty="0" smtClean="0"/>
              <a:t>C, </a:t>
            </a:r>
          </a:p>
          <a:p>
            <a:r>
              <a:rPr lang="de-DE" i="1" dirty="0" err="1" smtClean="0"/>
              <a:t>E</a:t>
            </a:r>
            <a:r>
              <a:rPr lang="de-DE" i="1" baseline="-25000" dirty="0" err="1" smtClean="0"/>
              <a:t>p</a:t>
            </a:r>
            <a:r>
              <a:rPr lang="de-DE" dirty="0" smtClean="0"/>
              <a:t> = 897 </a:t>
            </a:r>
            <a:r>
              <a:rPr lang="de-DE" dirty="0" err="1" smtClean="0"/>
              <a:t>keV</a:t>
            </a:r>
            <a:r>
              <a:rPr lang="de-DE" dirty="0" smtClean="0"/>
              <a:t>, </a:t>
            </a:r>
            <a:r>
              <a:rPr lang="de-DE" i="1" dirty="0" err="1" smtClean="0"/>
              <a:t>I</a:t>
            </a:r>
            <a:r>
              <a:rPr lang="de-DE" i="1" baseline="-25000" dirty="0" err="1" smtClean="0"/>
              <a:t>p</a:t>
            </a:r>
            <a:r>
              <a:rPr lang="de-DE" dirty="0" smtClean="0"/>
              <a:t> = 10 µA, </a:t>
            </a:r>
            <a:r>
              <a:rPr lang="de-DE" dirty="0" err="1" smtClean="0"/>
              <a:t>TiN</a:t>
            </a:r>
            <a:r>
              <a:rPr lang="de-DE" dirty="0" smtClean="0"/>
              <a:t> Target 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251520" y="2403989"/>
            <a:ext cx="8229600" cy="39498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 smtClean="0"/>
              <a:t>Questions to be answered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kern="0" dirty="0" smtClean="0"/>
              <a:t>Detector performance</a:t>
            </a:r>
          </a:p>
          <a:p>
            <a:pPr marL="914400" lvl="2" indent="0">
              <a:buNone/>
            </a:pPr>
            <a:r>
              <a:rPr lang="en-US" sz="1800" kern="0" dirty="0" smtClean="0"/>
              <a:t>Spatial resolution	(LSO </a:t>
            </a:r>
            <a:r>
              <a:rPr lang="en-US" sz="1800" kern="0" dirty="0" smtClean="0">
                <a:sym typeface="Wingdings"/>
              </a:rPr>
              <a:t> </a:t>
            </a:r>
            <a:r>
              <a:rPr lang="en-US" sz="1800" kern="0" dirty="0" smtClean="0"/>
              <a:t>BGO)</a:t>
            </a:r>
          </a:p>
          <a:p>
            <a:pPr marL="914400" lvl="2" indent="0">
              <a:buNone/>
            </a:pPr>
            <a:r>
              <a:rPr lang="en-US" sz="1800" kern="0" dirty="0" smtClean="0"/>
              <a:t>Efficiency		(CZT @ </a:t>
            </a:r>
            <a:r>
              <a:rPr lang="en-US" sz="1800" i="1" kern="0" dirty="0" smtClean="0"/>
              <a:t>E </a:t>
            </a:r>
            <a:r>
              <a:rPr lang="en-US" sz="1800" kern="0" dirty="0" smtClean="0"/>
              <a:t>= 4.44MeV)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kern="0" dirty="0" smtClean="0"/>
              <a:t>Modeling – How do simulations fit with the detector responses?</a:t>
            </a:r>
          </a:p>
          <a:p>
            <a:pPr marL="914400" lvl="2" indent="0">
              <a:buNone/>
            </a:pPr>
            <a:r>
              <a:rPr lang="en-US" sz="1800" kern="0" dirty="0" smtClean="0"/>
              <a:t>Shape of spectra	(</a:t>
            </a:r>
            <a:r>
              <a:rPr lang="en-US" sz="1800" i="1" kern="0" dirty="0" smtClean="0"/>
              <a:t>E </a:t>
            </a:r>
            <a:r>
              <a:rPr lang="en-US" sz="1800" kern="0" dirty="0" smtClean="0"/>
              <a:t>= 4.44MeV)</a:t>
            </a:r>
          </a:p>
          <a:p>
            <a:pPr marL="914400" lvl="2" indent="0">
              <a:buNone/>
            </a:pPr>
            <a:r>
              <a:rPr lang="en-US" sz="1800" kern="0" dirty="0" smtClean="0"/>
              <a:t>Absolute rates	(</a:t>
            </a:r>
            <a:r>
              <a:rPr lang="en-US" sz="1800" i="1" kern="0" dirty="0" smtClean="0"/>
              <a:t>E </a:t>
            </a:r>
            <a:r>
              <a:rPr lang="en-US" sz="1800" kern="0" dirty="0" smtClean="0"/>
              <a:t>= 4.44MeV)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b="1" kern="0" dirty="0" smtClean="0"/>
              <a:t>Reconstruction algorithm</a:t>
            </a:r>
          </a:p>
          <a:p>
            <a:pPr marL="914400" lvl="2" indent="0">
              <a:buNone/>
            </a:pPr>
            <a:r>
              <a:rPr lang="en-US" sz="1800" kern="0" dirty="0" smtClean="0"/>
              <a:t>How does reconstruction work if  </a:t>
            </a:r>
            <a:r>
              <a:rPr lang="en-US" sz="1800" i="1" kern="0" dirty="0" smtClean="0"/>
              <a:t>E </a:t>
            </a:r>
            <a:r>
              <a:rPr lang="en-US" sz="1800" kern="0" dirty="0" smtClean="0"/>
              <a:t>= 4.44MeV  is postulated by the algorithm?</a:t>
            </a:r>
          </a:p>
          <a:p>
            <a:pPr marL="914400" lvl="2" indent="0">
              <a:buNone/>
            </a:pPr>
            <a:r>
              <a:rPr lang="en-US" sz="1800" kern="0" dirty="0" smtClean="0"/>
              <a:t>Does the algorithm converge if this assumption is abandoned?</a:t>
            </a:r>
            <a:endParaRPr lang="de-DE" sz="1800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6343"/>
            <a:ext cx="51054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7500938" y="1447909"/>
            <a:ext cx="1514475" cy="6237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0" name="Rechteck 9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20982" y="6301778"/>
            <a:ext cx="333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Golnik</a:t>
            </a:r>
            <a:r>
              <a:rPr lang="de-DE" sz="1600" dirty="0" smtClean="0"/>
              <a:t> et al., </a:t>
            </a:r>
            <a:r>
              <a:rPr lang="en-US" sz="1600" dirty="0" smtClean="0"/>
              <a:t>JINST 11 (</a:t>
            </a:r>
            <a:r>
              <a:rPr lang="en-US" sz="1600" dirty="0"/>
              <a:t>2016</a:t>
            </a:r>
            <a:r>
              <a:rPr lang="en-US" sz="1600" dirty="0" smtClean="0"/>
              <a:t>) </a:t>
            </a:r>
            <a:r>
              <a:rPr lang="en-US" sz="1600" dirty="0"/>
              <a:t>P06009</a:t>
            </a:r>
          </a:p>
        </p:txBody>
      </p:sp>
    </p:spTree>
    <p:extLst>
      <p:ext uri="{BB962C8B-B14F-4D97-AF65-F5344CB8AC3E}">
        <p14:creationId xmlns:p14="http://schemas.microsoft.com/office/powerpoint/2010/main" val="32784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68610"/>
            <a:ext cx="71437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79986" y="467380"/>
            <a:ext cx="2493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589C"/>
                </a:solidFill>
              </a:rPr>
              <a:t>Tandedron</a:t>
            </a:r>
            <a:r>
              <a:rPr lang="de-DE" sz="2400" b="1" dirty="0" smtClean="0">
                <a:solidFill>
                  <a:srgbClr val="00589C"/>
                </a:solidFill>
              </a:rPr>
              <a:t> - HZDR</a:t>
            </a:r>
            <a:endParaRPr lang="de-DE" sz="2400" b="1" dirty="0">
              <a:solidFill>
                <a:srgbClr val="00589C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987" y="4246146"/>
            <a:ext cx="3535836" cy="227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1158670" y="4437112"/>
            <a:ext cx="211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HPGe</a:t>
            </a:r>
            <a:r>
              <a:rPr lang="de-DE" sz="1600" dirty="0" smtClean="0"/>
              <a:t> Monitor @ 90°</a:t>
            </a:r>
            <a:endParaRPr lang="de-DE" sz="16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268799"/>
            <a:ext cx="3960440" cy="22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1691680" y="4246146"/>
            <a:ext cx="792088" cy="19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5868144" y="4657820"/>
            <a:ext cx="1553322" cy="40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040052" y="4488543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LaBr</a:t>
            </a:r>
            <a:r>
              <a:rPr lang="de-DE" sz="1600" baseline="-25000" dirty="0" smtClean="0"/>
              <a:t>3</a:t>
            </a:r>
            <a:r>
              <a:rPr lang="de-DE" sz="1600" dirty="0" smtClean="0"/>
              <a:t>(</a:t>
            </a:r>
            <a:r>
              <a:rPr lang="de-DE" sz="1600" dirty="0" err="1" smtClean="0"/>
              <a:t>Ce</a:t>
            </a:r>
            <a:r>
              <a:rPr lang="de-DE" sz="1600" dirty="0" smtClean="0"/>
              <a:t>) </a:t>
            </a:r>
            <a:r>
              <a:rPr lang="de-DE" sz="1600" dirty="0" err="1" smtClean="0"/>
              <a:t>monitor</a:t>
            </a:r>
            <a:r>
              <a:rPr lang="de-DE" sz="1600" dirty="0" smtClean="0"/>
              <a:t> @ 90°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4" name="Rechteck 13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Test @ 4.44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MeV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0982" y="6301778"/>
            <a:ext cx="333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Golnik</a:t>
            </a:r>
            <a:r>
              <a:rPr lang="de-DE" sz="1600" dirty="0" smtClean="0"/>
              <a:t> et al., </a:t>
            </a:r>
            <a:r>
              <a:rPr lang="en-US" sz="1600" dirty="0" smtClean="0"/>
              <a:t>JINST 11 (</a:t>
            </a:r>
            <a:r>
              <a:rPr lang="en-US" sz="1600" dirty="0"/>
              <a:t>2016</a:t>
            </a:r>
            <a:r>
              <a:rPr lang="en-US" sz="1600" dirty="0" smtClean="0"/>
              <a:t>) </a:t>
            </a:r>
            <a:r>
              <a:rPr lang="en-US" sz="1600" dirty="0"/>
              <a:t>P06009</a:t>
            </a:r>
          </a:p>
        </p:txBody>
      </p:sp>
    </p:spTree>
    <p:extLst>
      <p:ext uri="{BB962C8B-B14F-4D97-AF65-F5344CB8AC3E}">
        <p14:creationId xmlns:p14="http://schemas.microsoft.com/office/powerpoint/2010/main" val="45869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179512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 smtClean="0"/>
          </a:p>
        </p:txBody>
      </p:sp>
      <p:pic>
        <p:nvPicPr>
          <p:cNvPr id="3" name="Bild 10" descr="Energy_BGO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4074" y="1977512"/>
            <a:ext cx="4012123" cy="2952328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6300" y="4305950"/>
            <a:ext cx="3924436" cy="200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316" y="2400250"/>
            <a:ext cx="3074785" cy="210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Gerade Verbindung 5"/>
          <p:cNvCxnSpPr/>
          <p:nvPr/>
        </p:nvCxnSpPr>
        <p:spPr>
          <a:xfrm>
            <a:off x="4798368" y="3392996"/>
            <a:ext cx="1188132" cy="828092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1666020" y="3356992"/>
            <a:ext cx="3132348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5986500" y="4185084"/>
            <a:ext cx="0" cy="1800200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79986" y="467380"/>
            <a:ext cx="2493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589C"/>
                </a:solidFill>
              </a:rPr>
              <a:t>Tandedron</a:t>
            </a:r>
            <a:r>
              <a:rPr lang="de-DE" sz="2400" b="1" dirty="0" smtClean="0">
                <a:solidFill>
                  <a:srgbClr val="00589C"/>
                </a:solidFill>
              </a:rPr>
              <a:t> - HZDR</a:t>
            </a:r>
            <a:endParaRPr lang="de-DE" sz="2400" b="1" dirty="0">
              <a:solidFill>
                <a:srgbClr val="00589C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5873599" y="680988"/>
            <a:ext cx="2913062" cy="1739900"/>
            <a:chOff x="5873599" y="1019175"/>
            <a:chExt cx="2913062" cy="1739900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6"/>
            <a:stretch>
              <a:fillRect/>
            </a:stretch>
          </p:blipFill>
          <p:spPr bwMode="auto">
            <a:xfrm>
              <a:off x="5873599" y="1019175"/>
              <a:ext cx="2913062" cy="160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724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7600950" y="2482850"/>
              <a:ext cx="528638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BGO</a:t>
              </a:r>
            </a:p>
          </p:txBody>
        </p:sp>
      </p:grpSp>
      <p:sp>
        <p:nvSpPr>
          <p:cNvPr id="12" name="Rechteck 11"/>
          <p:cNvSpPr/>
          <p:nvPr/>
        </p:nvSpPr>
        <p:spPr>
          <a:xfrm>
            <a:off x="6500813" y="933682"/>
            <a:ext cx="829317" cy="117012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330316" y="4509120"/>
            <a:ext cx="3399222" cy="1800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1205394" y="1447614"/>
            <a:ext cx="2980906" cy="4012124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7392016" y="654918"/>
            <a:ext cx="1490453" cy="183797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4" name="Rechteck 23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Test @ 4.44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MeV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0982" y="6301778"/>
            <a:ext cx="333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Golnik</a:t>
            </a:r>
            <a:r>
              <a:rPr lang="de-DE" sz="1600" dirty="0" smtClean="0"/>
              <a:t> et al., </a:t>
            </a:r>
            <a:r>
              <a:rPr lang="en-US" sz="1600" dirty="0" smtClean="0"/>
              <a:t>JINST 11 (</a:t>
            </a:r>
            <a:r>
              <a:rPr lang="en-US" sz="1600" dirty="0"/>
              <a:t>2016</a:t>
            </a:r>
            <a:r>
              <a:rPr lang="en-US" sz="1600" dirty="0" smtClean="0"/>
              <a:t>) </a:t>
            </a:r>
            <a:r>
              <a:rPr lang="en-US" sz="1600" dirty="0"/>
              <a:t>P06009</a:t>
            </a:r>
          </a:p>
        </p:txBody>
      </p:sp>
    </p:spTree>
    <p:extLst>
      <p:ext uri="{BB962C8B-B14F-4D97-AF65-F5344CB8AC3E}">
        <p14:creationId xmlns:p14="http://schemas.microsoft.com/office/powerpoint/2010/main" val="96234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9"/>
          <a:stretch>
            <a:fillRect/>
          </a:stretch>
        </p:blipFill>
        <p:spPr bwMode="auto">
          <a:xfrm>
            <a:off x="1912786" y="3141663"/>
            <a:ext cx="7204075" cy="303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3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72318" y="1247775"/>
            <a:ext cx="6015037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800" dirty="0" err="1">
                <a:solidFill>
                  <a:srgbClr val="000000"/>
                </a:solidFill>
                <a:latin typeface="+mn-lt"/>
              </a:rPr>
              <a:t>Tandetron</a:t>
            </a:r>
            <a:r>
              <a:rPr lang="de-DE" altLang="de-DE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  <a:latin typeface="+mn-lt"/>
              </a:rPr>
              <a:t>at</a:t>
            </a:r>
            <a:r>
              <a:rPr lang="de-DE" altLang="de-DE" sz="1800" dirty="0">
                <a:solidFill>
                  <a:srgbClr val="000000"/>
                </a:solidFill>
                <a:latin typeface="+mn-lt"/>
              </a:rPr>
              <a:t> HZDR:</a:t>
            </a:r>
            <a:r>
              <a:rPr lang="de-DE" altLang="de-DE" sz="1800" baseline="33000" dirty="0">
                <a:solidFill>
                  <a:srgbClr val="000000"/>
                </a:solidFill>
                <a:latin typeface="+mn-lt"/>
              </a:rPr>
              <a:t>  15</a:t>
            </a:r>
            <a:r>
              <a:rPr lang="de-DE" altLang="de-DE" sz="1800" dirty="0">
                <a:solidFill>
                  <a:srgbClr val="000000"/>
                </a:solidFill>
                <a:latin typeface="+mn-lt"/>
              </a:rPr>
              <a:t>N(</a:t>
            </a:r>
            <a:r>
              <a:rPr lang="de-DE" altLang="de-DE" sz="1800" i="1" dirty="0">
                <a:solidFill>
                  <a:srgbClr val="000000"/>
                </a:solidFill>
                <a:latin typeface="+mn-lt"/>
              </a:rPr>
              <a:t>p,αγ</a:t>
            </a:r>
            <a:r>
              <a:rPr lang="de-DE" altLang="de-DE" sz="1800" dirty="0">
                <a:solidFill>
                  <a:srgbClr val="000000"/>
                </a:solidFill>
                <a:latin typeface="+mn-lt"/>
              </a:rPr>
              <a:t>)</a:t>
            </a:r>
            <a:r>
              <a:rPr lang="de-DE" altLang="de-DE" sz="1800" baseline="33000" dirty="0">
                <a:solidFill>
                  <a:srgbClr val="000000"/>
                </a:solidFill>
                <a:latin typeface="+mn-lt"/>
              </a:rPr>
              <a:t>12</a:t>
            </a:r>
            <a:r>
              <a:rPr lang="de-DE" altLang="de-DE" sz="1800" dirty="0">
                <a:solidFill>
                  <a:srgbClr val="000000"/>
                </a:solidFill>
                <a:latin typeface="+mn-lt"/>
              </a:rPr>
              <a:t>C  </a:t>
            </a:r>
          </a:p>
          <a:p>
            <a:pPr>
              <a:buClrTx/>
              <a:buFontTx/>
              <a:buNone/>
            </a:pPr>
            <a:endParaRPr lang="de-DE" altLang="de-DE" sz="1800" dirty="0">
              <a:solidFill>
                <a:srgbClr val="000000"/>
              </a:solidFill>
              <a:latin typeface="+mn-lt"/>
              <a:ea typeface="Ubuntu" charset="0"/>
              <a:cs typeface="Ubuntu" charset="0"/>
            </a:endParaRPr>
          </a:p>
          <a:p>
            <a:pPr>
              <a:buClrTx/>
              <a:buFontTx/>
              <a:buNone/>
            </a:pPr>
            <a:r>
              <a:rPr lang="de-DE" altLang="de-DE" sz="1800" dirty="0" err="1" smtClean="0">
                <a:solidFill>
                  <a:srgbClr val="000000"/>
                </a:solidFill>
                <a:latin typeface="+mn-lt"/>
              </a:rPr>
              <a:t>Energy</a:t>
            </a:r>
            <a:r>
              <a:rPr lang="de-DE" alt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800" dirty="0" err="1">
                <a:solidFill>
                  <a:srgbClr val="000000"/>
                </a:solidFill>
                <a:latin typeface="+mn-lt"/>
              </a:rPr>
              <a:t>filter</a:t>
            </a:r>
            <a:r>
              <a:rPr lang="de-DE" altLang="de-DE" sz="1800" dirty="0">
                <a:solidFill>
                  <a:srgbClr val="000000"/>
                </a:solidFill>
                <a:latin typeface="+mn-lt"/>
              </a:rPr>
              <a:t>: 4.44 </a:t>
            </a:r>
            <a:r>
              <a:rPr lang="de-DE" altLang="de-DE" sz="1800" dirty="0" err="1">
                <a:solidFill>
                  <a:srgbClr val="000000"/>
                </a:solidFill>
                <a:latin typeface="+mn-lt"/>
              </a:rPr>
              <a:t>MeV</a:t>
            </a:r>
            <a:r>
              <a:rPr lang="de-DE" altLang="de-DE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800" dirty="0">
                <a:solidFill>
                  <a:srgbClr val="000000"/>
                </a:solidFill>
                <a:latin typeface="+mn-lt"/>
                <a:ea typeface="Ubuntu" charset="0"/>
                <a:cs typeface="Ubuntu" charset="0"/>
              </a:rPr>
              <a:t>± 20 %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r="20016" b="80634"/>
          <a:stretch>
            <a:fillRect/>
          </a:stretch>
        </p:blipFill>
        <p:spPr bwMode="auto">
          <a:xfrm>
            <a:off x="185586" y="3141663"/>
            <a:ext cx="1900238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8227" r="20016" b="806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5873599" y="640134"/>
            <a:ext cx="2913062" cy="1739900"/>
            <a:chOff x="5873599" y="1019175"/>
            <a:chExt cx="2913062" cy="1739900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6"/>
            <a:stretch>
              <a:fillRect/>
            </a:stretch>
          </p:blipFill>
          <p:spPr bwMode="auto">
            <a:xfrm>
              <a:off x="5873599" y="1019175"/>
              <a:ext cx="2913062" cy="160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724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7600950" y="2482850"/>
              <a:ext cx="528638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Arial" charset="0"/>
                  <a:ea typeface="WenQuanYi Micro Hei" charset="0"/>
                  <a:cs typeface="WenQuanYi Micro Hei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BGO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279986" y="467380"/>
            <a:ext cx="2493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589C"/>
                </a:solidFill>
              </a:rPr>
              <a:t>Tandedron</a:t>
            </a:r>
            <a:r>
              <a:rPr lang="de-DE" sz="2400" b="1" dirty="0" smtClean="0">
                <a:solidFill>
                  <a:srgbClr val="00589C"/>
                </a:solidFill>
              </a:rPr>
              <a:t> - HZDR</a:t>
            </a:r>
            <a:endParaRPr lang="de-DE" sz="2400" b="1" dirty="0">
              <a:solidFill>
                <a:srgbClr val="00589C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500813" y="933682"/>
            <a:ext cx="829317" cy="117012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7392016" y="654918"/>
            <a:ext cx="1490453" cy="183797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801745" y="3384553"/>
            <a:ext cx="2556068" cy="2158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354689" y="3379785"/>
            <a:ext cx="2556068" cy="2158997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7308304" y="15007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8" name="Rechteck 17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20982" y="6301778"/>
            <a:ext cx="333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Golnik</a:t>
            </a:r>
            <a:r>
              <a:rPr lang="de-DE" sz="1600" dirty="0" smtClean="0"/>
              <a:t> et al., </a:t>
            </a:r>
            <a:r>
              <a:rPr lang="en-US" sz="1600" dirty="0" smtClean="0"/>
              <a:t>JINST 11 (</a:t>
            </a:r>
            <a:r>
              <a:rPr lang="en-US" sz="1600" dirty="0"/>
              <a:t>2016</a:t>
            </a:r>
            <a:r>
              <a:rPr lang="en-US" sz="1600" dirty="0" smtClean="0"/>
              <a:t>) </a:t>
            </a:r>
            <a:r>
              <a:rPr lang="en-US" sz="1600" dirty="0"/>
              <a:t>P06009</a:t>
            </a:r>
          </a:p>
        </p:txBody>
      </p:sp>
    </p:spTree>
    <p:extLst>
      <p:ext uri="{BB962C8B-B14F-4D97-AF65-F5344CB8AC3E}">
        <p14:creationId xmlns:p14="http://schemas.microsoft.com/office/powerpoint/2010/main" val="2857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p_12C"/>
          <p:cNvPicPr>
            <a:picLocks noChangeAspect="1" noChangeArrowheads="1"/>
          </p:cNvPicPr>
          <p:nvPr/>
        </p:nvPicPr>
        <p:blipFill rotWithShape="1">
          <a:blip r:embed="rId2" cstate="print"/>
          <a:srcRect t="44076" r="40038" b="17631"/>
          <a:stretch/>
        </p:blipFill>
        <p:spPr bwMode="auto">
          <a:xfrm>
            <a:off x="827584" y="1268760"/>
            <a:ext cx="504453" cy="50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kop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7422"/>
            <a:ext cx="1861205" cy="1078504"/>
          </a:xfrm>
          <a:prstGeom prst="rect">
            <a:avLst/>
          </a:prstGeom>
          <a:solidFill>
            <a:schemeClr val="bg1">
              <a:alpha val="80000"/>
            </a:schemeClr>
          </a:solidFill>
          <a:extLst/>
        </p:spPr>
      </p:pic>
      <p:sp>
        <p:nvSpPr>
          <p:cNvPr id="4" name="Textfeld 3"/>
          <p:cNvSpPr txBox="1"/>
          <p:nvPr/>
        </p:nvSpPr>
        <p:spPr>
          <a:xfrm>
            <a:off x="312169" y="102137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  <a:cs typeface="Arial" charset="0"/>
              </a:rPr>
              <a:t>Ion beam</a:t>
            </a: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59632" y="25639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5362" y="3434589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Interaction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with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electrons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of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tissue</a:t>
            </a:r>
            <a:endParaRPr lang="de-DE" sz="1800" dirty="0">
              <a:solidFill>
                <a:srgbClr val="333399"/>
              </a:solidFill>
              <a:latin typeface="Calibri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95689" y="3434589"/>
            <a:ext cx="2424383" cy="64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Nuclear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reactions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with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tissue</a:t>
            </a:r>
            <a:r>
              <a:rPr lang="de-DE" sz="1800" dirty="0">
                <a:solidFill>
                  <a:srgbClr val="333399"/>
                </a:solidFill>
                <a:latin typeface="Calibri"/>
                <a:cs typeface="Arial" charset="0"/>
              </a:rPr>
              <a:t> </a:t>
            </a:r>
            <a:r>
              <a:rPr lang="de-DE" sz="1800" dirty="0" err="1">
                <a:solidFill>
                  <a:srgbClr val="333399"/>
                </a:solidFill>
                <a:latin typeface="Calibri"/>
                <a:cs typeface="Arial" charset="0"/>
              </a:rPr>
              <a:t>atoms</a:t>
            </a:r>
            <a:endParaRPr lang="de-DE" sz="1800" dirty="0">
              <a:solidFill>
                <a:srgbClr val="333399"/>
              </a:solidFill>
              <a:latin typeface="Calibri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02204" y="3468744"/>
            <a:ext cx="2273852" cy="608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475656" y="837422"/>
            <a:ext cx="1861205" cy="107850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1259632" y="2275966"/>
            <a:ext cx="648072" cy="11586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endCxn id="7" idx="0"/>
          </p:cNvCxnSpPr>
          <p:nvPr/>
        </p:nvCxnSpPr>
        <p:spPr>
          <a:xfrm>
            <a:off x="1901860" y="2276872"/>
            <a:ext cx="2106021" cy="11577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67" y="971913"/>
            <a:ext cx="2158794" cy="1202255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312169" y="4515772"/>
            <a:ext cx="1990726" cy="1676400"/>
            <a:chOff x="4917758" y="4288155"/>
            <a:chExt cx="1990726" cy="1676400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" r="2928"/>
            <a:stretch/>
          </p:blipFill>
          <p:spPr bwMode="auto">
            <a:xfrm>
              <a:off x="4917758" y="4288155"/>
              <a:ext cx="1990726" cy="1676400"/>
            </a:xfrm>
            <a:prstGeom prst="rect">
              <a:avLst/>
            </a:prstGeom>
            <a:noFill/>
            <a:ln w="53975" cap="flat" cmpd="sng" algn="ctr">
              <a:solidFill>
                <a:srgbClr val="00CC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Freihandform 16"/>
            <p:cNvSpPr/>
            <p:nvPr/>
          </p:nvSpPr>
          <p:spPr>
            <a:xfrm>
              <a:off x="5765507" y="4898737"/>
              <a:ext cx="428625" cy="455235"/>
            </a:xfrm>
            <a:custGeom>
              <a:avLst/>
              <a:gdLst>
                <a:gd name="connsiteX0" fmla="*/ 207168 w 428625"/>
                <a:gd name="connsiteY0" fmla="*/ 416 h 455235"/>
                <a:gd name="connsiteX1" fmla="*/ 247650 w 428625"/>
                <a:gd name="connsiteY1" fmla="*/ 2797 h 455235"/>
                <a:gd name="connsiteX2" fmla="*/ 271462 w 428625"/>
                <a:gd name="connsiteY2" fmla="*/ 9941 h 455235"/>
                <a:gd name="connsiteX3" fmla="*/ 280987 w 428625"/>
                <a:gd name="connsiteY3" fmla="*/ 12322 h 455235"/>
                <a:gd name="connsiteX4" fmla="*/ 295275 w 428625"/>
                <a:gd name="connsiteY4" fmla="*/ 17085 h 455235"/>
                <a:gd name="connsiteX5" fmla="*/ 307181 w 428625"/>
                <a:gd name="connsiteY5" fmla="*/ 26610 h 455235"/>
                <a:gd name="connsiteX6" fmla="*/ 314325 w 428625"/>
                <a:gd name="connsiteY6" fmla="*/ 33754 h 455235"/>
                <a:gd name="connsiteX7" fmla="*/ 319087 w 428625"/>
                <a:gd name="connsiteY7" fmla="*/ 40897 h 455235"/>
                <a:gd name="connsiteX8" fmla="*/ 326231 w 428625"/>
                <a:gd name="connsiteY8" fmla="*/ 43279 h 455235"/>
                <a:gd name="connsiteX9" fmla="*/ 335756 w 428625"/>
                <a:gd name="connsiteY9" fmla="*/ 64710 h 455235"/>
                <a:gd name="connsiteX10" fmla="*/ 345281 w 428625"/>
                <a:gd name="connsiteY10" fmla="*/ 86141 h 455235"/>
                <a:gd name="connsiteX11" fmla="*/ 347662 w 428625"/>
                <a:gd name="connsiteY11" fmla="*/ 93285 h 455235"/>
                <a:gd name="connsiteX12" fmla="*/ 352425 w 428625"/>
                <a:gd name="connsiteY12" fmla="*/ 100429 h 455235"/>
                <a:gd name="connsiteX13" fmla="*/ 361950 w 428625"/>
                <a:gd name="connsiteY13" fmla="*/ 121860 h 455235"/>
                <a:gd name="connsiteX14" fmla="*/ 369093 w 428625"/>
                <a:gd name="connsiteY14" fmla="*/ 136147 h 455235"/>
                <a:gd name="connsiteX15" fmla="*/ 385762 w 428625"/>
                <a:gd name="connsiteY15" fmla="*/ 157579 h 455235"/>
                <a:gd name="connsiteX16" fmla="*/ 400050 w 428625"/>
                <a:gd name="connsiteY16" fmla="*/ 167104 h 455235"/>
                <a:gd name="connsiteX17" fmla="*/ 404812 w 428625"/>
                <a:gd name="connsiteY17" fmla="*/ 174247 h 455235"/>
                <a:gd name="connsiteX18" fmla="*/ 416718 w 428625"/>
                <a:gd name="connsiteY18" fmla="*/ 183772 h 455235"/>
                <a:gd name="connsiteX19" fmla="*/ 421481 w 428625"/>
                <a:gd name="connsiteY19" fmla="*/ 198060 h 455235"/>
                <a:gd name="connsiteX20" fmla="*/ 423862 w 428625"/>
                <a:gd name="connsiteY20" fmla="*/ 205204 h 455235"/>
                <a:gd name="connsiteX21" fmla="*/ 426243 w 428625"/>
                <a:gd name="connsiteY21" fmla="*/ 250447 h 455235"/>
                <a:gd name="connsiteX22" fmla="*/ 428625 w 428625"/>
                <a:gd name="connsiteY22" fmla="*/ 259972 h 455235"/>
                <a:gd name="connsiteX23" fmla="*/ 426243 w 428625"/>
                <a:gd name="connsiteY23" fmla="*/ 290929 h 455235"/>
                <a:gd name="connsiteX24" fmla="*/ 421481 w 428625"/>
                <a:gd name="connsiteY24" fmla="*/ 305216 h 455235"/>
                <a:gd name="connsiteX25" fmla="*/ 419100 w 428625"/>
                <a:gd name="connsiteY25" fmla="*/ 321885 h 455235"/>
                <a:gd name="connsiteX26" fmla="*/ 416718 w 428625"/>
                <a:gd name="connsiteY26" fmla="*/ 329029 h 455235"/>
                <a:gd name="connsiteX27" fmla="*/ 414337 w 428625"/>
                <a:gd name="connsiteY27" fmla="*/ 345697 h 455235"/>
                <a:gd name="connsiteX28" fmla="*/ 411956 w 428625"/>
                <a:gd name="connsiteY28" fmla="*/ 371891 h 455235"/>
                <a:gd name="connsiteX29" fmla="*/ 407193 w 428625"/>
                <a:gd name="connsiteY29" fmla="*/ 386179 h 455235"/>
                <a:gd name="connsiteX30" fmla="*/ 402431 w 428625"/>
                <a:gd name="connsiteY30" fmla="*/ 402847 h 455235"/>
                <a:gd name="connsiteX31" fmla="*/ 397668 w 428625"/>
                <a:gd name="connsiteY31" fmla="*/ 409991 h 455235"/>
                <a:gd name="connsiteX32" fmla="*/ 388143 w 428625"/>
                <a:gd name="connsiteY32" fmla="*/ 421897 h 455235"/>
                <a:gd name="connsiteX33" fmla="*/ 383381 w 428625"/>
                <a:gd name="connsiteY33" fmla="*/ 429041 h 455235"/>
                <a:gd name="connsiteX34" fmla="*/ 361950 w 428625"/>
                <a:gd name="connsiteY34" fmla="*/ 445710 h 455235"/>
                <a:gd name="connsiteX35" fmla="*/ 345281 w 428625"/>
                <a:gd name="connsiteY35" fmla="*/ 448091 h 455235"/>
                <a:gd name="connsiteX36" fmla="*/ 309562 w 428625"/>
                <a:gd name="connsiteY36" fmla="*/ 455235 h 455235"/>
                <a:gd name="connsiteX37" fmla="*/ 128587 w 428625"/>
                <a:gd name="connsiteY37" fmla="*/ 452854 h 455235"/>
                <a:gd name="connsiteX38" fmla="*/ 107156 w 428625"/>
                <a:gd name="connsiteY38" fmla="*/ 448091 h 455235"/>
                <a:gd name="connsiteX39" fmla="*/ 95250 w 428625"/>
                <a:gd name="connsiteY39" fmla="*/ 445710 h 455235"/>
                <a:gd name="connsiteX40" fmla="*/ 73818 w 428625"/>
                <a:gd name="connsiteY40" fmla="*/ 429041 h 455235"/>
                <a:gd name="connsiteX41" fmla="*/ 59531 w 428625"/>
                <a:gd name="connsiteY41" fmla="*/ 417135 h 455235"/>
                <a:gd name="connsiteX42" fmla="*/ 50006 w 428625"/>
                <a:gd name="connsiteY42" fmla="*/ 402847 h 455235"/>
                <a:gd name="connsiteX43" fmla="*/ 45243 w 428625"/>
                <a:gd name="connsiteY43" fmla="*/ 395704 h 455235"/>
                <a:gd name="connsiteX44" fmla="*/ 40481 w 428625"/>
                <a:gd name="connsiteY44" fmla="*/ 379035 h 455235"/>
                <a:gd name="connsiteX45" fmla="*/ 38100 w 428625"/>
                <a:gd name="connsiteY45" fmla="*/ 371891 h 455235"/>
                <a:gd name="connsiteX46" fmla="*/ 33337 w 428625"/>
                <a:gd name="connsiteY46" fmla="*/ 355222 h 455235"/>
                <a:gd name="connsiteX47" fmla="*/ 30956 w 428625"/>
                <a:gd name="connsiteY47" fmla="*/ 305216 h 455235"/>
                <a:gd name="connsiteX48" fmla="*/ 28575 w 428625"/>
                <a:gd name="connsiteY48" fmla="*/ 298072 h 455235"/>
                <a:gd name="connsiteX49" fmla="*/ 21431 w 428625"/>
                <a:gd name="connsiteY49" fmla="*/ 271879 h 455235"/>
                <a:gd name="connsiteX50" fmla="*/ 16668 w 428625"/>
                <a:gd name="connsiteY50" fmla="*/ 257591 h 455235"/>
                <a:gd name="connsiteX51" fmla="*/ 14287 w 428625"/>
                <a:gd name="connsiteY51" fmla="*/ 250447 h 455235"/>
                <a:gd name="connsiteX52" fmla="*/ 9525 w 428625"/>
                <a:gd name="connsiteY52" fmla="*/ 243304 h 455235"/>
                <a:gd name="connsiteX53" fmla="*/ 7143 w 428625"/>
                <a:gd name="connsiteY53" fmla="*/ 226635 h 455235"/>
                <a:gd name="connsiteX54" fmla="*/ 4762 w 428625"/>
                <a:gd name="connsiteY54" fmla="*/ 217110 h 455235"/>
                <a:gd name="connsiteX55" fmla="*/ 0 w 428625"/>
                <a:gd name="connsiteY55" fmla="*/ 176629 h 455235"/>
                <a:gd name="connsiteX56" fmla="*/ 2381 w 428625"/>
                <a:gd name="connsiteY56" fmla="*/ 126622 h 455235"/>
                <a:gd name="connsiteX57" fmla="*/ 4762 w 428625"/>
                <a:gd name="connsiteY57" fmla="*/ 114716 h 455235"/>
                <a:gd name="connsiteX58" fmla="*/ 14287 w 428625"/>
                <a:gd name="connsiteY58" fmla="*/ 100429 h 455235"/>
                <a:gd name="connsiteX59" fmla="*/ 21431 w 428625"/>
                <a:gd name="connsiteY59" fmla="*/ 78997 h 455235"/>
                <a:gd name="connsiteX60" fmla="*/ 23812 w 428625"/>
                <a:gd name="connsiteY60" fmla="*/ 71854 h 455235"/>
                <a:gd name="connsiteX61" fmla="*/ 35718 w 428625"/>
                <a:gd name="connsiteY61" fmla="*/ 57566 h 455235"/>
                <a:gd name="connsiteX62" fmla="*/ 40481 w 428625"/>
                <a:gd name="connsiteY62" fmla="*/ 50422 h 455235"/>
                <a:gd name="connsiteX63" fmla="*/ 54768 w 428625"/>
                <a:gd name="connsiteY63" fmla="*/ 40897 h 455235"/>
                <a:gd name="connsiteX64" fmla="*/ 59531 w 428625"/>
                <a:gd name="connsiteY64" fmla="*/ 33754 h 455235"/>
                <a:gd name="connsiteX65" fmla="*/ 66675 w 428625"/>
                <a:gd name="connsiteY65" fmla="*/ 31372 h 455235"/>
                <a:gd name="connsiteX66" fmla="*/ 73818 w 428625"/>
                <a:gd name="connsiteY66" fmla="*/ 26610 h 455235"/>
                <a:gd name="connsiteX67" fmla="*/ 83343 w 428625"/>
                <a:gd name="connsiteY67" fmla="*/ 17085 h 455235"/>
                <a:gd name="connsiteX68" fmla="*/ 97631 w 428625"/>
                <a:gd name="connsiteY68" fmla="*/ 7560 h 455235"/>
                <a:gd name="connsiteX69" fmla="*/ 123825 w 428625"/>
                <a:gd name="connsiteY69" fmla="*/ 416 h 455235"/>
                <a:gd name="connsiteX70" fmla="*/ 207168 w 428625"/>
                <a:gd name="connsiteY70" fmla="*/ 416 h 45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28625" h="455235">
                  <a:moveTo>
                    <a:pt x="207168" y="416"/>
                  </a:moveTo>
                  <a:cubicBezTo>
                    <a:pt x="227805" y="813"/>
                    <a:pt x="234194" y="1515"/>
                    <a:pt x="247650" y="2797"/>
                  </a:cubicBezTo>
                  <a:cubicBezTo>
                    <a:pt x="253747" y="3378"/>
                    <a:pt x="266797" y="8775"/>
                    <a:pt x="271462" y="9941"/>
                  </a:cubicBezTo>
                  <a:cubicBezTo>
                    <a:pt x="274637" y="10735"/>
                    <a:pt x="277852" y="11382"/>
                    <a:pt x="280987" y="12322"/>
                  </a:cubicBezTo>
                  <a:cubicBezTo>
                    <a:pt x="285796" y="13765"/>
                    <a:pt x="295275" y="17085"/>
                    <a:pt x="295275" y="17085"/>
                  </a:cubicBezTo>
                  <a:cubicBezTo>
                    <a:pt x="305925" y="33062"/>
                    <a:pt x="293379" y="17409"/>
                    <a:pt x="307181" y="26610"/>
                  </a:cubicBezTo>
                  <a:cubicBezTo>
                    <a:pt x="309983" y="28478"/>
                    <a:pt x="312169" y="31167"/>
                    <a:pt x="314325" y="33754"/>
                  </a:cubicBezTo>
                  <a:cubicBezTo>
                    <a:pt x="316157" y="35952"/>
                    <a:pt x="316852" y="39109"/>
                    <a:pt x="319087" y="40897"/>
                  </a:cubicBezTo>
                  <a:cubicBezTo>
                    <a:pt x="321047" y="42465"/>
                    <a:pt x="323850" y="42485"/>
                    <a:pt x="326231" y="43279"/>
                  </a:cubicBezTo>
                  <a:cubicBezTo>
                    <a:pt x="331898" y="60281"/>
                    <a:pt x="328208" y="53389"/>
                    <a:pt x="335756" y="64710"/>
                  </a:cubicBezTo>
                  <a:cubicBezTo>
                    <a:pt x="341423" y="81712"/>
                    <a:pt x="337733" y="74820"/>
                    <a:pt x="345281" y="86141"/>
                  </a:cubicBezTo>
                  <a:cubicBezTo>
                    <a:pt x="346075" y="88522"/>
                    <a:pt x="346539" y="91040"/>
                    <a:pt x="347662" y="93285"/>
                  </a:cubicBezTo>
                  <a:cubicBezTo>
                    <a:pt x="348942" y="95845"/>
                    <a:pt x="351263" y="97814"/>
                    <a:pt x="352425" y="100429"/>
                  </a:cubicBezTo>
                  <a:cubicBezTo>
                    <a:pt x="363760" y="125933"/>
                    <a:pt x="351171" y="105692"/>
                    <a:pt x="361950" y="121860"/>
                  </a:cubicBezTo>
                  <a:cubicBezTo>
                    <a:pt x="367933" y="139811"/>
                    <a:pt x="359864" y="117690"/>
                    <a:pt x="369093" y="136147"/>
                  </a:cubicBezTo>
                  <a:cubicBezTo>
                    <a:pt x="375490" y="148941"/>
                    <a:pt x="364642" y="143500"/>
                    <a:pt x="385762" y="157579"/>
                  </a:cubicBezTo>
                  <a:lnTo>
                    <a:pt x="400050" y="167104"/>
                  </a:lnTo>
                  <a:cubicBezTo>
                    <a:pt x="401637" y="169485"/>
                    <a:pt x="402577" y="172459"/>
                    <a:pt x="404812" y="174247"/>
                  </a:cubicBezTo>
                  <a:cubicBezTo>
                    <a:pt x="415051" y="182438"/>
                    <a:pt x="410130" y="168950"/>
                    <a:pt x="416718" y="183772"/>
                  </a:cubicBezTo>
                  <a:cubicBezTo>
                    <a:pt x="418757" y="188360"/>
                    <a:pt x="419893" y="193297"/>
                    <a:pt x="421481" y="198060"/>
                  </a:cubicBezTo>
                  <a:lnTo>
                    <a:pt x="423862" y="205204"/>
                  </a:lnTo>
                  <a:cubicBezTo>
                    <a:pt x="424656" y="220285"/>
                    <a:pt x="424935" y="235402"/>
                    <a:pt x="426243" y="250447"/>
                  </a:cubicBezTo>
                  <a:cubicBezTo>
                    <a:pt x="426527" y="253707"/>
                    <a:pt x="428625" y="256699"/>
                    <a:pt x="428625" y="259972"/>
                  </a:cubicBezTo>
                  <a:cubicBezTo>
                    <a:pt x="428625" y="270322"/>
                    <a:pt x="427857" y="280706"/>
                    <a:pt x="426243" y="290929"/>
                  </a:cubicBezTo>
                  <a:cubicBezTo>
                    <a:pt x="425460" y="295887"/>
                    <a:pt x="421481" y="305216"/>
                    <a:pt x="421481" y="305216"/>
                  </a:cubicBezTo>
                  <a:cubicBezTo>
                    <a:pt x="420687" y="310772"/>
                    <a:pt x="420201" y="316381"/>
                    <a:pt x="419100" y="321885"/>
                  </a:cubicBezTo>
                  <a:cubicBezTo>
                    <a:pt x="418608" y="324346"/>
                    <a:pt x="417210" y="326568"/>
                    <a:pt x="416718" y="329029"/>
                  </a:cubicBezTo>
                  <a:cubicBezTo>
                    <a:pt x="415617" y="334532"/>
                    <a:pt x="414957" y="340119"/>
                    <a:pt x="414337" y="345697"/>
                  </a:cubicBezTo>
                  <a:cubicBezTo>
                    <a:pt x="413369" y="354411"/>
                    <a:pt x="413480" y="363257"/>
                    <a:pt x="411956" y="371891"/>
                  </a:cubicBezTo>
                  <a:cubicBezTo>
                    <a:pt x="411084" y="376835"/>
                    <a:pt x="408410" y="381309"/>
                    <a:pt x="407193" y="386179"/>
                  </a:cubicBezTo>
                  <a:cubicBezTo>
                    <a:pt x="406430" y="389231"/>
                    <a:pt x="404139" y="399431"/>
                    <a:pt x="402431" y="402847"/>
                  </a:cubicBezTo>
                  <a:cubicBezTo>
                    <a:pt x="401151" y="405407"/>
                    <a:pt x="399256" y="407610"/>
                    <a:pt x="397668" y="409991"/>
                  </a:cubicBezTo>
                  <a:cubicBezTo>
                    <a:pt x="393032" y="423900"/>
                    <a:pt x="398915" y="411125"/>
                    <a:pt x="388143" y="421897"/>
                  </a:cubicBezTo>
                  <a:cubicBezTo>
                    <a:pt x="386119" y="423921"/>
                    <a:pt x="385213" y="426842"/>
                    <a:pt x="383381" y="429041"/>
                  </a:cubicBezTo>
                  <a:cubicBezTo>
                    <a:pt x="379290" y="433951"/>
                    <a:pt x="366972" y="444993"/>
                    <a:pt x="361950" y="445710"/>
                  </a:cubicBezTo>
                  <a:lnTo>
                    <a:pt x="345281" y="448091"/>
                  </a:lnTo>
                  <a:cubicBezTo>
                    <a:pt x="324174" y="455127"/>
                    <a:pt x="335983" y="452300"/>
                    <a:pt x="309562" y="455235"/>
                  </a:cubicBezTo>
                  <a:lnTo>
                    <a:pt x="128587" y="452854"/>
                  </a:lnTo>
                  <a:cubicBezTo>
                    <a:pt x="114072" y="452500"/>
                    <a:pt x="117712" y="450730"/>
                    <a:pt x="107156" y="448091"/>
                  </a:cubicBezTo>
                  <a:cubicBezTo>
                    <a:pt x="103230" y="447109"/>
                    <a:pt x="99219" y="446504"/>
                    <a:pt x="95250" y="445710"/>
                  </a:cubicBezTo>
                  <a:cubicBezTo>
                    <a:pt x="59144" y="421640"/>
                    <a:pt x="96198" y="447691"/>
                    <a:pt x="73818" y="429041"/>
                  </a:cubicBezTo>
                  <a:cubicBezTo>
                    <a:pt x="65129" y="421800"/>
                    <a:pt x="67220" y="427021"/>
                    <a:pt x="59531" y="417135"/>
                  </a:cubicBezTo>
                  <a:cubicBezTo>
                    <a:pt x="56017" y="412617"/>
                    <a:pt x="53181" y="407610"/>
                    <a:pt x="50006" y="402847"/>
                  </a:cubicBezTo>
                  <a:lnTo>
                    <a:pt x="45243" y="395704"/>
                  </a:lnTo>
                  <a:cubicBezTo>
                    <a:pt x="39534" y="378575"/>
                    <a:pt x="46460" y="399966"/>
                    <a:pt x="40481" y="379035"/>
                  </a:cubicBezTo>
                  <a:cubicBezTo>
                    <a:pt x="39791" y="376621"/>
                    <a:pt x="38790" y="374305"/>
                    <a:pt x="38100" y="371891"/>
                  </a:cubicBezTo>
                  <a:cubicBezTo>
                    <a:pt x="32119" y="350960"/>
                    <a:pt x="39046" y="372351"/>
                    <a:pt x="33337" y="355222"/>
                  </a:cubicBezTo>
                  <a:cubicBezTo>
                    <a:pt x="32543" y="338553"/>
                    <a:pt x="32342" y="321846"/>
                    <a:pt x="30956" y="305216"/>
                  </a:cubicBezTo>
                  <a:cubicBezTo>
                    <a:pt x="30748" y="302715"/>
                    <a:pt x="29184" y="300507"/>
                    <a:pt x="28575" y="298072"/>
                  </a:cubicBezTo>
                  <a:cubicBezTo>
                    <a:pt x="21843" y="271147"/>
                    <a:pt x="31647" y="302529"/>
                    <a:pt x="21431" y="271879"/>
                  </a:cubicBezTo>
                  <a:lnTo>
                    <a:pt x="16668" y="257591"/>
                  </a:lnTo>
                  <a:cubicBezTo>
                    <a:pt x="15874" y="255210"/>
                    <a:pt x="15679" y="252536"/>
                    <a:pt x="14287" y="250447"/>
                  </a:cubicBezTo>
                  <a:lnTo>
                    <a:pt x="9525" y="243304"/>
                  </a:lnTo>
                  <a:cubicBezTo>
                    <a:pt x="8731" y="237748"/>
                    <a:pt x="8147" y="232157"/>
                    <a:pt x="7143" y="226635"/>
                  </a:cubicBezTo>
                  <a:cubicBezTo>
                    <a:pt x="6558" y="223415"/>
                    <a:pt x="5347" y="220330"/>
                    <a:pt x="4762" y="217110"/>
                  </a:cubicBezTo>
                  <a:cubicBezTo>
                    <a:pt x="2423" y="204243"/>
                    <a:pt x="1277" y="189400"/>
                    <a:pt x="0" y="176629"/>
                  </a:cubicBezTo>
                  <a:cubicBezTo>
                    <a:pt x="794" y="159960"/>
                    <a:pt x="1101" y="143261"/>
                    <a:pt x="2381" y="126622"/>
                  </a:cubicBezTo>
                  <a:cubicBezTo>
                    <a:pt x="2691" y="122587"/>
                    <a:pt x="3087" y="118400"/>
                    <a:pt x="4762" y="114716"/>
                  </a:cubicBezTo>
                  <a:cubicBezTo>
                    <a:pt x="7130" y="109505"/>
                    <a:pt x="14287" y="100429"/>
                    <a:pt x="14287" y="100429"/>
                  </a:cubicBezTo>
                  <a:lnTo>
                    <a:pt x="21431" y="78997"/>
                  </a:lnTo>
                  <a:cubicBezTo>
                    <a:pt x="22225" y="76616"/>
                    <a:pt x="22420" y="73942"/>
                    <a:pt x="23812" y="71854"/>
                  </a:cubicBezTo>
                  <a:cubicBezTo>
                    <a:pt x="35638" y="54116"/>
                    <a:pt x="20439" y="75902"/>
                    <a:pt x="35718" y="57566"/>
                  </a:cubicBezTo>
                  <a:cubicBezTo>
                    <a:pt x="37550" y="55367"/>
                    <a:pt x="38327" y="52307"/>
                    <a:pt x="40481" y="50422"/>
                  </a:cubicBezTo>
                  <a:cubicBezTo>
                    <a:pt x="44788" y="46653"/>
                    <a:pt x="54768" y="40897"/>
                    <a:pt x="54768" y="40897"/>
                  </a:cubicBezTo>
                  <a:cubicBezTo>
                    <a:pt x="56356" y="38516"/>
                    <a:pt x="57296" y="35542"/>
                    <a:pt x="59531" y="33754"/>
                  </a:cubicBezTo>
                  <a:cubicBezTo>
                    <a:pt x="61491" y="32186"/>
                    <a:pt x="64430" y="32495"/>
                    <a:pt x="66675" y="31372"/>
                  </a:cubicBezTo>
                  <a:cubicBezTo>
                    <a:pt x="69234" y="30092"/>
                    <a:pt x="71437" y="28197"/>
                    <a:pt x="73818" y="26610"/>
                  </a:cubicBezTo>
                  <a:cubicBezTo>
                    <a:pt x="77860" y="14487"/>
                    <a:pt x="72952" y="22857"/>
                    <a:pt x="83343" y="17085"/>
                  </a:cubicBezTo>
                  <a:cubicBezTo>
                    <a:pt x="88347" y="14305"/>
                    <a:pt x="92201" y="9370"/>
                    <a:pt x="97631" y="7560"/>
                  </a:cubicBezTo>
                  <a:cubicBezTo>
                    <a:pt x="103915" y="5465"/>
                    <a:pt x="116544" y="598"/>
                    <a:pt x="123825" y="416"/>
                  </a:cubicBezTo>
                  <a:cubicBezTo>
                    <a:pt x="151597" y="-278"/>
                    <a:pt x="186531" y="19"/>
                    <a:pt x="207168" y="416"/>
                  </a:cubicBezTo>
                  <a:close/>
                </a:path>
              </a:pathLst>
            </a:custGeom>
            <a:noFill/>
            <a:ln w="539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Rechteck 11"/>
          <p:cNvSpPr/>
          <p:nvPr/>
        </p:nvSpPr>
        <p:spPr>
          <a:xfrm>
            <a:off x="107504" y="4437112"/>
            <a:ext cx="2448446" cy="18722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0" y="455724"/>
            <a:ext cx="6037931" cy="640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79116" y="528311"/>
            <a:ext cx="2757016" cy="2569808"/>
            <a:chOff x="1080494" y="1002375"/>
            <a:chExt cx="2757016" cy="2569808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080494" y="1002375"/>
              <a:ext cx="2757016" cy="2569808"/>
              <a:chOff x="1907704" y="1002375"/>
              <a:chExt cx="2757016" cy="2569808"/>
            </a:xfrm>
          </p:grpSpPr>
          <p:grpSp>
            <p:nvGrpSpPr>
              <p:cNvPr id="3" name="Gruppieren 2"/>
              <p:cNvGrpSpPr/>
              <p:nvPr/>
            </p:nvGrpSpPr>
            <p:grpSpPr>
              <a:xfrm>
                <a:off x="1907704" y="1002375"/>
                <a:ext cx="2757016" cy="2569808"/>
                <a:chOff x="6366002" y="987861"/>
                <a:chExt cx="2757016" cy="2569808"/>
              </a:xfrm>
            </p:grpSpPr>
            <p:pic>
              <p:nvPicPr>
                <p:cNvPr id="6" name="Grafik 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770" r="94040" b="55426"/>
                <a:stretch/>
              </p:blipFill>
              <p:spPr>
                <a:xfrm>
                  <a:off x="6366002" y="987861"/>
                  <a:ext cx="798286" cy="2175778"/>
                </a:xfrm>
                <a:prstGeom prst="rect">
                  <a:avLst/>
                </a:prstGeom>
              </p:spPr>
            </p:pic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641" t="15075" r="7174" b="69503"/>
                <a:stretch/>
              </p:blipFill>
              <p:spPr>
                <a:xfrm>
                  <a:off x="7164288" y="1145645"/>
                  <a:ext cx="1856811" cy="1867514"/>
                </a:xfrm>
                <a:prstGeom prst="rect">
                  <a:avLst/>
                </a:prstGeom>
              </p:spPr>
            </p:pic>
            <p:pic>
              <p:nvPicPr>
                <p:cNvPr id="8" name="Grafik 7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984" t="92537" b="-3285"/>
                <a:stretch/>
              </p:blipFill>
              <p:spPr>
                <a:xfrm>
                  <a:off x="7018447" y="3033013"/>
                  <a:ext cx="2104571" cy="524656"/>
                </a:xfrm>
                <a:prstGeom prst="rect">
                  <a:avLst/>
                </a:prstGeom>
              </p:spPr>
            </p:pic>
          </p:grpSp>
          <p:pic>
            <p:nvPicPr>
              <p:cNvPr id="4" name="Grafik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1" r="95079" b="58036"/>
              <a:stretch/>
            </p:blipFill>
            <p:spPr>
              <a:xfrm>
                <a:off x="2234031" y="1160159"/>
                <a:ext cx="449943" cy="1890408"/>
              </a:xfrm>
              <a:prstGeom prst="rect">
                <a:avLst/>
              </a:prstGeom>
            </p:spPr>
          </p:pic>
          <p:pic>
            <p:nvPicPr>
              <p:cNvPr id="5" name="Grafi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730" t="93653"/>
              <a:stretch/>
            </p:blipFill>
            <p:spPr>
              <a:xfrm>
                <a:off x="2680292" y="3035606"/>
                <a:ext cx="1944914" cy="309710"/>
              </a:xfrm>
              <a:prstGeom prst="rect">
                <a:avLst/>
              </a:prstGeom>
            </p:spPr>
          </p:pic>
        </p:grpSp>
        <p:sp>
          <p:nvSpPr>
            <p:cNvPr id="9" name="Rechteck 8"/>
            <p:cNvSpPr/>
            <p:nvPr/>
          </p:nvSpPr>
          <p:spPr>
            <a:xfrm>
              <a:off x="1305753" y="1771650"/>
              <a:ext cx="101068" cy="594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176581" y="68609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142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369450" y="2878486"/>
            <a:ext cx="2391175" cy="2185157"/>
            <a:chOff x="2434056" y="1160159"/>
            <a:chExt cx="2391175" cy="2185157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3" t="15430" r="7448" b="68984"/>
            <a:stretch/>
          </p:blipFill>
          <p:spPr>
            <a:xfrm>
              <a:off x="2919362" y="1198259"/>
              <a:ext cx="1870652" cy="186406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1" r="95079" b="58036"/>
            <a:stretch/>
          </p:blipFill>
          <p:spPr>
            <a:xfrm>
              <a:off x="2434056" y="1160159"/>
              <a:ext cx="449943" cy="1890408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30" t="93653"/>
            <a:stretch/>
          </p:blipFill>
          <p:spPr>
            <a:xfrm>
              <a:off x="2880317" y="3035606"/>
              <a:ext cx="1944914" cy="309710"/>
            </a:xfrm>
            <a:prstGeom prst="rect">
              <a:avLst/>
            </a:prstGeom>
          </p:spPr>
        </p:pic>
      </p:grpSp>
      <p:sp>
        <p:nvSpPr>
          <p:cNvPr id="16" name="Textfeld 15"/>
          <p:cNvSpPr txBox="1"/>
          <p:nvPr/>
        </p:nvSpPr>
        <p:spPr>
          <a:xfrm>
            <a:off x="2148701" y="291658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143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93343" b="250"/>
          <a:stretch/>
        </p:blipFill>
        <p:spPr>
          <a:xfrm>
            <a:off x="4010779" y="4780646"/>
            <a:ext cx="2017486" cy="31265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95028" b="55131"/>
          <a:stretch/>
        </p:blipFill>
        <p:spPr>
          <a:xfrm>
            <a:off x="3579631" y="2725823"/>
            <a:ext cx="464694" cy="218931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9" b="54793"/>
          <a:stretch/>
        </p:blipFill>
        <p:spPr>
          <a:xfrm>
            <a:off x="3981751" y="493055"/>
            <a:ext cx="2046514" cy="222451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95028" b="55131"/>
          <a:stretch/>
        </p:blipFill>
        <p:spPr>
          <a:xfrm>
            <a:off x="3634060" y="478611"/>
            <a:ext cx="464694" cy="218931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93343" b="250"/>
          <a:stretch/>
        </p:blipFill>
        <p:spPr>
          <a:xfrm>
            <a:off x="4007152" y="2533434"/>
            <a:ext cx="2017486" cy="312651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5428326" y="68609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771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514606" y="455725"/>
            <a:ext cx="1117600" cy="203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"/>
          <a:stretch/>
        </p:blipFill>
        <p:spPr>
          <a:xfrm>
            <a:off x="556354" y="5206941"/>
            <a:ext cx="2419076" cy="167289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/>
          <a:stretch/>
        </p:blipFill>
        <p:spPr>
          <a:xfrm>
            <a:off x="3791854" y="5206941"/>
            <a:ext cx="2408995" cy="1678443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4087867" y="2852269"/>
            <a:ext cx="1608321" cy="29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5425923" y="291658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772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2980" b="55131"/>
          <a:stretch/>
        </p:blipFill>
        <p:spPr>
          <a:xfrm>
            <a:off x="4020445" y="2892999"/>
            <a:ext cx="2017486" cy="2043901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5436096" y="290603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772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60016" y="262948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Simulation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4283968" y="260350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Measurement</a:t>
            </a:r>
            <a:endParaRPr lang="de-DE" dirty="0"/>
          </a:p>
        </p:txBody>
      </p:sp>
      <p:cxnSp>
        <p:nvCxnSpPr>
          <p:cNvPr id="34" name="Gerade Verbindung 33"/>
          <p:cNvCxnSpPr>
            <a:endCxn id="12" idx="3"/>
          </p:cNvCxnSpPr>
          <p:nvPr/>
        </p:nvCxnSpPr>
        <p:spPr>
          <a:xfrm>
            <a:off x="851704" y="3848616"/>
            <a:ext cx="1873704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42098" y="1628800"/>
            <a:ext cx="1873704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4095476" y="1455756"/>
            <a:ext cx="1873704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4066448" y="3674052"/>
            <a:ext cx="1873704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41" name="Rechteck 40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feld 42"/>
          <p:cNvSpPr txBox="1"/>
          <p:nvPr/>
        </p:nvSpPr>
        <p:spPr>
          <a:xfrm>
            <a:off x="5945246" y="5704833"/>
            <a:ext cx="333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Golnik</a:t>
            </a:r>
            <a:r>
              <a:rPr lang="de-DE" sz="1600" dirty="0" smtClean="0"/>
              <a:t> et al., </a:t>
            </a:r>
            <a:r>
              <a:rPr lang="en-US" sz="1600" dirty="0" smtClean="0"/>
              <a:t>JINST 11 (</a:t>
            </a:r>
            <a:r>
              <a:rPr lang="en-US" sz="1600" dirty="0"/>
              <a:t>2016</a:t>
            </a:r>
            <a:r>
              <a:rPr lang="en-US" sz="1600" dirty="0" smtClean="0"/>
              <a:t>) </a:t>
            </a:r>
            <a:r>
              <a:rPr lang="en-US" sz="1600" dirty="0"/>
              <a:t>P06009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Test @ 4.44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MeV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0" y="455724"/>
            <a:ext cx="6037931" cy="640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79116" y="528311"/>
            <a:ext cx="2757016" cy="2569808"/>
            <a:chOff x="1080494" y="1002375"/>
            <a:chExt cx="2757016" cy="2569808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080494" y="1002375"/>
              <a:ext cx="2757016" cy="2569808"/>
              <a:chOff x="1907704" y="1002375"/>
              <a:chExt cx="2757016" cy="2569808"/>
            </a:xfrm>
          </p:grpSpPr>
          <p:grpSp>
            <p:nvGrpSpPr>
              <p:cNvPr id="3" name="Gruppieren 2"/>
              <p:cNvGrpSpPr/>
              <p:nvPr/>
            </p:nvGrpSpPr>
            <p:grpSpPr>
              <a:xfrm>
                <a:off x="1907704" y="1002375"/>
                <a:ext cx="2757016" cy="2569808"/>
                <a:chOff x="6366002" y="987861"/>
                <a:chExt cx="2757016" cy="2569808"/>
              </a:xfrm>
            </p:grpSpPr>
            <p:pic>
              <p:nvPicPr>
                <p:cNvPr id="6" name="Grafik 5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770" r="94040" b="55426"/>
                <a:stretch/>
              </p:blipFill>
              <p:spPr>
                <a:xfrm>
                  <a:off x="6366002" y="987861"/>
                  <a:ext cx="798286" cy="2175778"/>
                </a:xfrm>
                <a:prstGeom prst="rect">
                  <a:avLst/>
                </a:prstGeom>
              </p:spPr>
            </p:pic>
            <p:pic>
              <p:nvPicPr>
                <p:cNvPr id="7" name="Grafik 6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641" t="15075" r="7174" b="69503"/>
                <a:stretch/>
              </p:blipFill>
              <p:spPr>
                <a:xfrm>
                  <a:off x="7164288" y="1145645"/>
                  <a:ext cx="1856811" cy="1867514"/>
                </a:xfrm>
                <a:prstGeom prst="rect">
                  <a:avLst/>
                </a:prstGeom>
              </p:spPr>
            </p:pic>
            <p:pic>
              <p:nvPicPr>
                <p:cNvPr id="8" name="Grafik 7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984" t="92537" b="-3285"/>
                <a:stretch/>
              </p:blipFill>
              <p:spPr>
                <a:xfrm>
                  <a:off x="7018447" y="3033013"/>
                  <a:ext cx="2104571" cy="524656"/>
                </a:xfrm>
                <a:prstGeom prst="rect">
                  <a:avLst/>
                </a:prstGeom>
              </p:spPr>
            </p:pic>
          </p:grpSp>
          <p:pic>
            <p:nvPicPr>
              <p:cNvPr id="4" name="Grafik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1" r="95079" b="58036"/>
              <a:stretch/>
            </p:blipFill>
            <p:spPr>
              <a:xfrm>
                <a:off x="2234031" y="1160159"/>
                <a:ext cx="449943" cy="1890408"/>
              </a:xfrm>
              <a:prstGeom prst="rect">
                <a:avLst/>
              </a:prstGeom>
            </p:spPr>
          </p:pic>
          <p:pic>
            <p:nvPicPr>
              <p:cNvPr id="5" name="Grafi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730" t="93653"/>
              <a:stretch/>
            </p:blipFill>
            <p:spPr>
              <a:xfrm>
                <a:off x="2680292" y="3035606"/>
                <a:ext cx="1944914" cy="309710"/>
              </a:xfrm>
              <a:prstGeom prst="rect">
                <a:avLst/>
              </a:prstGeom>
            </p:spPr>
          </p:pic>
        </p:grpSp>
        <p:sp>
          <p:nvSpPr>
            <p:cNvPr id="9" name="Rechteck 8"/>
            <p:cNvSpPr/>
            <p:nvPr/>
          </p:nvSpPr>
          <p:spPr>
            <a:xfrm>
              <a:off x="1305753" y="1771650"/>
              <a:ext cx="101068" cy="594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176581" y="68609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142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369450" y="2878486"/>
            <a:ext cx="2391175" cy="2185157"/>
            <a:chOff x="2434056" y="1160159"/>
            <a:chExt cx="2391175" cy="2185157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3" t="15430" r="7448" b="68984"/>
            <a:stretch/>
          </p:blipFill>
          <p:spPr>
            <a:xfrm>
              <a:off x="2919362" y="1198259"/>
              <a:ext cx="1870652" cy="186406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1" r="95079" b="58036"/>
            <a:stretch/>
          </p:blipFill>
          <p:spPr>
            <a:xfrm>
              <a:off x="2434056" y="1160159"/>
              <a:ext cx="449943" cy="1890408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30" t="93653"/>
            <a:stretch/>
          </p:blipFill>
          <p:spPr>
            <a:xfrm>
              <a:off x="2880317" y="3035606"/>
              <a:ext cx="1944914" cy="309710"/>
            </a:xfrm>
            <a:prstGeom prst="rect">
              <a:avLst/>
            </a:prstGeom>
          </p:spPr>
        </p:pic>
      </p:grpSp>
      <p:sp>
        <p:nvSpPr>
          <p:cNvPr id="16" name="Textfeld 15"/>
          <p:cNvSpPr txBox="1"/>
          <p:nvPr/>
        </p:nvSpPr>
        <p:spPr>
          <a:xfrm>
            <a:off x="2148701" y="291658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143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93343" b="250"/>
          <a:stretch/>
        </p:blipFill>
        <p:spPr>
          <a:xfrm>
            <a:off x="4010779" y="4780646"/>
            <a:ext cx="2017486" cy="31265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95028" b="55131"/>
          <a:stretch/>
        </p:blipFill>
        <p:spPr>
          <a:xfrm>
            <a:off x="3579631" y="2725823"/>
            <a:ext cx="464694" cy="218931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9" b="54793"/>
          <a:stretch/>
        </p:blipFill>
        <p:spPr>
          <a:xfrm>
            <a:off x="3981751" y="493055"/>
            <a:ext cx="2046514" cy="222451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95028" b="55131"/>
          <a:stretch/>
        </p:blipFill>
        <p:spPr>
          <a:xfrm>
            <a:off x="3634060" y="478611"/>
            <a:ext cx="464694" cy="218931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93343" b="250"/>
          <a:stretch/>
        </p:blipFill>
        <p:spPr>
          <a:xfrm>
            <a:off x="4007152" y="2533434"/>
            <a:ext cx="2017486" cy="312651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5428326" y="68609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771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514606" y="455725"/>
            <a:ext cx="1117600" cy="203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"/>
          <a:stretch/>
        </p:blipFill>
        <p:spPr>
          <a:xfrm>
            <a:off x="556354" y="5206941"/>
            <a:ext cx="2419076" cy="167289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6"/>
          <a:stretch/>
        </p:blipFill>
        <p:spPr>
          <a:xfrm>
            <a:off x="3791854" y="5206941"/>
            <a:ext cx="2408995" cy="1678443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4087867" y="2852269"/>
            <a:ext cx="1608321" cy="29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5425923" y="291658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772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2980" b="55131"/>
          <a:stretch/>
        </p:blipFill>
        <p:spPr>
          <a:xfrm>
            <a:off x="4020445" y="2892999"/>
            <a:ext cx="2017486" cy="2043901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5436096" y="290603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772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60016" y="262948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Simulation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4283968" y="260350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Measurement</a:t>
            </a:r>
            <a:endParaRPr lang="de-DE" dirty="0"/>
          </a:p>
        </p:txBody>
      </p:sp>
      <p:cxnSp>
        <p:nvCxnSpPr>
          <p:cNvPr id="33" name="Gerade Verbindung 32"/>
          <p:cNvCxnSpPr/>
          <p:nvPr/>
        </p:nvCxnSpPr>
        <p:spPr>
          <a:xfrm>
            <a:off x="1553030" y="1013577"/>
            <a:ext cx="0" cy="5655783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1995710" y="1013577"/>
            <a:ext cx="0" cy="5655783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4934798" y="1013577"/>
            <a:ext cx="0" cy="5655783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5116226" y="1013577"/>
            <a:ext cx="0" cy="5655783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39" name="Rechteck 38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Test @ 4.44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MeV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5945246" y="5704833"/>
            <a:ext cx="3332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Golnik</a:t>
            </a:r>
            <a:r>
              <a:rPr lang="de-DE" sz="1600" dirty="0" smtClean="0"/>
              <a:t> et al., </a:t>
            </a:r>
            <a:r>
              <a:rPr lang="en-US" sz="1600" dirty="0" smtClean="0"/>
              <a:t>JINST 11 (</a:t>
            </a:r>
            <a:r>
              <a:rPr lang="en-US" sz="1600" dirty="0"/>
              <a:t>2016</a:t>
            </a:r>
            <a:r>
              <a:rPr lang="en-US" sz="1600" dirty="0" smtClean="0"/>
              <a:t>) </a:t>
            </a:r>
            <a:r>
              <a:rPr lang="en-US" sz="1600" dirty="0"/>
              <a:t>P06009</a:t>
            </a:r>
          </a:p>
        </p:txBody>
      </p:sp>
    </p:spTree>
    <p:extLst>
      <p:ext uri="{BB962C8B-B14F-4D97-AF65-F5344CB8AC3E}">
        <p14:creationId xmlns:p14="http://schemas.microsoft.com/office/powerpoint/2010/main" val="33346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124744"/>
            <a:ext cx="3057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6066234"/>
            <a:ext cx="7100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Courtesy</a:t>
            </a:r>
            <a:r>
              <a:rPr lang="de-DE" sz="1400" dirty="0" smtClean="0"/>
              <a:t>: Fernando </a:t>
            </a:r>
            <a:r>
              <a:rPr lang="de-DE" sz="1400" dirty="0" err="1" smtClean="0"/>
              <a:t>Hueso</a:t>
            </a:r>
            <a:r>
              <a:rPr lang="de-DE" sz="1400" dirty="0" smtClean="0"/>
              <a:t>-González</a:t>
            </a:r>
          </a:p>
          <a:p>
            <a:r>
              <a:rPr lang="de-DE" sz="1400" dirty="0" err="1" smtClean="0"/>
              <a:t>Hueso</a:t>
            </a:r>
            <a:r>
              <a:rPr lang="de-DE" sz="1400" dirty="0" smtClean="0"/>
              <a:t>-González et al., </a:t>
            </a:r>
            <a:r>
              <a:rPr lang="en-US" sz="1400" dirty="0" smtClean="0"/>
              <a:t>IEEE </a:t>
            </a:r>
            <a:r>
              <a:rPr lang="en-US" sz="1400" dirty="0"/>
              <a:t>Transactions on Radiation and Plasma Medical Sciences </a:t>
            </a:r>
            <a:r>
              <a:rPr lang="en-US" sz="1400" dirty="0" smtClean="0"/>
              <a:t>1 (2017) 76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7" name="Rechteck 6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Experiment @ Dresdner Proton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therapy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9816"/>
            <a:ext cx="720080" cy="7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80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059"/>
            <a:ext cx="9144000" cy="628988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7" name="Rechteck 6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Experiment @ Dresdner Proton </a:t>
            </a:r>
            <a:r>
              <a:rPr lang="de-DE" sz="2000" b="1" dirty="0" err="1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therapy</a:t>
            </a:r>
            <a:r>
              <a:rPr lang="de-DE" sz="2000" b="1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9816"/>
            <a:ext cx="720080" cy="7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93399" y="1268760"/>
            <a:ext cx="7100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Courtesy</a:t>
            </a:r>
            <a:r>
              <a:rPr lang="de-DE" sz="1400" dirty="0" smtClean="0"/>
              <a:t>: Fernando </a:t>
            </a:r>
            <a:r>
              <a:rPr lang="de-DE" sz="1400" dirty="0" err="1" smtClean="0"/>
              <a:t>Hueso</a:t>
            </a:r>
            <a:r>
              <a:rPr lang="de-DE" sz="1400" dirty="0" smtClean="0"/>
              <a:t>-González</a:t>
            </a:r>
          </a:p>
          <a:p>
            <a:r>
              <a:rPr lang="de-DE" sz="1400" dirty="0" err="1" smtClean="0"/>
              <a:t>Hueso</a:t>
            </a:r>
            <a:r>
              <a:rPr lang="de-DE" sz="1400" dirty="0" smtClean="0"/>
              <a:t>-González et al., </a:t>
            </a:r>
            <a:r>
              <a:rPr lang="en-US" sz="1400" dirty="0" smtClean="0"/>
              <a:t>IEEE </a:t>
            </a:r>
            <a:r>
              <a:rPr lang="en-US" sz="1400" dirty="0"/>
              <a:t>Transactions on Radiation and Plasma Medical Sciences </a:t>
            </a:r>
            <a:r>
              <a:rPr lang="en-US" sz="1400" dirty="0" smtClean="0"/>
              <a:t>1 (2017) 76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047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Continuing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translation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544320" y="619624"/>
            <a:ext cx="7877520" cy="21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3"/>
          <p:cNvSpPr/>
          <p:nvPr/>
        </p:nvSpPr>
        <p:spPr>
          <a:xfrm>
            <a:off x="-736020" y="4452670"/>
            <a:ext cx="6405480" cy="172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29"/>
          <p:cNvSpPr/>
          <p:nvPr/>
        </p:nvSpPr>
        <p:spPr>
          <a:xfrm>
            <a:off x="468360" y="584048"/>
            <a:ext cx="6170760" cy="20965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ea typeface="DejaVu Sans"/>
              </a:rPr>
              <a:t>Two Compton cameras in 25 cm distance from the </a:t>
            </a:r>
            <a:r>
              <a:rPr lang="en-US" dirty="0" err="1">
                <a:solidFill>
                  <a:srgbClr val="000000"/>
                </a:solidFill>
                <a:ea typeface="DejaVu Sans"/>
              </a:rPr>
              <a:t>isocenter</a:t>
            </a:r>
            <a:endParaRPr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ea typeface="DejaVu Sans"/>
              </a:rPr>
              <a:t>Scatter layer: 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CZT 10 × 10  × 0.5 cm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3</a:t>
            </a:r>
            <a:endParaRPr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ea typeface="DejaVu Sans"/>
              </a:rPr>
              <a:t>Absorber layer:  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LSO 20  × 20  × 2 cm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3</a:t>
            </a:r>
            <a:endParaRPr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dirty="0">
              <a:solidFill>
                <a:srgbClr val="000000"/>
              </a:solidFill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599580" y="2708920"/>
            <a:ext cx="5595840" cy="3549177"/>
            <a:chOff x="599580" y="2846361"/>
            <a:chExt cx="5595840" cy="3549177"/>
          </a:xfrm>
        </p:grpSpPr>
        <p:sp>
          <p:nvSpPr>
            <p:cNvPr id="6" name="CustomShape 4"/>
            <p:cNvSpPr/>
            <p:nvPr/>
          </p:nvSpPr>
          <p:spPr>
            <a:xfrm>
              <a:off x="599580" y="5862558"/>
              <a:ext cx="3734280" cy="361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5"/>
            <p:cNvSpPr/>
            <p:nvPr/>
          </p:nvSpPr>
          <p:spPr>
            <a:xfrm>
              <a:off x="988740" y="5280438"/>
              <a:ext cx="1222560" cy="2707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" name="CustomShape 6"/>
            <p:cNvSpPr/>
            <p:nvPr/>
          </p:nvSpPr>
          <p:spPr>
            <a:xfrm>
              <a:off x="3060180" y="5261718"/>
              <a:ext cx="295560" cy="27072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" name="Line 7"/>
            <p:cNvSpPr/>
            <p:nvPr/>
          </p:nvSpPr>
          <p:spPr>
            <a:xfrm flipH="1" flipV="1">
              <a:off x="3683700" y="2858898"/>
              <a:ext cx="14400" cy="2240640"/>
            </a:xfrm>
            <a:prstGeom prst="line">
              <a:avLst/>
            </a:prstGeom>
            <a:ln w="18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" name="Line 8"/>
            <p:cNvSpPr/>
            <p:nvPr/>
          </p:nvSpPr>
          <p:spPr>
            <a:xfrm>
              <a:off x="3694500" y="5340558"/>
              <a:ext cx="2214000" cy="0"/>
            </a:xfrm>
            <a:prstGeom prst="line">
              <a:avLst/>
            </a:prstGeom>
            <a:ln w="18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1" name="CustomShape 9"/>
            <p:cNvSpPr/>
            <p:nvPr/>
          </p:nvSpPr>
          <p:spPr>
            <a:xfrm>
              <a:off x="5748618" y="5280438"/>
              <a:ext cx="214560" cy="502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2000" dirty="0">
                  <a:solidFill>
                    <a:srgbClr val="000000"/>
                  </a:solidFill>
                  <a:ea typeface="DejaVu Sans"/>
                </a:rPr>
                <a:t>z</a:t>
              </a:r>
              <a:endParaRPr dirty="0">
                <a:solidFill>
                  <a:srgbClr val="000000"/>
                </a:solidFill>
              </a:endParaRPr>
            </a:p>
          </p:txBody>
        </p:sp>
        <p:sp>
          <p:nvSpPr>
            <p:cNvPr id="12" name="CustomShape 10"/>
            <p:cNvSpPr/>
            <p:nvPr/>
          </p:nvSpPr>
          <p:spPr>
            <a:xfrm>
              <a:off x="3335400" y="2846361"/>
              <a:ext cx="313560" cy="343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2000" dirty="0">
                  <a:solidFill>
                    <a:srgbClr val="000000"/>
                  </a:solidFill>
                  <a:ea typeface="DejaVu Sans"/>
                </a:rPr>
                <a:t>y</a:t>
              </a:r>
              <a:endParaRPr dirty="0">
                <a:solidFill>
                  <a:srgbClr val="000000"/>
                </a:solidFill>
              </a:endParaRPr>
            </a:p>
          </p:txBody>
        </p:sp>
        <p:sp>
          <p:nvSpPr>
            <p:cNvPr id="13" name="CustomShape 11"/>
            <p:cNvSpPr/>
            <p:nvPr/>
          </p:nvSpPr>
          <p:spPr>
            <a:xfrm>
              <a:off x="4864860" y="5160918"/>
              <a:ext cx="88560" cy="358560"/>
            </a:xfrm>
            <a:prstGeom prst="rect">
              <a:avLst/>
            </a:prstGeom>
            <a:solidFill>
              <a:srgbClr val="00008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12"/>
            <p:cNvSpPr/>
            <p:nvPr/>
          </p:nvSpPr>
          <p:spPr>
            <a:xfrm>
              <a:off x="5260860" y="4871975"/>
              <a:ext cx="358560" cy="934560"/>
            </a:xfrm>
            <a:prstGeom prst="rect">
              <a:avLst/>
            </a:prstGeom>
            <a:solidFill>
              <a:srgbClr val="00008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3"/>
            <p:cNvSpPr/>
            <p:nvPr/>
          </p:nvSpPr>
          <p:spPr>
            <a:xfrm>
              <a:off x="2932740" y="6051738"/>
              <a:ext cx="313560" cy="343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2000">
                  <a:solidFill>
                    <a:srgbClr val="000000"/>
                  </a:solidFill>
                  <a:ea typeface="DejaVu Sans"/>
                </a:rPr>
                <a:t>x</a:t>
              </a: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CustomShape 14"/>
            <p:cNvSpPr/>
            <p:nvPr/>
          </p:nvSpPr>
          <p:spPr>
            <a:xfrm>
              <a:off x="4684860" y="5551878"/>
              <a:ext cx="934560" cy="291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600" b="1">
                  <a:solidFill>
                    <a:srgbClr val="000000"/>
                  </a:solidFill>
                  <a:ea typeface="DejaVu Sans"/>
                </a:rPr>
                <a:t>CZT</a:t>
              </a: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7" name="CustomShape 15"/>
            <p:cNvSpPr/>
            <p:nvPr/>
          </p:nvSpPr>
          <p:spPr>
            <a:xfrm rot="5400000">
              <a:off x="3453840" y="3893781"/>
              <a:ext cx="430920" cy="142920"/>
            </a:xfrm>
            <a:prstGeom prst="rect">
              <a:avLst/>
            </a:prstGeom>
            <a:solidFill>
              <a:srgbClr val="000080"/>
            </a:solidFill>
            <a:ln>
              <a:solidFill>
                <a:srgbClr val="3465A4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6"/>
            <p:cNvSpPr/>
            <p:nvPr/>
          </p:nvSpPr>
          <p:spPr>
            <a:xfrm rot="5400000">
              <a:off x="3229200" y="3243981"/>
              <a:ext cx="923400" cy="376920"/>
            </a:xfrm>
            <a:prstGeom prst="rect">
              <a:avLst/>
            </a:prstGeom>
            <a:solidFill>
              <a:srgbClr val="000080"/>
            </a:solidFill>
            <a:ln>
              <a:solidFill>
                <a:srgbClr val="3465A4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Line 17"/>
            <p:cNvSpPr/>
            <p:nvPr/>
          </p:nvSpPr>
          <p:spPr>
            <a:xfrm flipH="1">
              <a:off x="2804761" y="5314638"/>
              <a:ext cx="936000" cy="936000"/>
            </a:xfrm>
            <a:prstGeom prst="line">
              <a:avLst/>
            </a:prstGeom>
            <a:ln w="18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20" name="CustomShape 18"/>
            <p:cNvSpPr/>
            <p:nvPr/>
          </p:nvSpPr>
          <p:spPr>
            <a:xfrm>
              <a:off x="3550860" y="4908918"/>
              <a:ext cx="156240" cy="250560"/>
            </a:xfrm>
            <a:prstGeom prst="triangle">
              <a:avLst>
                <a:gd name="adj" fmla="val 14141"/>
              </a:avLst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19"/>
            <p:cNvSpPr/>
            <p:nvPr/>
          </p:nvSpPr>
          <p:spPr>
            <a:xfrm>
              <a:off x="3314340" y="5088918"/>
              <a:ext cx="669240" cy="57456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20"/>
            <p:cNvSpPr/>
            <p:nvPr/>
          </p:nvSpPr>
          <p:spPr>
            <a:xfrm>
              <a:off x="2134260" y="5078478"/>
              <a:ext cx="1111680" cy="63756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CustomShape 21"/>
            <p:cNvSpPr/>
            <p:nvPr/>
          </p:nvSpPr>
          <p:spPr>
            <a:xfrm flipV="1">
              <a:off x="3265380" y="5466558"/>
              <a:ext cx="411120" cy="648000"/>
            </a:xfrm>
            <a:prstGeom prst="straightConnector1">
              <a:avLst/>
            </a:prstGeom>
            <a:noFill/>
            <a:ln w="66600">
              <a:solidFill>
                <a:srgbClr val="C00000"/>
              </a:solidFill>
              <a:round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22"/>
            <p:cNvSpPr/>
            <p:nvPr/>
          </p:nvSpPr>
          <p:spPr>
            <a:xfrm>
              <a:off x="1994580" y="5358918"/>
              <a:ext cx="960840" cy="174240"/>
            </a:xfrm>
            <a:prstGeom prst="rect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" name="CustomShape 23"/>
            <p:cNvSpPr/>
            <p:nvPr/>
          </p:nvSpPr>
          <p:spPr>
            <a:xfrm>
              <a:off x="884700" y="4998198"/>
              <a:ext cx="214560" cy="61380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6" name="CustomShape 24"/>
            <p:cNvSpPr/>
            <p:nvPr/>
          </p:nvSpPr>
          <p:spPr>
            <a:xfrm>
              <a:off x="1901340" y="5303838"/>
              <a:ext cx="241920" cy="284400"/>
            </a:xfrm>
            <a:prstGeom prst="ellipse">
              <a:avLst/>
            </a:prstGeom>
            <a:ln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" name="CustomShape 25"/>
            <p:cNvSpPr/>
            <p:nvPr/>
          </p:nvSpPr>
          <p:spPr>
            <a:xfrm>
              <a:off x="4018860" y="3819441"/>
              <a:ext cx="934560" cy="291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600" b="1" dirty="0">
                  <a:solidFill>
                    <a:srgbClr val="000000"/>
                  </a:solidFill>
                  <a:ea typeface="DejaVu Sans"/>
                </a:rPr>
                <a:t>CZT</a:t>
              </a:r>
              <a:endParaRPr dirty="0">
                <a:solidFill>
                  <a:srgbClr val="000000"/>
                </a:solidFill>
              </a:endParaRPr>
            </a:p>
          </p:txBody>
        </p:sp>
        <p:sp>
          <p:nvSpPr>
            <p:cNvPr id="28" name="CustomShape 26"/>
            <p:cNvSpPr/>
            <p:nvPr/>
          </p:nvSpPr>
          <p:spPr>
            <a:xfrm>
              <a:off x="4334980" y="3253161"/>
              <a:ext cx="934560" cy="358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600" b="1" dirty="0">
                  <a:solidFill>
                    <a:srgbClr val="000000"/>
                  </a:solidFill>
                  <a:ea typeface="DejaVu Sans"/>
                </a:rPr>
                <a:t>LSO</a:t>
              </a:r>
              <a:endParaRPr dirty="0">
                <a:solidFill>
                  <a:srgbClr val="000000"/>
                </a:solidFill>
              </a:endParaRPr>
            </a:p>
          </p:txBody>
        </p:sp>
        <p:sp>
          <p:nvSpPr>
            <p:cNvPr id="29" name="CustomShape 27"/>
            <p:cNvSpPr/>
            <p:nvPr/>
          </p:nvSpPr>
          <p:spPr>
            <a:xfrm>
              <a:off x="5260860" y="5808558"/>
              <a:ext cx="934560" cy="358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600" b="1" dirty="0">
                  <a:solidFill>
                    <a:srgbClr val="000000"/>
                  </a:solidFill>
                  <a:ea typeface="DejaVu Sans"/>
                </a:rPr>
                <a:t>LSO</a:t>
              </a:r>
              <a:endParaRPr dirty="0">
                <a:solidFill>
                  <a:srgbClr val="00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446525" y="5987838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C00000"/>
                  </a:solidFill>
                </a:rPr>
                <a:t>Beam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112470" y="6269573"/>
            <a:ext cx="656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H. Rohling et al. </a:t>
            </a:r>
            <a:r>
              <a:rPr lang="en-US" sz="1600" dirty="0"/>
              <a:t>Phys. Med. Biol. 62 (2017) </a:t>
            </a:r>
            <a:r>
              <a:rPr lang="en-US" sz="1600" dirty="0" smtClean="0"/>
              <a:t>2795</a:t>
            </a:r>
            <a:endParaRPr lang="de-DE" sz="1600" dirty="0"/>
          </a:p>
        </p:txBody>
      </p:sp>
      <p:sp>
        <p:nvSpPr>
          <p:cNvPr id="35" name="Textfeld 34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36" name="Rechteck 35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9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7" y="805364"/>
            <a:ext cx="2124085" cy="203425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26031" y="286520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Planned</a:t>
            </a:r>
            <a:r>
              <a:rPr lang="de-DE" dirty="0">
                <a:solidFill>
                  <a:srgbClr val="000000"/>
                </a:solidFill>
              </a:rPr>
              <a:t> dose</a:t>
            </a:r>
          </a:p>
        </p:txBody>
      </p:sp>
      <p:sp>
        <p:nvSpPr>
          <p:cNvPr id="5" name="CustomShape 8"/>
          <p:cNvSpPr/>
          <p:nvPr/>
        </p:nvSpPr>
        <p:spPr>
          <a:xfrm>
            <a:off x="580009" y="5406325"/>
            <a:ext cx="1941480" cy="11251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Emissions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  <a:ea typeface="DejaVu Sans"/>
              </a:rPr>
              <a:t>g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-ray emissions</a:t>
            </a:r>
            <a:r>
              <a:rPr lang="en-US" b="1" dirty="0">
                <a:solidFill>
                  <a:srgbClr val="000000"/>
                </a:solidFill>
                <a:ea typeface="DejaVu Sans"/>
              </a:rPr>
              <a:t>: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7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× 10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7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959451" y="859152"/>
            <a:ext cx="223215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DejaVu Sans"/>
              </a:rPr>
              <a:t>Head-neck patient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DejaVu Sans"/>
              </a:rPr>
              <a:t>plan with 0.1 </a:t>
            </a:r>
            <a:r>
              <a:rPr lang="en-US" dirty="0" err="1">
                <a:solidFill>
                  <a:srgbClr val="000000"/>
                </a:solidFill>
                <a:ea typeface="DejaVu Sans"/>
              </a:rPr>
              <a:t>Gy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8.73 </a:t>
            </a:r>
            <a:r>
              <a:rPr lang="en-US" dirty="0">
                <a:solidFill>
                  <a:srgbClr val="000000"/>
                </a:solidFill>
              </a:rPr>
              <a:t>× 10</a:t>
            </a:r>
            <a:r>
              <a:rPr lang="en-US" baseline="30000" dirty="0">
                <a:solidFill>
                  <a:srgbClr val="000000"/>
                </a:solidFill>
              </a:rPr>
              <a:t>8 </a:t>
            </a:r>
            <a:r>
              <a:rPr lang="en-US" dirty="0">
                <a:solidFill>
                  <a:srgbClr val="000000"/>
                </a:solidFill>
              </a:rPr>
              <a:t>protons </a:t>
            </a:r>
          </a:p>
          <a:p>
            <a:r>
              <a:rPr lang="en-US" b="1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Continuing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translation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1" b="9767"/>
          <a:stretch/>
        </p:blipFill>
        <p:spPr>
          <a:xfrm>
            <a:off x="2577043" y="3294530"/>
            <a:ext cx="464402" cy="293005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14146" b="10017"/>
          <a:stretch/>
        </p:blipFill>
        <p:spPr>
          <a:xfrm flipV="1">
            <a:off x="465473" y="3294530"/>
            <a:ext cx="2142435" cy="211179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/>
        </p:blipFill>
        <p:spPr>
          <a:xfrm rot="10800000">
            <a:off x="5400328" y="3284984"/>
            <a:ext cx="2124000" cy="2124000"/>
          </a:xfrm>
          <a:prstGeom prst="rect">
            <a:avLst/>
          </a:prstGeom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2" name="TextShape 12"/>
          <p:cNvSpPr txBox="1"/>
          <p:nvPr/>
        </p:nvSpPr>
        <p:spPr>
          <a:xfrm>
            <a:off x="5400327" y="5406325"/>
            <a:ext cx="2124001" cy="108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Reconstructed image, valid events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DejaVu Sans"/>
              </a:rPr>
              <a:t>3.4 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× 10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  <a:ea typeface="DejaVu Sans"/>
            </a:endParaRPr>
          </a:p>
          <a:p>
            <a:pPr algn="ctr"/>
            <a:endParaRPr dirty="0">
              <a:solidFill>
                <a:srgbClr val="000000"/>
              </a:solidFill>
            </a:endParaRPr>
          </a:p>
        </p:txBody>
      </p:sp>
      <p:sp>
        <p:nvSpPr>
          <p:cNvPr id="15" name="CustomShape 4"/>
          <p:cNvSpPr/>
          <p:nvPr/>
        </p:nvSpPr>
        <p:spPr>
          <a:xfrm>
            <a:off x="5783669" y="2540997"/>
            <a:ext cx="2092244" cy="2023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5"/>
          <p:cNvSpPr/>
          <p:nvPr/>
        </p:nvSpPr>
        <p:spPr>
          <a:xfrm>
            <a:off x="6001708" y="2214846"/>
            <a:ext cx="684977" cy="151679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6"/>
          <p:cNvSpPr/>
          <p:nvPr/>
        </p:nvSpPr>
        <p:spPr>
          <a:xfrm>
            <a:off x="7162295" y="2204358"/>
            <a:ext cx="165597" cy="151679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Line 7"/>
          <p:cNvSpPr/>
          <p:nvPr/>
        </p:nvSpPr>
        <p:spPr>
          <a:xfrm flipH="1" flipV="1">
            <a:off x="7517691" y="676269"/>
            <a:ext cx="2017" cy="1437222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3" name="Line 8"/>
          <p:cNvSpPr/>
          <p:nvPr/>
        </p:nvSpPr>
        <p:spPr>
          <a:xfrm>
            <a:off x="7517692" y="2248530"/>
            <a:ext cx="1240461" cy="0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4" name="CustomShape 9"/>
          <p:cNvSpPr/>
          <p:nvPr/>
        </p:nvSpPr>
        <p:spPr>
          <a:xfrm>
            <a:off x="8668575" y="2214846"/>
            <a:ext cx="120214" cy="2813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000" dirty="0">
                <a:solidFill>
                  <a:srgbClr val="000000"/>
                </a:solidFill>
                <a:ea typeface="DejaVu Sans"/>
              </a:rPr>
              <a:t>z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5" name="CustomShape 10"/>
          <p:cNvSpPr/>
          <p:nvPr/>
        </p:nvSpPr>
        <p:spPr>
          <a:xfrm>
            <a:off x="7262708" y="676269"/>
            <a:ext cx="175682" cy="192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000" dirty="0">
                <a:solidFill>
                  <a:srgbClr val="000000"/>
                </a:solidFill>
                <a:ea typeface="DejaVu Sans"/>
              </a:rPr>
              <a:t>y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6" name="CustomShape 11"/>
          <p:cNvSpPr/>
          <p:nvPr/>
        </p:nvSpPr>
        <p:spPr>
          <a:xfrm>
            <a:off x="8173422" y="2147881"/>
            <a:ext cx="49618" cy="200894"/>
          </a:xfrm>
          <a:prstGeom prst="rect">
            <a:avLst/>
          </a:prstGeom>
          <a:solidFill>
            <a:srgbClr val="00008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12"/>
          <p:cNvSpPr/>
          <p:nvPr/>
        </p:nvSpPr>
        <p:spPr>
          <a:xfrm>
            <a:off x="8395293" y="1985992"/>
            <a:ext cx="200894" cy="523616"/>
          </a:xfrm>
          <a:prstGeom prst="rect">
            <a:avLst/>
          </a:prstGeom>
          <a:solidFill>
            <a:srgbClr val="00008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13"/>
          <p:cNvSpPr/>
          <p:nvPr/>
        </p:nvSpPr>
        <p:spPr>
          <a:xfrm>
            <a:off x="7090893" y="2646991"/>
            <a:ext cx="175682" cy="192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000">
                <a:solidFill>
                  <a:srgbClr val="000000"/>
                </a:solidFill>
                <a:ea typeface="DejaVu Sans"/>
              </a:rPr>
              <a:t>x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" name="CustomShape 14"/>
          <p:cNvSpPr/>
          <p:nvPr/>
        </p:nvSpPr>
        <p:spPr>
          <a:xfrm>
            <a:off x="7964996" y="2366929"/>
            <a:ext cx="523616" cy="163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600" b="1" dirty="0">
                <a:solidFill>
                  <a:srgbClr val="000000"/>
                </a:solidFill>
                <a:ea typeface="DejaVu Sans"/>
              </a:rPr>
              <a:t>CZT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0" name="CustomShape 15"/>
          <p:cNvSpPr/>
          <p:nvPr/>
        </p:nvSpPr>
        <p:spPr>
          <a:xfrm rot="5400000">
            <a:off x="7382855" y="1437929"/>
            <a:ext cx="241436" cy="80075"/>
          </a:xfrm>
          <a:prstGeom prst="rect">
            <a:avLst/>
          </a:prstGeom>
          <a:solidFill>
            <a:srgbClr val="000080"/>
          </a:solidFill>
          <a:ln>
            <a:solidFill>
              <a:srgbClr val="3465A4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16"/>
          <p:cNvSpPr/>
          <p:nvPr/>
        </p:nvSpPr>
        <p:spPr>
          <a:xfrm rot="5400000">
            <a:off x="7256994" y="1073859"/>
            <a:ext cx="517363" cy="211181"/>
          </a:xfrm>
          <a:prstGeom prst="rect">
            <a:avLst/>
          </a:prstGeom>
          <a:solidFill>
            <a:srgbClr val="000080"/>
          </a:solidFill>
          <a:ln>
            <a:solidFill>
              <a:srgbClr val="3465A4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Line 17"/>
          <p:cNvSpPr/>
          <p:nvPr/>
        </p:nvSpPr>
        <p:spPr>
          <a:xfrm flipH="1">
            <a:off x="7019189" y="2234008"/>
            <a:ext cx="524423" cy="524423"/>
          </a:xfrm>
          <a:prstGeom prst="line">
            <a:avLst/>
          </a:prstGeom>
          <a:ln w="18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3" name="CustomShape 18"/>
          <p:cNvSpPr/>
          <p:nvPr/>
        </p:nvSpPr>
        <p:spPr>
          <a:xfrm>
            <a:off x="7437214" y="2006691"/>
            <a:ext cx="87538" cy="140384"/>
          </a:xfrm>
          <a:prstGeom prst="triangle">
            <a:avLst>
              <a:gd name="adj" fmla="val 14141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CustomShape 19"/>
          <p:cNvSpPr/>
          <p:nvPr/>
        </p:nvSpPr>
        <p:spPr>
          <a:xfrm>
            <a:off x="7304696" y="2107541"/>
            <a:ext cx="374962" cy="321915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" name="CustomShape 20"/>
          <p:cNvSpPr/>
          <p:nvPr/>
        </p:nvSpPr>
        <p:spPr>
          <a:xfrm>
            <a:off x="6643520" y="2101692"/>
            <a:ext cx="622853" cy="357212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CustomShape 21"/>
          <p:cNvSpPr/>
          <p:nvPr/>
        </p:nvSpPr>
        <p:spPr>
          <a:xfrm flipV="1">
            <a:off x="7277265" y="2319126"/>
            <a:ext cx="230343" cy="363062"/>
          </a:xfrm>
          <a:prstGeom prst="straightConnector1">
            <a:avLst/>
          </a:prstGeom>
          <a:noFill/>
          <a:ln w="66600">
            <a:solidFill>
              <a:srgbClr val="C0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CustomShape 22"/>
          <p:cNvSpPr/>
          <p:nvPr/>
        </p:nvSpPr>
        <p:spPr>
          <a:xfrm>
            <a:off x="6565260" y="2258817"/>
            <a:ext cx="538340" cy="97623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CustomShape 23"/>
          <p:cNvSpPr/>
          <p:nvPr/>
        </p:nvSpPr>
        <p:spPr>
          <a:xfrm>
            <a:off x="5943416" y="2056713"/>
            <a:ext cx="120214" cy="34390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CustomShape 24"/>
          <p:cNvSpPr/>
          <p:nvPr/>
        </p:nvSpPr>
        <p:spPr>
          <a:xfrm>
            <a:off x="6513020" y="2227957"/>
            <a:ext cx="135543" cy="159344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25"/>
          <p:cNvSpPr/>
          <p:nvPr/>
        </p:nvSpPr>
        <p:spPr>
          <a:xfrm>
            <a:off x="7672531" y="1329043"/>
            <a:ext cx="523616" cy="163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600" b="1" dirty="0">
                <a:solidFill>
                  <a:srgbClr val="000000"/>
                </a:solidFill>
                <a:ea typeface="DejaVu Sans"/>
              </a:rPr>
              <a:t>CZT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1" name="CustomShape 26"/>
          <p:cNvSpPr/>
          <p:nvPr/>
        </p:nvSpPr>
        <p:spPr>
          <a:xfrm>
            <a:off x="7849647" y="1011767"/>
            <a:ext cx="523616" cy="200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600" b="1" dirty="0">
                <a:solidFill>
                  <a:srgbClr val="000000"/>
                </a:solidFill>
                <a:ea typeface="DejaVu Sans"/>
              </a:rPr>
              <a:t>LSO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2" name="CustomShape 27"/>
          <p:cNvSpPr/>
          <p:nvPr/>
        </p:nvSpPr>
        <p:spPr>
          <a:xfrm>
            <a:off x="8287717" y="2510741"/>
            <a:ext cx="523616" cy="200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600" b="1" dirty="0">
                <a:solidFill>
                  <a:srgbClr val="000000"/>
                </a:solidFill>
                <a:ea typeface="DejaVu Sans"/>
              </a:rPr>
              <a:t>LSO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7378757" y="2611189"/>
            <a:ext cx="441162" cy="206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Beam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4" name="TextShape 12"/>
          <p:cNvSpPr txBox="1"/>
          <p:nvPr/>
        </p:nvSpPr>
        <p:spPr>
          <a:xfrm>
            <a:off x="3240087" y="5406325"/>
            <a:ext cx="2124001" cy="108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 smtClean="0">
                <a:solidFill>
                  <a:srgbClr val="000000"/>
                </a:solidFill>
                <a:ea typeface="DejaVu Sans"/>
              </a:rPr>
              <a:t>Registered coincidence events</a:t>
            </a:r>
            <a:endParaRPr lang="en-US" dirty="0">
              <a:solidFill>
                <a:srgbClr val="000000"/>
              </a:solidFill>
              <a:ea typeface="DejaVu Sans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DejaVu Sans"/>
              </a:rPr>
              <a:t>3.4 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× 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  <a:ea typeface="DejaVu Sans"/>
              </a:rPr>
              <a:t>5</a:t>
            </a:r>
            <a:r>
              <a:rPr lang="en-US" dirty="0" smtClean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  <a:ea typeface="DejaVu Sans"/>
            </a:endParaRPr>
          </a:p>
          <a:p>
            <a:pPr algn="ctr"/>
            <a:endParaRPr dirty="0">
              <a:solidFill>
                <a:srgbClr val="00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12470" y="6269573"/>
            <a:ext cx="656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H. Rohling et al. </a:t>
            </a:r>
            <a:r>
              <a:rPr lang="en-US" sz="1600" dirty="0"/>
              <a:t>Phys. Med. Biol. 62 (2017) </a:t>
            </a:r>
            <a:r>
              <a:rPr lang="en-US" sz="1600" dirty="0" smtClean="0"/>
              <a:t>2795</a:t>
            </a:r>
            <a:endParaRPr lang="de-DE" sz="1600" dirty="0"/>
          </a:p>
        </p:txBody>
      </p:sp>
      <p:sp>
        <p:nvSpPr>
          <p:cNvPr id="47" name="Textfeld 46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48" name="Rechteck 47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7455" t="13073" r="12518" b="12227"/>
          <a:stretch/>
        </p:blipFill>
        <p:spPr>
          <a:xfrm>
            <a:off x="5298064" y="3806561"/>
            <a:ext cx="1687369" cy="1800000"/>
          </a:xfrm>
          <a:prstGeom prst="rect">
            <a:avLst/>
          </a:prstGeom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7455" t="14376" r="12518" b="10280"/>
          <a:stretch/>
        </p:blipFill>
        <p:spPr>
          <a:xfrm>
            <a:off x="5314151" y="1551577"/>
            <a:ext cx="1672968" cy="1800000"/>
          </a:xfrm>
          <a:prstGeom prst="rect">
            <a:avLst/>
          </a:prstGeom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17908" t="13073" r="11889" b="12227"/>
          <a:stretch/>
        </p:blipFill>
        <p:spPr>
          <a:xfrm>
            <a:off x="1763713" y="3730768"/>
            <a:ext cx="1691618" cy="1800000"/>
          </a:xfrm>
          <a:prstGeom prst="rect">
            <a:avLst/>
          </a:prstGeom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l="17910" t="14375" r="11888" b="10281"/>
          <a:stretch/>
        </p:blipFill>
        <p:spPr>
          <a:xfrm>
            <a:off x="1889157" y="1634308"/>
            <a:ext cx="1677179" cy="1800000"/>
          </a:xfrm>
          <a:prstGeom prst="rect">
            <a:avLst/>
          </a:prstGeom>
          <a:ln>
            <a:noFill/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42398" t="38561" r="40139" b="38099"/>
          <a:stretch/>
        </p:blipFill>
        <p:spPr>
          <a:xfrm>
            <a:off x="3199825" y="4767777"/>
            <a:ext cx="960761" cy="1284116"/>
          </a:xfrm>
          <a:prstGeom prst="rect">
            <a:avLst/>
          </a:prstGeom>
          <a:ln>
            <a:noFill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/>
          <a:srcRect l="38718" t="37013" r="39576" b="36433"/>
          <a:stretch/>
        </p:blipFill>
        <p:spPr>
          <a:xfrm>
            <a:off x="3325269" y="2726678"/>
            <a:ext cx="949104" cy="1161108"/>
          </a:xfrm>
          <a:prstGeom prst="rect">
            <a:avLst/>
          </a:prstGeom>
          <a:ln>
            <a:noFill/>
          </a:ln>
        </p:spPr>
      </p:pic>
      <p:sp>
        <p:nvSpPr>
          <p:cNvPr id="16" name="Textfeld 15"/>
          <p:cNvSpPr txBox="1"/>
          <p:nvPr/>
        </p:nvSpPr>
        <p:spPr>
          <a:xfrm>
            <a:off x="2410556" y="114971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Dose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314151" y="1147474"/>
            <a:ext cx="165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Symbol" panose="05050102010706020507" pitchFamily="18" charset="2"/>
              </a:rPr>
              <a:t>g</a:t>
            </a:r>
            <a:r>
              <a:rPr lang="de-DE" dirty="0">
                <a:solidFill>
                  <a:srgbClr val="000000"/>
                </a:solidFill>
              </a:rPr>
              <a:t>-</a:t>
            </a:r>
            <a:r>
              <a:rPr lang="de-DE" dirty="0" err="1">
                <a:solidFill>
                  <a:srgbClr val="000000"/>
                </a:solidFill>
              </a:rPr>
              <a:t>ray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Emissions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12750" y="216497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Unmodified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12750" y="3792798"/>
            <a:ext cx="1295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Modified</a:t>
            </a:r>
            <a:r>
              <a:rPr lang="de-DE" dirty="0">
                <a:solidFill>
                  <a:srgbClr val="000000"/>
                </a:solidFill>
              </a:rPr>
              <a:t>, </a:t>
            </a:r>
          </a:p>
          <a:p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range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deviation</a:t>
            </a:r>
            <a:r>
              <a:rPr lang="de-DE" dirty="0">
                <a:solidFill>
                  <a:srgbClr val="000000"/>
                </a:solidFill>
              </a:rPr>
              <a:t>, </a:t>
            </a:r>
          </a:p>
          <a:p>
            <a:r>
              <a:rPr lang="de-DE" dirty="0">
                <a:solidFill>
                  <a:srgbClr val="000000"/>
                </a:solidFill>
              </a:rPr>
              <a:t>+ 15 mm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Continuing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translation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3" name="Rechteck 22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112470" y="6269573"/>
            <a:ext cx="656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H. Rohling et al. </a:t>
            </a:r>
            <a:r>
              <a:rPr lang="en-US" sz="1600" dirty="0"/>
              <a:t>Phys. Med. Biol. 62 (2017) </a:t>
            </a:r>
            <a:r>
              <a:rPr lang="en-US" sz="1600" dirty="0" smtClean="0"/>
              <a:t>2795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580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/>
          <p:nvPr/>
        </p:nvPicPr>
        <p:blipFill>
          <a:blip r:embed="rId2"/>
          <a:stretch/>
        </p:blipFill>
        <p:spPr>
          <a:xfrm>
            <a:off x="287338" y="1384069"/>
            <a:ext cx="2618692" cy="2596680"/>
          </a:xfrm>
          <a:prstGeom prst="rect">
            <a:avLst/>
          </a:prstGeom>
          <a:ln>
            <a:noFill/>
          </a:ln>
        </p:spPr>
      </p:pic>
      <p:sp>
        <p:nvSpPr>
          <p:cNvPr id="3" name="CustomShape 8"/>
          <p:cNvSpPr/>
          <p:nvPr/>
        </p:nvSpPr>
        <p:spPr>
          <a:xfrm flipH="1" flipV="1">
            <a:off x="1393862" y="2661404"/>
            <a:ext cx="1663920" cy="574560"/>
          </a:xfrm>
          <a:prstGeom prst="straightConnector1">
            <a:avLst/>
          </a:prstGeom>
          <a:noFill/>
          <a:ln w="50760">
            <a:solidFill>
              <a:srgbClr val="FF6633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7" r="29681"/>
          <a:stretch/>
        </p:blipFill>
        <p:spPr>
          <a:xfrm>
            <a:off x="3060000" y="1384069"/>
            <a:ext cx="6042494" cy="381104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60000" y="1058691"/>
            <a:ext cx="26177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298734"/>
                </a:solidFill>
              </a:rPr>
              <a:t>Emissions</a:t>
            </a:r>
            <a:endParaRPr lang="de-DE" dirty="0">
              <a:solidFill>
                <a:srgbClr val="298734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Emissions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with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range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shift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001000" y="3940408"/>
            <a:ext cx="731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Beam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7785847" y="4249271"/>
            <a:ext cx="1062318" cy="1344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Continuing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translation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15" name="Rechteck 14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112470" y="6269573"/>
            <a:ext cx="656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H. Rohling et al. </a:t>
            </a:r>
            <a:r>
              <a:rPr lang="en-US" sz="1600" dirty="0"/>
              <a:t>Phys. Med. Biol. 62 (2017) </a:t>
            </a:r>
            <a:r>
              <a:rPr lang="en-US" sz="1600" dirty="0" smtClean="0"/>
              <a:t>2795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618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6626146" y="5976697"/>
            <a:ext cx="250026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468360" y="1051200"/>
            <a:ext cx="7877520" cy="21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9"/>
          <p:cNvSpPr/>
          <p:nvPr/>
        </p:nvSpPr>
        <p:spPr>
          <a:xfrm>
            <a:off x="468360" y="3935037"/>
            <a:ext cx="4133520" cy="21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beam direction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through the </a:t>
            </a:r>
            <a:r>
              <a:rPr lang="en-US" dirty="0" err="1">
                <a:solidFill>
                  <a:srgbClr val="000000"/>
                </a:solidFill>
              </a:rPr>
              <a:t>isocenter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</a:rPr>
              <a:t>64 </a:t>
            </a:r>
            <a:r>
              <a:rPr lang="de-DE" dirty="0" err="1">
                <a:solidFill>
                  <a:srgbClr val="000000"/>
                </a:solidFill>
              </a:rPr>
              <a:t>iterations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MLEM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88" y="415141"/>
            <a:ext cx="3839706" cy="324941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873899" y="5321398"/>
            <a:ext cx="266377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3333FF"/>
                </a:solidFill>
              </a:rPr>
              <a:t>Reconstructed</a:t>
            </a:r>
            <a:r>
              <a:rPr lang="de-DE" dirty="0">
                <a:solidFill>
                  <a:srgbClr val="3333FF"/>
                </a:solidFill>
              </a:rPr>
              <a:t> </a:t>
            </a:r>
            <a:r>
              <a:rPr lang="de-DE" dirty="0" err="1">
                <a:solidFill>
                  <a:srgbClr val="3333FF"/>
                </a:solidFill>
              </a:rPr>
              <a:t>activity</a:t>
            </a:r>
            <a:endParaRPr lang="de-DE" dirty="0">
              <a:solidFill>
                <a:srgbClr val="3333FF"/>
              </a:solidFill>
            </a:endParaRPr>
          </a:p>
          <a:p>
            <a:r>
              <a:rPr lang="de-DE" dirty="0" err="1">
                <a:solidFill>
                  <a:srgbClr val="C00000"/>
                </a:solidFill>
              </a:rPr>
              <a:t>Reconstructed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activity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with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range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shift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88" y="3781344"/>
            <a:ext cx="3856604" cy="26313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432612" y="2501152"/>
            <a:ext cx="15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filtered events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332413" y="5342964"/>
            <a:ext cx="129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valid events</a:t>
            </a:r>
          </a:p>
        </p:txBody>
      </p:sp>
      <p:pic>
        <p:nvPicPr>
          <p:cNvPr id="18" name="Grafik 17"/>
          <p:cNvPicPr/>
          <p:nvPr/>
        </p:nvPicPr>
        <p:blipFill>
          <a:blip r:embed="rId4"/>
          <a:stretch/>
        </p:blipFill>
        <p:spPr>
          <a:xfrm>
            <a:off x="4980934" y="3855802"/>
            <a:ext cx="1219773" cy="1241192"/>
          </a:xfrm>
          <a:prstGeom prst="rect">
            <a:avLst/>
          </a:prstGeom>
          <a:ln>
            <a:noFill/>
          </a:ln>
        </p:spPr>
      </p:pic>
      <p:pic>
        <p:nvPicPr>
          <p:cNvPr id="19" name="Grafik 18"/>
          <p:cNvPicPr/>
          <p:nvPr/>
        </p:nvPicPr>
        <p:blipFill>
          <a:blip r:embed="rId5"/>
          <a:stretch/>
        </p:blipFill>
        <p:spPr>
          <a:xfrm rot="10800000">
            <a:off x="4980935" y="1002996"/>
            <a:ext cx="1219772" cy="1241192"/>
          </a:xfrm>
          <a:prstGeom prst="rect">
            <a:avLst/>
          </a:prstGeom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1" name="Textfeld 20"/>
          <p:cNvSpPr txBox="1"/>
          <p:nvPr/>
        </p:nvSpPr>
        <p:spPr>
          <a:xfrm>
            <a:off x="7980235" y="5594338"/>
            <a:ext cx="731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Beam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7765082" y="5903201"/>
            <a:ext cx="1062318" cy="1344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980235" y="2885041"/>
            <a:ext cx="731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Beam</a:t>
            </a: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7765082" y="3193904"/>
            <a:ext cx="1062318" cy="1344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/>
          <p:cNvPicPr/>
          <p:nvPr/>
        </p:nvPicPr>
        <p:blipFill>
          <a:blip r:embed="rId6"/>
          <a:stretch/>
        </p:blipFill>
        <p:spPr>
          <a:xfrm>
            <a:off x="287338" y="1384069"/>
            <a:ext cx="2618692" cy="2596680"/>
          </a:xfrm>
          <a:prstGeom prst="rect">
            <a:avLst/>
          </a:prstGeom>
          <a:ln>
            <a:noFill/>
          </a:ln>
        </p:spPr>
      </p:pic>
      <p:sp>
        <p:nvSpPr>
          <p:cNvPr id="26" name="CustomShape 8"/>
          <p:cNvSpPr/>
          <p:nvPr/>
        </p:nvSpPr>
        <p:spPr>
          <a:xfrm flipH="1" flipV="1">
            <a:off x="1393862" y="2661404"/>
            <a:ext cx="1663920" cy="574560"/>
          </a:xfrm>
          <a:prstGeom prst="straightConnector1">
            <a:avLst/>
          </a:prstGeom>
          <a:noFill/>
          <a:ln w="50760">
            <a:solidFill>
              <a:srgbClr val="FF6633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Continuing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translation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9" name="Rechteck 28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112470" y="6269573"/>
            <a:ext cx="656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H. Rohling et al. </a:t>
            </a:r>
            <a:r>
              <a:rPr lang="en-US" sz="1600" dirty="0"/>
              <a:t>Phys. Med. Biol. 62 (2017) </a:t>
            </a:r>
            <a:r>
              <a:rPr lang="en-US" sz="1600" dirty="0" smtClean="0"/>
              <a:t>2795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712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2982493425"/>
              </p:ext>
            </p:extLst>
          </p:nvPr>
        </p:nvGraphicFramePr>
        <p:xfrm>
          <a:off x="269776" y="188640"/>
          <a:ext cx="826266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hteck 2"/>
          <p:cNvSpPr/>
          <p:nvPr/>
        </p:nvSpPr>
        <p:spPr>
          <a:xfrm>
            <a:off x="1187624" y="1732812"/>
            <a:ext cx="752728" cy="544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971600" y="0"/>
            <a:ext cx="2232248" cy="17328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1187624" y="1628800"/>
            <a:ext cx="3384376" cy="1295375"/>
          </a:xfrm>
          <a:prstGeom prst="ellipse">
            <a:avLst/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5966232" y="204609"/>
            <a:ext cx="157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2060"/>
                </a:solidFill>
              </a:rPr>
              <a:t>Summary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>
            <a:spLocks noChangeAspect="1"/>
          </p:cNvSpPr>
          <p:nvPr/>
        </p:nvSpPr>
        <p:spPr>
          <a:xfrm>
            <a:off x="828800" y="3636367"/>
            <a:ext cx="36004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Ellipse 2"/>
          <p:cNvSpPr>
            <a:spLocks noChangeAspect="1"/>
          </p:cNvSpPr>
          <p:nvPr/>
        </p:nvSpPr>
        <p:spPr>
          <a:xfrm>
            <a:off x="1476872" y="3888800"/>
            <a:ext cx="709054" cy="7089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4" name="Gerade Verbindung mit Pfeil 3"/>
          <p:cNvCxnSpPr>
            <a:stCxn id="2" idx="6"/>
          </p:cNvCxnSpPr>
          <p:nvPr/>
        </p:nvCxnSpPr>
        <p:spPr>
          <a:xfrm>
            <a:off x="1188840" y="3816367"/>
            <a:ext cx="1224136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>
            <a:spLocks noChangeAspect="1"/>
          </p:cNvSpPr>
          <p:nvPr/>
        </p:nvSpPr>
        <p:spPr>
          <a:xfrm>
            <a:off x="3473386" y="3897103"/>
            <a:ext cx="709054" cy="708975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542503" y="3844554"/>
            <a:ext cx="581577" cy="179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93386" y="3798800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4137472" y="3433991"/>
            <a:ext cx="134392" cy="13439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966416" y="3573087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3331400" y="3996407"/>
            <a:ext cx="18008" cy="21334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>
            <a:spLocks noChangeAspect="1"/>
          </p:cNvSpPr>
          <p:nvPr/>
        </p:nvSpPr>
        <p:spPr>
          <a:xfrm>
            <a:off x="3476008" y="3681079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3534368" y="3537063"/>
            <a:ext cx="108000" cy="108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3678384" y="3537063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3390352" y="3393047"/>
            <a:ext cx="157656" cy="14401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3246336" y="3591063"/>
            <a:ext cx="222844" cy="9840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708145" y="3356172"/>
            <a:ext cx="42239" cy="17293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99"/>
          <p:cNvSpPr>
            <a:spLocks noChangeAspect="1"/>
          </p:cNvSpPr>
          <p:nvPr/>
        </p:nvSpPr>
        <p:spPr bwMode="auto">
          <a:xfrm rot="13200000">
            <a:off x="3858328" y="4594729"/>
            <a:ext cx="921722" cy="157622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991 w 10000"/>
              <a:gd name="connsiteY1" fmla="*/ 3076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00"/>
              <a:gd name="connsiteY0" fmla="*/ 5001 h 10000"/>
              <a:gd name="connsiteX1" fmla="*/ 991 w 10000"/>
              <a:gd name="connsiteY1" fmla="*/ 3417 h 10000"/>
              <a:gd name="connsiteX2" fmla="*/ 1522 w 10000"/>
              <a:gd name="connsiteY2" fmla="*/ 9722 h 10000"/>
              <a:gd name="connsiteX3" fmla="*/ 2464 w 10000"/>
              <a:gd name="connsiteY3" fmla="*/ 1 h 10000"/>
              <a:gd name="connsiteX4" fmla="*/ 3261 w 10000"/>
              <a:gd name="connsiteY4" fmla="*/ 9445 h 10000"/>
              <a:gd name="connsiteX5" fmla="*/ 4348 w 10000"/>
              <a:gd name="connsiteY5" fmla="*/ 1 h 10000"/>
              <a:gd name="connsiteX6" fmla="*/ 5145 w 10000"/>
              <a:gd name="connsiteY6" fmla="*/ 9722 h 10000"/>
              <a:gd name="connsiteX7" fmla="*/ 6232 w 10000"/>
              <a:gd name="connsiteY7" fmla="*/ 1 h 10000"/>
              <a:gd name="connsiteX8" fmla="*/ 7246 w 10000"/>
              <a:gd name="connsiteY8" fmla="*/ 10000 h 10000"/>
              <a:gd name="connsiteX9" fmla="*/ 8261 w 10000"/>
              <a:gd name="connsiteY9" fmla="*/ 279 h 10000"/>
              <a:gd name="connsiteX10" fmla="*/ 9130 w 10000"/>
              <a:gd name="connsiteY10" fmla="*/ 9722 h 10000"/>
              <a:gd name="connsiteX11" fmla="*/ 10000 w 10000"/>
              <a:gd name="connsiteY11" fmla="*/ 3890 h 10000"/>
              <a:gd name="connsiteX0" fmla="*/ 0 w 10559"/>
              <a:gd name="connsiteY0" fmla="*/ 4837 h 10000"/>
              <a:gd name="connsiteX1" fmla="*/ 1550 w 10559"/>
              <a:gd name="connsiteY1" fmla="*/ 3417 h 10000"/>
              <a:gd name="connsiteX2" fmla="*/ 2081 w 10559"/>
              <a:gd name="connsiteY2" fmla="*/ 9722 h 10000"/>
              <a:gd name="connsiteX3" fmla="*/ 3023 w 10559"/>
              <a:gd name="connsiteY3" fmla="*/ 1 h 10000"/>
              <a:gd name="connsiteX4" fmla="*/ 3820 w 10559"/>
              <a:gd name="connsiteY4" fmla="*/ 9445 h 10000"/>
              <a:gd name="connsiteX5" fmla="*/ 4907 w 10559"/>
              <a:gd name="connsiteY5" fmla="*/ 1 h 10000"/>
              <a:gd name="connsiteX6" fmla="*/ 5704 w 10559"/>
              <a:gd name="connsiteY6" fmla="*/ 9722 h 10000"/>
              <a:gd name="connsiteX7" fmla="*/ 6791 w 10559"/>
              <a:gd name="connsiteY7" fmla="*/ 1 h 10000"/>
              <a:gd name="connsiteX8" fmla="*/ 7805 w 10559"/>
              <a:gd name="connsiteY8" fmla="*/ 10000 h 10000"/>
              <a:gd name="connsiteX9" fmla="*/ 8820 w 10559"/>
              <a:gd name="connsiteY9" fmla="*/ 279 h 10000"/>
              <a:gd name="connsiteX10" fmla="*/ 9689 w 10559"/>
              <a:gd name="connsiteY10" fmla="*/ 9722 h 10000"/>
              <a:gd name="connsiteX11" fmla="*/ 10559 w 10559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59" h="10000">
                <a:moveTo>
                  <a:pt x="0" y="4837"/>
                </a:moveTo>
                <a:cubicBezTo>
                  <a:pt x="501" y="6266"/>
                  <a:pt x="1203" y="2603"/>
                  <a:pt x="1550" y="3417"/>
                </a:cubicBezTo>
                <a:cubicBezTo>
                  <a:pt x="1897" y="4231"/>
                  <a:pt x="1836" y="10291"/>
                  <a:pt x="2081" y="9722"/>
                </a:cubicBezTo>
                <a:cubicBezTo>
                  <a:pt x="2326" y="9153"/>
                  <a:pt x="2733" y="36"/>
                  <a:pt x="3023" y="1"/>
                </a:cubicBezTo>
                <a:cubicBezTo>
                  <a:pt x="3313" y="-33"/>
                  <a:pt x="3503" y="9445"/>
                  <a:pt x="3820" y="9445"/>
                </a:cubicBezTo>
                <a:cubicBezTo>
                  <a:pt x="4137" y="9445"/>
                  <a:pt x="4590" y="-33"/>
                  <a:pt x="4907" y="1"/>
                </a:cubicBezTo>
                <a:cubicBezTo>
                  <a:pt x="5224" y="36"/>
                  <a:pt x="5387" y="9722"/>
                  <a:pt x="5704" y="9722"/>
                </a:cubicBezTo>
                <a:cubicBezTo>
                  <a:pt x="6021" y="9722"/>
                  <a:pt x="6438" y="-33"/>
                  <a:pt x="6791" y="1"/>
                </a:cubicBezTo>
                <a:cubicBezTo>
                  <a:pt x="7144" y="36"/>
                  <a:pt x="7470" y="9966"/>
                  <a:pt x="7805" y="10000"/>
                </a:cubicBezTo>
                <a:cubicBezTo>
                  <a:pt x="8141" y="10034"/>
                  <a:pt x="8503" y="313"/>
                  <a:pt x="8820" y="279"/>
                </a:cubicBezTo>
                <a:cubicBezTo>
                  <a:pt x="9137" y="244"/>
                  <a:pt x="9400" y="9132"/>
                  <a:pt x="9689" y="9722"/>
                </a:cubicBezTo>
                <a:cubicBezTo>
                  <a:pt x="9979" y="10312"/>
                  <a:pt x="10269" y="7084"/>
                  <a:pt x="10559" y="3890"/>
                </a:cubicBezTo>
              </a:path>
            </a:pathLst>
          </a:custGeom>
          <a:noFill/>
          <a:ln w="19050" cap="sq">
            <a:solidFill>
              <a:schemeClr val="accent2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>
            <a:off x="5741152" y="3897103"/>
            <a:ext cx="504056" cy="50400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>
            <a:spLocks noChangeAspect="1"/>
          </p:cNvSpPr>
          <p:nvPr/>
        </p:nvSpPr>
        <p:spPr>
          <a:xfrm>
            <a:off x="7596336" y="3897159"/>
            <a:ext cx="504056" cy="504000"/>
          </a:xfrm>
          <a:prstGeom prst="ellipse">
            <a:avLst/>
          </a:prstGeom>
          <a:solidFill>
            <a:srgbClr val="FF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7848364" y="4761199"/>
            <a:ext cx="1" cy="30166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7758364" y="4570788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48146" y="467989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baseline="30000" dirty="0" smtClean="0">
                <a:solidFill>
                  <a:srgbClr val="000000"/>
                </a:solidFill>
              </a:rPr>
              <a:t>+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 flipV="1">
            <a:off x="7607434" y="5062867"/>
            <a:ext cx="240712" cy="26638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7429984" y="5330750"/>
            <a:ext cx="180000" cy="18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5" name="Freeform 99"/>
          <p:cNvSpPr>
            <a:spLocks noChangeAspect="1"/>
          </p:cNvSpPr>
          <p:nvPr/>
        </p:nvSpPr>
        <p:spPr bwMode="auto">
          <a:xfrm rot="2400000" flipV="1">
            <a:off x="6853724" y="4637511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Freeform 99"/>
          <p:cNvSpPr>
            <a:spLocks noChangeAspect="1"/>
          </p:cNvSpPr>
          <p:nvPr/>
        </p:nvSpPr>
        <p:spPr bwMode="auto">
          <a:xfrm rot="13200000" flipV="1">
            <a:off x="7685559" y="5384024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524328" y="532797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e</a:t>
            </a:r>
            <a:r>
              <a:rPr lang="de-DE" baseline="30000" dirty="0" smtClean="0">
                <a:solidFill>
                  <a:srgbClr val="000000"/>
                </a:solidFill>
              </a:rPr>
              <a:t>-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581423" y="5605853"/>
            <a:ext cx="96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511 </a:t>
            </a:r>
            <a:r>
              <a:rPr lang="de-DE" sz="1800" dirty="0" err="1" smtClean="0">
                <a:solidFill>
                  <a:srgbClr val="C00000"/>
                </a:solidFill>
              </a:rPr>
              <a:t>keV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de-DE" sz="1800" dirty="0" smtClean="0">
                <a:solidFill>
                  <a:srgbClr val="C00000"/>
                </a:solidFill>
              </a:rPr>
              <a:t>-</a:t>
            </a:r>
            <a:r>
              <a:rPr lang="de-DE" sz="1800" dirty="0" err="1" smtClean="0">
                <a:solidFill>
                  <a:srgbClr val="C00000"/>
                </a:solidFill>
              </a:rPr>
              <a:t>rays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476077" y="5236530"/>
            <a:ext cx="1789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</a:t>
            </a:r>
            <a:r>
              <a:rPr lang="de-DE" sz="1800" dirty="0" smtClean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de-DE" sz="1800" dirty="0" smtClean="0">
                <a:solidFill>
                  <a:schemeClr val="accent2"/>
                </a:solidFill>
              </a:rPr>
              <a:t>-</a:t>
            </a:r>
            <a:r>
              <a:rPr lang="de-DE" sz="1800" dirty="0" err="1" smtClean="0">
                <a:solidFill>
                  <a:schemeClr val="accent2"/>
                </a:solidFill>
              </a:rPr>
              <a:t>rays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endParaRPr lang="de-DE" sz="1800" dirty="0" smtClean="0">
              <a:solidFill>
                <a:schemeClr val="accent2"/>
              </a:solidFill>
            </a:endParaRPr>
          </a:p>
          <a:p>
            <a:r>
              <a:rPr lang="de-DE" sz="1800" i="1" dirty="0" smtClean="0">
                <a:solidFill>
                  <a:schemeClr val="accent2"/>
                </a:solidFill>
              </a:rPr>
              <a:t>E</a:t>
            </a:r>
            <a:r>
              <a:rPr lang="de-DE" sz="1800" dirty="0" smtClean="0">
                <a:solidFill>
                  <a:schemeClr val="accent2"/>
                </a:solidFill>
              </a:rPr>
              <a:t> &lt; 10 … 15 </a:t>
            </a:r>
            <a:r>
              <a:rPr lang="de-DE" sz="1800" dirty="0" err="1" smtClean="0">
                <a:solidFill>
                  <a:schemeClr val="accent2"/>
                </a:solidFill>
              </a:rPr>
              <a:t>MeV</a:t>
            </a:r>
            <a:endParaRPr lang="de-DE" sz="1800" dirty="0">
              <a:solidFill>
                <a:schemeClr val="accent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008227" y="3654371"/>
            <a:ext cx="131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00B050"/>
                </a:solidFill>
              </a:rPr>
              <a:t>Secondaries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92696" y="321487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Ion beam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172822" y="479148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</a:rPr>
              <a:t>Nucleus 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142820" y="2366199"/>
            <a:ext cx="228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Nuclear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reaction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Emission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secondaries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and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-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rays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endParaRPr lang="de-DE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41634" y="2939109"/>
            <a:ext cx="140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</a:rPr>
              <a:t>Radioactive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342953" y="2934181"/>
            <a:ext cx="116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Residual 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therapy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Basic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interaction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between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ions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tissue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196189" y="990045"/>
            <a:ext cx="2638928" cy="369332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de-DE" dirty="0">
                <a:solidFill>
                  <a:srgbClr val="00B050"/>
                </a:solidFill>
              </a:rPr>
              <a:t>Interaction </a:t>
            </a:r>
            <a:r>
              <a:rPr lang="de-DE" dirty="0" err="1">
                <a:solidFill>
                  <a:srgbClr val="00B050"/>
                </a:solidFill>
              </a:rPr>
              <a:t>vertex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imaging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048919" y="990045"/>
            <a:ext cx="2638928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Gamma Imaging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5901648" y="990045"/>
            <a:ext cx="305437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Positron Emission </a:t>
            </a:r>
            <a:r>
              <a:rPr lang="de-DE" sz="1800" dirty="0" err="1" smtClean="0">
                <a:solidFill>
                  <a:srgbClr val="C00000"/>
                </a:solidFill>
              </a:rPr>
              <a:t>Tomography</a:t>
            </a:r>
            <a:endParaRPr lang="de-DE" sz="1800" dirty="0" smtClean="0">
              <a:solidFill>
                <a:srgbClr val="C00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96189" y="1359377"/>
            <a:ext cx="173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00B050"/>
                </a:solidFill>
              </a:rPr>
              <a:t>Henriquet</a:t>
            </a:r>
            <a:r>
              <a:rPr lang="de-DE" sz="1400" dirty="0">
                <a:solidFill>
                  <a:srgbClr val="00B050"/>
                </a:solidFill>
              </a:rPr>
              <a:t> et al.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85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1" grpId="0" animBg="1"/>
      <p:bldP spid="22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3" grpId="0"/>
      <p:bldP spid="34" grpId="0"/>
      <p:bldP spid="35" grpId="0"/>
      <p:bldP spid="37" grpId="0" animBg="1"/>
      <p:bldP spid="42" grpId="0" animBg="1"/>
      <p:bldP spid="44" grpId="0" animBg="1"/>
      <p:bldP spid="4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733780201"/>
              </p:ext>
            </p:extLst>
          </p:nvPr>
        </p:nvGraphicFramePr>
        <p:xfrm>
          <a:off x="269776" y="188640"/>
          <a:ext cx="826266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eck 4"/>
          <p:cNvSpPr/>
          <p:nvPr/>
        </p:nvSpPr>
        <p:spPr>
          <a:xfrm>
            <a:off x="1187624" y="652692"/>
            <a:ext cx="752728" cy="544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11560" y="116632"/>
            <a:ext cx="4968552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ihandform 5"/>
          <p:cNvSpPr/>
          <p:nvPr/>
        </p:nvSpPr>
        <p:spPr>
          <a:xfrm>
            <a:off x="1117600" y="3077029"/>
            <a:ext cx="6545943" cy="3323771"/>
          </a:xfrm>
          <a:custGeom>
            <a:avLst/>
            <a:gdLst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872343 w 6560457"/>
              <a:gd name="connsiteY10" fmla="*/ 2002971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88457 w 6560457"/>
              <a:gd name="connsiteY10" fmla="*/ 2002971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88457 w 6560457"/>
              <a:gd name="connsiteY10" fmla="*/ 2002971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88457 w 6560457"/>
              <a:gd name="connsiteY10" fmla="*/ 1944914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0 w 6560457"/>
              <a:gd name="connsiteY10" fmla="*/ 1973942 h 3323771"/>
              <a:gd name="connsiteX11" fmla="*/ 14514 w 6560457"/>
              <a:gd name="connsiteY11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001485 w 6560457"/>
              <a:gd name="connsiteY10" fmla="*/ 2627085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73943 w 6560457"/>
              <a:gd name="connsiteY10" fmla="*/ 1973942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0 w 6545943"/>
              <a:gd name="connsiteY0" fmla="*/ 1364342 h 3323771"/>
              <a:gd name="connsiteX1" fmla="*/ 1872343 w 6545943"/>
              <a:gd name="connsiteY1" fmla="*/ 1349828 h 3323771"/>
              <a:gd name="connsiteX2" fmla="*/ 1886857 w 6545943"/>
              <a:gd name="connsiteY2" fmla="*/ 188685 h 3323771"/>
              <a:gd name="connsiteX3" fmla="*/ 3120571 w 6545943"/>
              <a:gd name="connsiteY3" fmla="*/ 174171 h 3323771"/>
              <a:gd name="connsiteX4" fmla="*/ 3120571 w 6545943"/>
              <a:gd name="connsiteY4" fmla="*/ 0 h 3323771"/>
              <a:gd name="connsiteX5" fmla="*/ 5080000 w 6545943"/>
              <a:gd name="connsiteY5" fmla="*/ 14514 h 3323771"/>
              <a:gd name="connsiteX6" fmla="*/ 5094514 w 6545943"/>
              <a:gd name="connsiteY6" fmla="*/ 2119085 h 3323771"/>
              <a:gd name="connsiteX7" fmla="*/ 6545943 w 6545943"/>
              <a:gd name="connsiteY7" fmla="*/ 2119085 h 3323771"/>
              <a:gd name="connsiteX8" fmla="*/ 6545943 w 6545943"/>
              <a:gd name="connsiteY8" fmla="*/ 3323771 h 3323771"/>
              <a:gd name="connsiteX9" fmla="*/ 1959429 w 6545943"/>
              <a:gd name="connsiteY9" fmla="*/ 3309257 h 3323771"/>
              <a:gd name="connsiteX10" fmla="*/ 1959429 w 6545943"/>
              <a:gd name="connsiteY10" fmla="*/ 1973942 h 3323771"/>
              <a:gd name="connsiteX11" fmla="*/ 14515 w 6545943"/>
              <a:gd name="connsiteY11" fmla="*/ 1973942 h 3323771"/>
              <a:gd name="connsiteX12" fmla="*/ 0 w 6545943"/>
              <a:gd name="connsiteY12" fmla="*/ 1364342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45943" h="3323771">
                <a:moveTo>
                  <a:pt x="0" y="1364342"/>
                </a:moveTo>
                <a:lnTo>
                  <a:pt x="1872343" y="1349828"/>
                </a:lnTo>
                <a:lnTo>
                  <a:pt x="1886857" y="188685"/>
                </a:lnTo>
                <a:lnTo>
                  <a:pt x="3120571" y="174171"/>
                </a:lnTo>
                <a:lnTo>
                  <a:pt x="3120571" y="0"/>
                </a:lnTo>
                <a:lnTo>
                  <a:pt x="5080000" y="14514"/>
                </a:lnTo>
                <a:lnTo>
                  <a:pt x="5094514" y="2119085"/>
                </a:lnTo>
                <a:lnTo>
                  <a:pt x="6545943" y="2119085"/>
                </a:lnTo>
                <a:lnTo>
                  <a:pt x="6545943" y="3323771"/>
                </a:lnTo>
                <a:lnTo>
                  <a:pt x="1959429" y="3309257"/>
                </a:lnTo>
                <a:lnTo>
                  <a:pt x="1959429" y="1973942"/>
                </a:lnTo>
                <a:lnTo>
                  <a:pt x="14515" y="1973942"/>
                </a:lnTo>
                <a:lnTo>
                  <a:pt x="0" y="136434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901210122"/>
              </p:ext>
            </p:extLst>
          </p:nvPr>
        </p:nvGraphicFramePr>
        <p:xfrm>
          <a:off x="269776" y="188640"/>
          <a:ext cx="826266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eck 4"/>
          <p:cNvSpPr/>
          <p:nvPr/>
        </p:nvSpPr>
        <p:spPr>
          <a:xfrm>
            <a:off x="1187624" y="652692"/>
            <a:ext cx="752728" cy="544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11560" y="116632"/>
            <a:ext cx="4968552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1" b="7486"/>
          <a:stretch/>
        </p:blipFill>
        <p:spPr>
          <a:xfrm>
            <a:off x="6372200" y="84355"/>
            <a:ext cx="2664296" cy="41898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" y="5081182"/>
            <a:ext cx="2771799" cy="1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7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3483656574"/>
              </p:ext>
            </p:extLst>
          </p:nvPr>
        </p:nvGraphicFramePr>
        <p:xfrm>
          <a:off x="269776" y="188640"/>
          <a:ext cx="826266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eck 4"/>
          <p:cNvSpPr/>
          <p:nvPr/>
        </p:nvSpPr>
        <p:spPr>
          <a:xfrm>
            <a:off x="1187624" y="652692"/>
            <a:ext cx="752728" cy="544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11560" y="116632"/>
            <a:ext cx="4968552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683568" y="116632"/>
            <a:ext cx="4959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Thank you for your attention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86524" y="970458"/>
            <a:ext cx="27053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HZDR - Radiation </a:t>
            </a:r>
            <a:r>
              <a:rPr lang="de-DE" dirty="0" err="1" smtClean="0"/>
              <a:t>Physics</a:t>
            </a:r>
            <a:endParaRPr lang="de-DE" dirty="0" smtClean="0"/>
          </a:p>
          <a:p>
            <a:r>
              <a:rPr lang="de-DE" dirty="0"/>
              <a:t>HZDR - </a:t>
            </a:r>
            <a:r>
              <a:rPr lang="de-DE" dirty="0" smtClean="0"/>
              <a:t>Radiation </a:t>
            </a:r>
            <a:r>
              <a:rPr lang="de-DE" dirty="0" err="1" smtClean="0"/>
              <a:t>Oncology</a:t>
            </a:r>
            <a:endParaRPr lang="de-DE" dirty="0" smtClean="0"/>
          </a:p>
          <a:p>
            <a:r>
              <a:rPr lang="de-DE" dirty="0" smtClean="0"/>
              <a:t>HZDR – Ion beam </a:t>
            </a:r>
            <a:r>
              <a:rPr lang="de-DE" dirty="0" err="1" smtClean="0"/>
              <a:t>center</a:t>
            </a:r>
            <a:endParaRPr lang="de-DE" dirty="0" smtClean="0"/>
          </a:p>
          <a:p>
            <a:r>
              <a:rPr lang="de-DE" dirty="0" smtClean="0"/>
              <a:t>UPTD</a:t>
            </a:r>
          </a:p>
          <a:p>
            <a:endParaRPr lang="de-DE" dirty="0"/>
          </a:p>
          <a:p>
            <a:r>
              <a:rPr lang="de-DE" dirty="0" smtClean="0"/>
              <a:t>KVI</a:t>
            </a:r>
          </a:p>
          <a:p>
            <a:r>
              <a:rPr lang="de-DE" dirty="0" smtClean="0"/>
              <a:t>PTC</a:t>
            </a:r>
          </a:p>
          <a:p>
            <a:r>
              <a:rPr lang="de-DE" dirty="0" smtClean="0"/>
              <a:t>WPE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1" b="7486"/>
          <a:stretch/>
        </p:blipFill>
        <p:spPr>
          <a:xfrm>
            <a:off x="6372200" y="84355"/>
            <a:ext cx="2664296" cy="41898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" y="5081182"/>
            <a:ext cx="2771799" cy="1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ihandform 5"/>
          <p:cNvSpPr/>
          <p:nvPr/>
        </p:nvSpPr>
        <p:spPr>
          <a:xfrm>
            <a:off x="1117600" y="3077029"/>
            <a:ext cx="6545943" cy="3323771"/>
          </a:xfrm>
          <a:custGeom>
            <a:avLst/>
            <a:gdLst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872343 w 6560457"/>
              <a:gd name="connsiteY10" fmla="*/ 2002971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88457 w 6560457"/>
              <a:gd name="connsiteY10" fmla="*/ 2002971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88457 w 6560457"/>
              <a:gd name="connsiteY10" fmla="*/ 2002971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88457 w 6560457"/>
              <a:gd name="connsiteY10" fmla="*/ 1944914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0 w 6560457"/>
              <a:gd name="connsiteY10" fmla="*/ 1973942 h 3323771"/>
              <a:gd name="connsiteX11" fmla="*/ 14514 w 6560457"/>
              <a:gd name="connsiteY11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001485 w 6560457"/>
              <a:gd name="connsiteY10" fmla="*/ 2627085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14514 w 6560457"/>
              <a:gd name="connsiteY0" fmla="*/ 1364342 h 3323771"/>
              <a:gd name="connsiteX1" fmla="*/ 1886857 w 6560457"/>
              <a:gd name="connsiteY1" fmla="*/ 1349828 h 3323771"/>
              <a:gd name="connsiteX2" fmla="*/ 1901371 w 6560457"/>
              <a:gd name="connsiteY2" fmla="*/ 188685 h 3323771"/>
              <a:gd name="connsiteX3" fmla="*/ 3135085 w 6560457"/>
              <a:gd name="connsiteY3" fmla="*/ 174171 h 3323771"/>
              <a:gd name="connsiteX4" fmla="*/ 3135085 w 6560457"/>
              <a:gd name="connsiteY4" fmla="*/ 0 h 3323771"/>
              <a:gd name="connsiteX5" fmla="*/ 5094514 w 6560457"/>
              <a:gd name="connsiteY5" fmla="*/ 14514 h 3323771"/>
              <a:gd name="connsiteX6" fmla="*/ 5109028 w 6560457"/>
              <a:gd name="connsiteY6" fmla="*/ 2119085 h 3323771"/>
              <a:gd name="connsiteX7" fmla="*/ 6560457 w 6560457"/>
              <a:gd name="connsiteY7" fmla="*/ 2119085 h 3323771"/>
              <a:gd name="connsiteX8" fmla="*/ 6560457 w 6560457"/>
              <a:gd name="connsiteY8" fmla="*/ 3323771 h 3323771"/>
              <a:gd name="connsiteX9" fmla="*/ 1973943 w 6560457"/>
              <a:gd name="connsiteY9" fmla="*/ 3309257 h 3323771"/>
              <a:gd name="connsiteX10" fmla="*/ 1973943 w 6560457"/>
              <a:gd name="connsiteY10" fmla="*/ 1973942 h 3323771"/>
              <a:gd name="connsiteX11" fmla="*/ 0 w 6560457"/>
              <a:gd name="connsiteY11" fmla="*/ 1973942 h 3323771"/>
              <a:gd name="connsiteX12" fmla="*/ 14514 w 6560457"/>
              <a:gd name="connsiteY12" fmla="*/ 1364342 h 3323771"/>
              <a:gd name="connsiteX0" fmla="*/ 0 w 6545943"/>
              <a:gd name="connsiteY0" fmla="*/ 1364342 h 3323771"/>
              <a:gd name="connsiteX1" fmla="*/ 1872343 w 6545943"/>
              <a:gd name="connsiteY1" fmla="*/ 1349828 h 3323771"/>
              <a:gd name="connsiteX2" fmla="*/ 1886857 w 6545943"/>
              <a:gd name="connsiteY2" fmla="*/ 188685 h 3323771"/>
              <a:gd name="connsiteX3" fmla="*/ 3120571 w 6545943"/>
              <a:gd name="connsiteY3" fmla="*/ 174171 h 3323771"/>
              <a:gd name="connsiteX4" fmla="*/ 3120571 w 6545943"/>
              <a:gd name="connsiteY4" fmla="*/ 0 h 3323771"/>
              <a:gd name="connsiteX5" fmla="*/ 5080000 w 6545943"/>
              <a:gd name="connsiteY5" fmla="*/ 14514 h 3323771"/>
              <a:gd name="connsiteX6" fmla="*/ 5094514 w 6545943"/>
              <a:gd name="connsiteY6" fmla="*/ 2119085 h 3323771"/>
              <a:gd name="connsiteX7" fmla="*/ 6545943 w 6545943"/>
              <a:gd name="connsiteY7" fmla="*/ 2119085 h 3323771"/>
              <a:gd name="connsiteX8" fmla="*/ 6545943 w 6545943"/>
              <a:gd name="connsiteY8" fmla="*/ 3323771 h 3323771"/>
              <a:gd name="connsiteX9" fmla="*/ 1959429 w 6545943"/>
              <a:gd name="connsiteY9" fmla="*/ 3309257 h 3323771"/>
              <a:gd name="connsiteX10" fmla="*/ 1959429 w 6545943"/>
              <a:gd name="connsiteY10" fmla="*/ 1973942 h 3323771"/>
              <a:gd name="connsiteX11" fmla="*/ 14515 w 6545943"/>
              <a:gd name="connsiteY11" fmla="*/ 1973942 h 3323771"/>
              <a:gd name="connsiteX12" fmla="*/ 0 w 6545943"/>
              <a:gd name="connsiteY12" fmla="*/ 1364342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45943" h="3323771">
                <a:moveTo>
                  <a:pt x="0" y="1364342"/>
                </a:moveTo>
                <a:lnTo>
                  <a:pt x="1872343" y="1349828"/>
                </a:lnTo>
                <a:lnTo>
                  <a:pt x="1886857" y="188685"/>
                </a:lnTo>
                <a:lnTo>
                  <a:pt x="3120571" y="174171"/>
                </a:lnTo>
                <a:lnTo>
                  <a:pt x="3120571" y="0"/>
                </a:lnTo>
                <a:lnTo>
                  <a:pt x="5080000" y="14514"/>
                </a:lnTo>
                <a:lnTo>
                  <a:pt x="5094514" y="2119085"/>
                </a:lnTo>
                <a:lnTo>
                  <a:pt x="6545943" y="2119085"/>
                </a:lnTo>
                <a:lnTo>
                  <a:pt x="6545943" y="3323771"/>
                </a:lnTo>
                <a:lnTo>
                  <a:pt x="1959429" y="3309257"/>
                </a:lnTo>
                <a:lnTo>
                  <a:pt x="1959429" y="1973942"/>
                </a:lnTo>
                <a:lnTo>
                  <a:pt x="14515" y="1973942"/>
                </a:lnTo>
                <a:lnTo>
                  <a:pt x="0" y="1364342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6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5" y="859152"/>
            <a:ext cx="2124085" cy="203425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6719" y="2918988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</a:rPr>
              <a:t>Planned</a:t>
            </a:r>
            <a:r>
              <a:rPr lang="de-DE" dirty="0">
                <a:solidFill>
                  <a:srgbClr val="000000"/>
                </a:solidFill>
              </a:rPr>
              <a:t> dose</a:t>
            </a:r>
          </a:p>
        </p:txBody>
      </p:sp>
      <p:sp>
        <p:nvSpPr>
          <p:cNvPr id="5" name="CustomShape 8"/>
          <p:cNvSpPr/>
          <p:nvPr/>
        </p:nvSpPr>
        <p:spPr>
          <a:xfrm>
            <a:off x="440697" y="5312631"/>
            <a:ext cx="1941480" cy="11251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Emissions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  <a:ea typeface="DejaVu Sans"/>
              </a:rPr>
              <a:t>g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-ray emissions</a:t>
            </a:r>
            <a:r>
              <a:rPr lang="en-US" b="1" dirty="0">
                <a:solidFill>
                  <a:srgbClr val="000000"/>
                </a:solidFill>
                <a:ea typeface="DejaVu Sans"/>
              </a:rPr>
              <a:t>: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6.9 × 10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7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dirty="0">
              <a:solidFill>
                <a:srgbClr val="000000"/>
              </a:solidFill>
            </a:endParaRPr>
          </a:p>
        </p:txBody>
      </p:sp>
      <p:pic>
        <p:nvPicPr>
          <p:cNvPr id="6" name="Grafik 198"/>
          <p:cNvPicPr/>
          <p:nvPr/>
        </p:nvPicPr>
        <p:blipFill>
          <a:blip r:embed="rId4"/>
          <a:stretch/>
        </p:blipFill>
        <p:spPr>
          <a:xfrm rot="10800000">
            <a:off x="511437" y="3501009"/>
            <a:ext cx="1800000" cy="1800000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TextShape 12"/>
          <p:cNvSpPr txBox="1"/>
          <p:nvPr/>
        </p:nvSpPr>
        <p:spPr>
          <a:xfrm>
            <a:off x="4863844" y="5312470"/>
            <a:ext cx="1618523" cy="108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32 iterations, filtered events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1.9 × 10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dirty="0">
              <a:solidFill>
                <a:srgbClr val="000000"/>
              </a:solidFill>
            </a:endParaRPr>
          </a:p>
        </p:txBody>
      </p:sp>
      <p:pic>
        <p:nvPicPr>
          <p:cNvPr id="9" name="Grafik 8"/>
          <p:cNvPicPr/>
          <p:nvPr/>
        </p:nvPicPr>
        <p:blipFill>
          <a:blip r:embed="rId5"/>
          <a:stretch/>
        </p:blipFill>
        <p:spPr>
          <a:xfrm>
            <a:off x="4773105" y="3501009"/>
            <a:ext cx="1800000" cy="1800000"/>
          </a:xfrm>
          <a:prstGeom prst="rect">
            <a:avLst/>
          </a:prstGeom>
          <a:ln>
            <a:noFill/>
          </a:ln>
        </p:spPr>
      </p:pic>
      <p:sp>
        <p:nvSpPr>
          <p:cNvPr id="17" name="Textfeld 16"/>
          <p:cNvSpPr txBox="1"/>
          <p:nvPr/>
        </p:nvSpPr>
        <p:spPr>
          <a:xfrm>
            <a:off x="2959451" y="859152"/>
            <a:ext cx="50686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DejaVu Sans"/>
              </a:rPr>
              <a:t>Head-neck patient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DejaVu Sans"/>
              </a:rPr>
              <a:t>plan with 0.1 </a:t>
            </a:r>
            <a:r>
              <a:rPr lang="en-US" dirty="0" err="1">
                <a:solidFill>
                  <a:srgbClr val="000000"/>
                </a:solidFill>
                <a:ea typeface="DejaVu Sans"/>
              </a:rPr>
              <a:t>Gy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a typeface="DejaVu Sans"/>
              </a:rPr>
              <a:t>8.73 </a:t>
            </a:r>
            <a:r>
              <a:rPr lang="en-US" dirty="0">
                <a:solidFill>
                  <a:srgbClr val="000000"/>
                </a:solidFill>
              </a:rPr>
              <a:t>× 10</a:t>
            </a:r>
            <a:r>
              <a:rPr lang="en-US" baseline="30000" dirty="0">
                <a:solidFill>
                  <a:srgbClr val="000000"/>
                </a:solidFill>
              </a:rPr>
              <a:t>8 </a:t>
            </a:r>
            <a:r>
              <a:rPr lang="en-US" dirty="0">
                <a:solidFill>
                  <a:srgbClr val="000000"/>
                </a:solidFill>
              </a:rPr>
              <a:t>protons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DejaVu Sans"/>
              </a:rPr>
              <a:t>with and without range deviation (modified HUs)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DejaVu Sans"/>
              </a:rPr>
              <a:t>with 5000 filtered events</a:t>
            </a:r>
          </a:p>
          <a:p>
            <a:r>
              <a:rPr lang="en-US" b="1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55" y="3501009"/>
            <a:ext cx="1800000" cy="1800000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20" name="TextShape 12"/>
          <p:cNvSpPr txBox="1"/>
          <p:nvPr/>
        </p:nvSpPr>
        <p:spPr>
          <a:xfrm>
            <a:off x="2457077" y="5318267"/>
            <a:ext cx="2127769" cy="108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32 iterations, 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non- filtered events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6.6 × 10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6626146" y="5855674"/>
            <a:ext cx="250026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0" name="Grafik 9"/>
          <p:cNvPicPr/>
          <p:nvPr/>
        </p:nvPicPr>
        <p:blipFill>
          <a:blip r:embed="rId7"/>
          <a:stretch/>
        </p:blipFill>
        <p:spPr>
          <a:xfrm rot="10800000">
            <a:off x="6849106" y="3501008"/>
            <a:ext cx="1800000" cy="1800000"/>
          </a:xfrm>
          <a:prstGeom prst="rect">
            <a:avLst/>
          </a:prstGeom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3" name="TextShape 12"/>
          <p:cNvSpPr txBox="1"/>
          <p:nvPr/>
        </p:nvSpPr>
        <p:spPr>
          <a:xfrm>
            <a:off x="6884385" y="5327662"/>
            <a:ext cx="1729440" cy="108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32 iterations, valid events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DejaVu Sans"/>
              </a:rPr>
              <a:t>1.3 × 10</a:t>
            </a:r>
            <a:r>
              <a:rPr lang="en-US" baseline="30000" dirty="0">
                <a:solidFill>
                  <a:srgbClr val="000000"/>
                </a:solidFill>
                <a:ea typeface="DejaVu Sans"/>
              </a:rPr>
              <a:t>4</a:t>
            </a:r>
            <a:r>
              <a:rPr lang="en-US" dirty="0">
                <a:solidFill>
                  <a:srgbClr val="000000"/>
                </a:solidFill>
                <a:ea typeface="DejaVu Sans"/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  <a:ea typeface="DejaVu Sans"/>
            </a:endParaRPr>
          </a:p>
          <a:p>
            <a:pPr algn="ctr"/>
            <a:endParaRPr dirty="0">
              <a:solidFill>
                <a:srgbClr val="0000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87338" y="19705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30000"/>
              </a:spcAft>
            </a:pP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Compton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camera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Continuing</a:t>
            </a:r>
            <a:r>
              <a:rPr lang="de-DE" sz="20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translation</a:t>
            </a:r>
            <a:endParaRPr lang="de-DE" sz="20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2470" y="6269573"/>
            <a:ext cx="6569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H. Rohling et al. </a:t>
            </a:r>
            <a:r>
              <a:rPr lang="en-US" sz="1600" dirty="0"/>
              <a:t>Phys. Med. Biol. 62 (2017) </a:t>
            </a:r>
            <a:r>
              <a:rPr lang="en-US" sz="1600" dirty="0" smtClean="0"/>
              <a:t>2795</a:t>
            </a:r>
            <a:endParaRPr lang="de-DE" sz="1600" dirty="0"/>
          </a:p>
        </p:txBody>
      </p:sp>
      <p:sp>
        <p:nvSpPr>
          <p:cNvPr id="23" name="Textfeld 22"/>
          <p:cNvSpPr txBox="1"/>
          <p:nvPr/>
        </p:nvSpPr>
        <p:spPr>
          <a:xfrm>
            <a:off x="7308304" y="16934"/>
            <a:ext cx="1818762" cy="46166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accent2"/>
                </a:solidFill>
              </a:rPr>
              <a:t>Prompt Gamma Imaging</a:t>
            </a: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Energy</a:t>
            </a:r>
            <a:r>
              <a:rPr lang="de-DE" sz="1200" dirty="0" smtClean="0">
                <a:solidFill>
                  <a:schemeClr val="accent2"/>
                </a:solidFill>
              </a:rPr>
              <a:t>  •  </a:t>
            </a:r>
            <a:r>
              <a:rPr lang="de-DE" sz="1200" b="1" dirty="0" smtClean="0">
                <a:solidFill>
                  <a:schemeClr val="accent2"/>
                </a:solidFill>
              </a:rPr>
              <a:t>Time</a:t>
            </a:r>
            <a:r>
              <a:rPr lang="de-DE" sz="1200" dirty="0" smtClean="0">
                <a:solidFill>
                  <a:schemeClr val="accent2"/>
                </a:solidFill>
              </a:rPr>
              <a:t>  •  Space</a:t>
            </a:r>
          </a:p>
        </p:txBody>
      </p:sp>
      <p:sp>
        <p:nvSpPr>
          <p:cNvPr id="24" name="Rechteck 23"/>
          <p:cNvSpPr/>
          <p:nvPr/>
        </p:nvSpPr>
        <p:spPr>
          <a:xfrm>
            <a:off x="7850054" y="2477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7333675" y="236866"/>
            <a:ext cx="538370" cy="207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7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>
            <a:spLocks noChangeAspect="1"/>
          </p:cNvSpPr>
          <p:nvPr/>
        </p:nvSpPr>
        <p:spPr>
          <a:xfrm>
            <a:off x="828800" y="3636367"/>
            <a:ext cx="36004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Ellipse 2"/>
          <p:cNvSpPr>
            <a:spLocks noChangeAspect="1"/>
          </p:cNvSpPr>
          <p:nvPr/>
        </p:nvSpPr>
        <p:spPr>
          <a:xfrm>
            <a:off x="1476872" y="3888800"/>
            <a:ext cx="709054" cy="7089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4" name="Gerade Verbindung mit Pfeil 3"/>
          <p:cNvCxnSpPr>
            <a:stCxn id="2" idx="6"/>
          </p:cNvCxnSpPr>
          <p:nvPr/>
        </p:nvCxnSpPr>
        <p:spPr>
          <a:xfrm>
            <a:off x="1188840" y="3816367"/>
            <a:ext cx="1224136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>
            <a:spLocks noChangeAspect="1"/>
          </p:cNvSpPr>
          <p:nvPr/>
        </p:nvSpPr>
        <p:spPr>
          <a:xfrm>
            <a:off x="3473386" y="3897103"/>
            <a:ext cx="709054" cy="708975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542503" y="3844554"/>
            <a:ext cx="581577" cy="179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93386" y="3798800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4137472" y="3433991"/>
            <a:ext cx="134392" cy="13439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966416" y="3573087"/>
            <a:ext cx="180000" cy="18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3331400" y="3996407"/>
            <a:ext cx="18008" cy="21334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>
            <a:spLocks noChangeAspect="1"/>
          </p:cNvSpPr>
          <p:nvPr/>
        </p:nvSpPr>
        <p:spPr>
          <a:xfrm>
            <a:off x="3476008" y="3681079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3534368" y="3537063"/>
            <a:ext cx="108000" cy="108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>
          <a:xfrm>
            <a:off x="3678384" y="3537063"/>
            <a:ext cx="72000" cy="72000"/>
          </a:xfrm>
          <a:prstGeom prst="ellipse">
            <a:avLst/>
          </a:prstGeom>
          <a:solidFill>
            <a:srgbClr val="FF5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3390352" y="3393047"/>
            <a:ext cx="157656" cy="14401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3246336" y="3591063"/>
            <a:ext cx="222844" cy="9840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708145" y="3356172"/>
            <a:ext cx="42239" cy="17293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99"/>
          <p:cNvSpPr>
            <a:spLocks noChangeAspect="1"/>
          </p:cNvSpPr>
          <p:nvPr/>
        </p:nvSpPr>
        <p:spPr bwMode="auto">
          <a:xfrm rot="13200000">
            <a:off x="3858328" y="4594729"/>
            <a:ext cx="921722" cy="157622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991 w 10000"/>
              <a:gd name="connsiteY1" fmla="*/ 3076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00"/>
              <a:gd name="connsiteY0" fmla="*/ 5001 h 10000"/>
              <a:gd name="connsiteX1" fmla="*/ 991 w 10000"/>
              <a:gd name="connsiteY1" fmla="*/ 3417 h 10000"/>
              <a:gd name="connsiteX2" fmla="*/ 1522 w 10000"/>
              <a:gd name="connsiteY2" fmla="*/ 9722 h 10000"/>
              <a:gd name="connsiteX3" fmla="*/ 2464 w 10000"/>
              <a:gd name="connsiteY3" fmla="*/ 1 h 10000"/>
              <a:gd name="connsiteX4" fmla="*/ 3261 w 10000"/>
              <a:gd name="connsiteY4" fmla="*/ 9445 h 10000"/>
              <a:gd name="connsiteX5" fmla="*/ 4348 w 10000"/>
              <a:gd name="connsiteY5" fmla="*/ 1 h 10000"/>
              <a:gd name="connsiteX6" fmla="*/ 5145 w 10000"/>
              <a:gd name="connsiteY6" fmla="*/ 9722 h 10000"/>
              <a:gd name="connsiteX7" fmla="*/ 6232 w 10000"/>
              <a:gd name="connsiteY7" fmla="*/ 1 h 10000"/>
              <a:gd name="connsiteX8" fmla="*/ 7246 w 10000"/>
              <a:gd name="connsiteY8" fmla="*/ 10000 h 10000"/>
              <a:gd name="connsiteX9" fmla="*/ 8261 w 10000"/>
              <a:gd name="connsiteY9" fmla="*/ 279 h 10000"/>
              <a:gd name="connsiteX10" fmla="*/ 9130 w 10000"/>
              <a:gd name="connsiteY10" fmla="*/ 9722 h 10000"/>
              <a:gd name="connsiteX11" fmla="*/ 10000 w 10000"/>
              <a:gd name="connsiteY11" fmla="*/ 3890 h 10000"/>
              <a:gd name="connsiteX0" fmla="*/ 0 w 10559"/>
              <a:gd name="connsiteY0" fmla="*/ 4837 h 10000"/>
              <a:gd name="connsiteX1" fmla="*/ 1550 w 10559"/>
              <a:gd name="connsiteY1" fmla="*/ 3417 h 10000"/>
              <a:gd name="connsiteX2" fmla="*/ 2081 w 10559"/>
              <a:gd name="connsiteY2" fmla="*/ 9722 h 10000"/>
              <a:gd name="connsiteX3" fmla="*/ 3023 w 10559"/>
              <a:gd name="connsiteY3" fmla="*/ 1 h 10000"/>
              <a:gd name="connsiteX4" fmla="*/ 3820 w 10559"/>
              <a:gd name="connsiteY4" fmla="*/ 9445 h 10000"/>
              <a:gd name="connsiteX5" fmla="*/ 4907 w 10559"/>
              <a:gd name="connsiteY5" fmla="*/ 1 h 10000"/>
              <a:gd name="connsiteX6" fmla="*/ 5704 w 10559"/>
              <a:gd name="connsiteY6" fmla="*/ 9722 h 10000"/>
              <a:gd name="connsiteX7" fmla="*/ 6791 w 10559"/>
              <a:gd name="connsiteY7" fmla="*/ 1 h 10000"/>
              <a:gd name="connsiteX8" fmla="*/ 7805 w 10559"/>
              <a:gd name="connsiteY8" fmla="*/ 10000 h 10000"/>
              <a:gd name="connsiteX9" fmla="*/ 8820 w 10559"/>
              <a:gd name="connsiteY9" fmla="*/ 279 h 10000"/>
              <a:gd name="connsiteX10" fmla="*/ 9689 w 10559"/>
              <a:gd name="connsiteY10" fmla="*/ 9722 h 10000"/>
              <a:gd name="connsiteX11" fmla="*/ 10559 w 10559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59" h="10000">
                <a:moveTo>
                  <a:pt x="0" y="4837"/>
                </a:moveTo>
                <a:cubicBezTo>
                  <a:pt x="501" y="6266"/>
                  <a:pt x="1203" y="2603"/>
                  <a:pt x="1550" y="3417"/>
                </a:cubicBezTo>
                <a:cubicBezTo>
                  <a:pt x="1897" y="4231"/>
                  <a:pt x="1836" y="10291"/>
                  <a:pt x="2081" y="9722"/>
                </a:cubicBezTo>
                <a:cubicBezTo>
                  <a:pt x="2326" y="9153"/>
                  <a:pt x="2733" y="36"/>
                  <a:pt x="3023" y="1"/>
                </a:cubicBezTo>
                <a:cubicBezTo>
                  <a:pt x="3313" y="-33"/>
                  <a:pt x="3503" y="9445"/>
                  <a:pt x="3820" y="9445"/>
                </a:cubicBezTo>
                <a:cubicBezTo>
                  <a:pt x="4137" y="9445"/>
                  <a:pt x="4590" y="-33"/>
                  <a:pt x="4907" y="1"/>
                </a:cubicBezTo>
                <a:cubicBezTo>
                  <a:pt x="5224" y="36"/>
                  <a:pt x="5387" y="9722"/>
                  <a:pt x="5704" y="9722"/>
                </a:cubicBezTo>
                <a:cubicBezTo>
                  <a:pt x="6021" y="9722"/>
                  <a:pt x="6438" y="-33"/>
                  <a:pt x="6791" y="1"/>
                </a:cubicBezTo>
                <a:cubicBezTo>
                  <a:pt x="7144" y="36"/>
                  <a:pt x="7470" y="9966"/>
                  <a:pt x="7805" y="10000"/>
                </a:cubicBezTo>
                <a:cubicBezTo>
                  <a:pt x="8141" y="10034"/>
                  <a:pt x="8503" y="313"/>
                  <a:pt x="8820" y="279"/>
                </a:cubicBezTo>
                <a:cubicBezTo>
                  <a:pt x="9137" y="244"/>
                  <a:pt x="9400" y="9132"/>
                  <a:pt x="9689" y="9722"/>
                </a:cubicBezTo>
                <a:cubicBezTo>
                  <a:pt x="9979" y="10312"/>
                  <a:pt x="10269" y="7084"/>
                  <a:pt x="10559" y="3890"/>
                </a:cubicBezTo>
              </a:path>
            </a:pathLst>
          </a:custGeom>
          <a:noFill/>
          <a:ln w="19050" cap="sq">
            <a:solidFill>
              <a:schemeClr val="accent2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>
            <a:off x="5741152" y="3897103"/>
            <a:ext cx="504056" cy="50400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>
            <a:spLocks noChangeAspect="1"/>
          </p:cNvSpPr>
          <p:nvPr/>
        </p:nvSpPr>
        <p:spPr>
          <a:xfrm>
            <a:off x="7596336" y="3897159"/>
            <a:ext cx="504056" cy="504000"/>
          </a:xfrm>
          <a:prstGeom prst="ellipse">
            <a:avLst/>
          </a:prstGeom>
          <a:solidFill>
            <a:srgbClr val="FF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7848364" y="4761199"/>
            <a:ext cx="1" cy="30166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7758364" y="4570788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848146" y="467989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baseline="30000" dirty="0" smtClean="0">
                <a:solidFill>
                  <a:srgbClr val="000000"/>
                </a:solidFill>
              </a:rPr>
              <a:t>+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 flipV="1">
            <a:off x="7607434" y="5062867"/>
            <a:ext cx="240712" cy="26638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7429984" y="5330750"/>
            <a:ext cx="180000" cy="18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5" name="Freeform 99"/>
          <p:cNvSpPr>
            <a:spLocks noChangeAspect="1"/>
          </p:cNvSpPr>
          <p:nvPr/>
        </p:nvSpPr>
        <p:spPr bwMode="auto">
          <a:xfrm rot="2400000" flipV="1">
            <a:off x="6853724" y="4637511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Freeform 99"/>
          <p:cNvSpPr>
            <a:spLocks noChangeAspect="1"/>
          </p:cNvSpPr>
          <p:nvPr/>
        </p:nvSpPr>
        <p:spPr bwMode="auto">
          <a:xfrm rot="13200000" flipV="1">
            <a:off x="7685559" y="5384024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524328" y="5327971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e</a:t>
            </a:r>
            <a:r>
              <a:rPr lang="de-DE" baseline="30000" dirty="0" smtClean="0">
                <a:solidFill>
                  <a:srgbClr val="000000"/>
                </a:solidFill>
              </a:rPr>
              <a:t>-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581423" y="5605853"/>
            <a:ext cx="96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511 </a:t>
            </a:r>
            <a:r>
              <a:rPr lang="de-DE" sz="1800" dirty="0" err="1" smtClean="0">
                <a:solidFill>
                  <a:srgbClr val="C00000"/>
                </a:solidFill>
              </a:rPr>
              <a:t>keV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de-DE" sz="1800" dirty="0" smtClean="0">
                <a:solidFill>
                  <a:srgbClr val="C00000"/>
                </a:solidFill>
              </a:rPr>
              <a:t>-</a:t>
            </a:r>
            <a:r>
              <a:rPr lang="de-DE" sz="1800" dirty="0" err="1" smtClean="0">
                <a:solidFill>
                  <a:srgbClr val="C00000"/>
                </a:solidFill>
              </a:rPr>
              <a:t>rays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476077" y="5236530"/>
            <a:ext cx="1789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</a:t>
            </a:r>
            <a:r>
              <a:rPr lang="de-DE" sz="1800" dirty="0" smtClean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de-DE" sz="1800" dirty="0" smtClean="0">
                <a:solidFill>
                  <a:schemeClr val="accent2"/>
                </a:solidFill>
              </a:rPr>
              <a:t>-</a:t>
            </a:r>
            <a:r>
              <a:rPr lang="de-DE" sz="1800" dirty="0" err="1" smtClean="0">
                <a:solidFill>
                  <a:schemeClr val="accent2"/>
                </a:solidFill>
              </a:rPr>
              <a:t>rays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endParaRPr lang="de-DE" sz="1800" dirty="0" smtClean="0">
              <a:solidFill>
                <a:schemeClr val="accent2"/>
              </a:solidFill>
            </a:endParaRPr>
          </a:p>
          <a:p>
            <a:r>
              <a:rPr lang="de-DE" sz="1800" i="1" dirty="0" smtClean="0">
                <a:solidFill>
                  <a:schemeClr val="accent2"/>
                </a:solidFill>
              </a:rPr>
              <a:t>E</a:t>
            </a:r>
            <a:r>
              <a:rPr lang="de-DE" sz="1800" dirty="0" smtClean="0">
                <a:solidFill>
                  <a:schemeClr val="accent2"/>
                </a:solidFill>
              </a:rPr>
              <a:t> &lt; 10 … 15 </a:t>
            </a:r>
            <a:r>
              <a:rPr lang="de-DE" sz="1800" dirty="0" err="1" smtClean="0">
                <a:solidFill>
                  <a:schemeClr val="accent2"/>
                </a:solidFill>
              </a:rPr>
              <a:t>MeV</a:t>
            </a:r>
            <a:endParaRPr lang="de-DE" sz="1800" dirty="0">
              <a:solidFill>
                <a:schemeClr val="accent2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008227" y="3654371"/>
            <a:ext cx="131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 smtClean="0">
                <a:solidFill>
                  <a:srgbClr val="00B050"/>
                </a:solidFill>
              </a:rPr>
              <a:t>Secondaries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92696" y="321487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Ion beam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172822" y="479148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</a:rPr>
              <a:t>Nucleus 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142820" y="2366199"/>
            <a:ext cx="228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Nuclear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</a:rPr>
              <a:t>reaction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Emission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secondaries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and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-</a:t>
            </a:r>
            <a:r>
              <a:rPr lang="de-DE" sz="1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rays</a:t>
            </a:r>
            <a:r>
              <a:rPr lang="de-DE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latin typeface="+mn-lt"/>
              </a:rPr>
              <a:t> </a:t>
            </a:r>
            <a:endParaRPr lang="de-DE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41634" y="2939109"/>
            <a:ext cx="140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</a:rPr>
              <a:t>Radioactive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342953" y="2934181"/>
            <a:ext cx="116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</a:rPr>
              <a:t>Residual  </a:t>
            </a:r>
            <a:r>
              <a:rPr lang="de-DE" sz="1800" dirty="0" err="1" smtClean="0">
                <a:solidFill>
                  <a:srgbClr val="000000"/>
                </a:solidFill>
              </a:rPr>
              <a:t>nucleus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87338" y="55563"/>
            <a:ext cx="705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therapy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– Basic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interaction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between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ions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sz="2000" b="1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000" b="1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tissue</a:t>
            </a:r>
            <a:endParaRPr lang="de-DE" sz="20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196189" y="990045"/>
            <a:ext cx="2638928" cy="369332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de-DE" dirty="0">
                <a:solidFill>
                  <a:srgbClr val="00B050"/>
                </a:solidFill>
              </a:rPr>
              <a:t>Interaction </a:t>
            </a:r>
            <a:r>
              <a:rPr lang="de-DE" dirty="0" err="1">
                <a:solidFill>
                  <a:srgbClr val="00B050"/>
                </a:solidFill>
              </a:rPr>
              <a:t>vertex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 smtClean="0">
                <a:solidFill>
                  <a:srgbClr val="00B050"/>
                </a:solidFill>
              </a:rPr>
              <a:t>imaging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3048919" y="990045"/>
            <a:ext cx="2638928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chemeClr val="accent2"/>
                </a:solidFill>
              </a:rPr>
              <a:t>Prompt Gamma Imaging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5901648" y="990045"/>
            <a:ext cx="305437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Positron Emission </a:t>
            </a:r>
            <a:r>
              <a:rPr lang="de-DE" sz="1800" dirty="0" err="1" smtClean="0">
                <a:solidFill>
                  <a:srgbClr val="C00000"/>
                </a:solidFill>
              </a:rPr>
              <a:t>Tomography</a:t>
            </a:r>
            <a:endParaRPr lang="de-DE" sz="1800" dirty="0" smtClean="0">
              <a:solidFill>
                <a:srgbClr val="C00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287338" y="5746030"/>
            <a:ext cx="4254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MRI – Analysis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radiation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on </a:t>
            </a:r>
            <a:r>
              <a:rPr lang="de-DE" dirty="0" err="1" smtClean="0"/>
              <a:t>tissue</a:t>
            </a:r>
            <a:endParaRPr lang="de-DE" dirty="0" smtClean="0"/>
          </a:p>
          <a:p>
            <a:r>
              <a:rPr lang="de-DE" dirty="0" err="1" smtClean="0"/>
              <a:t>Ionoacoustics</a:t>
            </a:r>
            <a:r>
              <a:rPr lang="de-DE" dirty="0" smtClean="0"/>
              <a:t> – Ultrasound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waves</a:t>
            </a:r>
            <a:endParaRPr lang="de-DE" dirty="0" smtClean="0"/>
          </a:p>
          <a:p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38" name="Rechteck 37"/>
          <p:cNvSpPr/>
          <p:nvPr/>
        </p:nvSpPr>
        <p:spPr>
          <a:xfrm>
            <a:off x="0" y="747770"/>
            <a:ext cx="5541634" cy="58326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5541634" y="747770"/>
            <a:ext cx="325766" cy="8090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/>
        </p:nvSpPr>
        <p:spPr>
          <a:xfrm>
            <a:off x="5913120" y="6100762"/>
            <a:ext cx="768668" cy="49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4749800" y="435484"/>
            <a:ext cx="42982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accent2"/>
                </a:solidFill>
                <a:latin typeface="Calibri" pitchFamily="34" charset="0"/>
              </a:rPr>
              <a:t>German Heavy Ion </a:t>
            </a:r>
            <a:r>
              <a:rPr lang="de-DE" dirty="0" smtClean="0">
                <a:solidFill>
                  <a:schemeClr val="accent2"/>
                </a:solidFill>
                <a:latin typeface="Calibri" pitchFamily="34" charset="0"/>
              </a:rPr>
              <a:t>Tumor </a:t>
            </a:r>
            <a:r>
              <a:rPr lang="de-DE" dirty="0" err="1">
                <a:solidFill>
                  <a:schemeClr val="accent2"/>
                </a:solidFill>
                <a:latin typeface="Calibri" pitchFamily="34" charset="0"/>
              </a:rPr>
              <a:t>Therapy</a:t>
            </a:r>
            <a:r>
              <a:rPr lang="de-DE" dirty="0">
                <a:solidFill>
                  <a:schemeClr val="accent2"/>
                </a:solidFill>
                <a:latin typeface="Calibri" pitchFamily="34" charset="0"/>
              </a:rPr>
              <a:t> Project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58393" y="2855913"/>
            <a:ext cx="9044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800" dirty="0">
                <a:latin typeface="Calibri" pitchFamily="34" charset="0"/>
              </a:rPr>
              <a:t>Ablenk-</a:t>
            </a:r>
          </a:p>
          <a:p>
            <a:pPr algn="ctr" eaLnBrk="0" hangingPunct="0"/>
            <a:r>
              <a:rPr lang="de-DE" sz="1800" dirty="0" err="1">
                <a:latin typeface="Calibri" pitchFamily="34" charset="0"/>
              </a:rPr>
              <a:t>magnet</a:t>
            </a:r>
            <a:endParaRPr lang="de-DE" sz="180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0135"/>
          <a:stretch>
            <a:fillRect/>
          </a:stretch>
        </p:blipFill>
        <p:spPr bwMode="auto">
          <a:xfrm>
            <a:off x="4826000" y="728663"/>
            <a:ext cx="431165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5" descr="g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5490"/>
          <a:stretch>
            <a:fillRect/>
          </a:stretch>
        </p:blipFill>
        <p:spPr bwMode="auto">
          <a:xfrm>
            <a:off x="2744788" y="3582988"/>
            <a:ext cx="5400675" cy="5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3933825"/>
            <a:ext cx="4557713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414963" y="2551113"/>
            <a:ext cx="284162" cy="152400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762500" y="2201863"/>
            <a:ext cx="17272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e-DE" sz="1400" dirty="0">
              <a:solidFill>
                <a:srgbClr val="0066CC"/>
              </a:solidFill>
              <a:latin typeface="Calibri" pitchFamily="34" charset="0"/>
            </a:endParaRPr>
          </a:p>
          <a:p>
            <a:pPr eaLnBrk="0" hangingPunct="0"/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Ion </a:t>
            </a:r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source</a:t>
            </a:r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        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7912100" y="3452813"/>
            <a:ext cx="838200" cy="990600"/>
          </a:xfrm>
          <a:prstGeom prst="ellipse">
            <a:avLst/>
          </a:prstGeom>
          <a:noFill/>
          <a:ln w="3810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11" name="Arc 9"/>
          <p:cNvSpPr>
            <a:spLocks/>
          </p:cNvSpPr>
          <p:nvPr/>
        </p:nvSpPr>
        <p:spPr bwMode="auto">
          <a:xfrm rot="10103009" flipV="1">
            <a:off x="6942138" y="3863975"/>
            <a:ext cx="1109662" cy="900113"/>
          </a:xfrm>
          <a:custGeom>
            <a:avLst/>
            <a:gdLst>
              <a:gd name="G0" fmla="+- 450 0 0"/>
              <a:gd name="G1" fmla="+- 21600 0 0"/>
              <a:gd name="G2" fmla="+- 21600 0 0"/>
              <a:gd name="T0" fmla="*/ 0 w 22050"/>
              <a:gd name="T1" fmla="*/ 5 h 26989"/>
              <a:gd name="T2" fmla="*/ 21367 w 22050"/>
              <a:gd name="T3" fmla="*/ 26989 h 26989"/>
              <a:gd name="T4" fmla="*/ 450 w 22050"/>
              <a:gd name="T5" fmla="*/ 21600 h 26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50" h="26989" fill="none" extrusionOk="0">
                <a:moveTo>
                  <a:pt x="-1" y="4"/>
                </a:moveTo>
                <a:cubicBezTo>
                  <a:pt x="149" y="1"/>
                  <a:pt x="299" y="-1"/>
                  <a:pt x="450" y="0"/>
                </a:cubicBezTo>
                <a:cubicBezTo>
                  <a:pt x="12379" y="0"/>
                  <a:pt x="22050" y="9670"/>
                  <a:pt x="22050" y="21600"/>
                </a:cubicBezTo>
                <a:cubicBezTo>
                  <a:pt x="22050" y="23417"/>
                  <a:pt x="21820" y="25228"/>
                  <a:pt x="21366" y="26988"/>
                </a:cubicBezTo>
              </a:path>
              <a:path w="22050" h="26989" stroke="0" extrusionOk="0">
                <a:moveTo>
                  <a:pt x="-1" y="4"/>
                </a:moveTo>
                <a:cubicBezTo>
                  <a:pt x="149" y="1"/>
                  <a:pt x="299" y="-1"/>
                  <a:pt x="450" y="0"/>
                </a:cubicBezTo>
                <a:cubicBezTo>
                  <a:pt x="12379" y="0"/>
                  <a:pt x="22050" y="9670"/>
                  <a:pt x="22050" y="21600"/>
                </a:cubicBezTo>
                <a:cubicBezTo>
                  <a:pt x="22050" y="23417"/>
                  <a:pt x="21820" y="25228"/>
                  <a:pt x="21366" y="26988"/>
                </a:cubicBezTo>
                <a:lnTo>
                  <a:pt x="450" y="21600"/>
                </a:lnTo>
                <a:close/>
              </a:path>
            </a:pathLst>
          </a:custGeom>
          <a:noFill/>
          <a:ln w="38100" cap="sq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latin typeface="Calibri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749800" y="3240088"/>
            <a:ext cx="17018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Linear </a:t>
            </a:r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accelerator</a:t>
            </a:r>
            <a:endParaRPr lang="de-DE" sz="1400" dirty="0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756277" y="1072824"/>
            <a:ext cx="12192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Heavy </a:t>
            </a:r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ion</a:t>
            </a:r>
            <a:r>
              <a:rPr lang="de-DE" sz="1400" dirty="0">
                <a:solidFill>
                  <a:srgbClr val="0066CC"/>
                </a:solidFill>
                <a:latin typeface="Calibri" pitchFamily="34" charset="0"/>
              </a:rPr>
              <a:t> </a:t>
            </a:r>
          </a:p>
          <a:p>
            <a:pPr eaLnBrk="0" hangingPunct="0"/>
            <a:r>
              <a:rPr lang="de-DE" sz="1400" dirty="0" err="1">
                <a:solidFill>
                  <a:srgbClr val="0066CC"/>
                </a:solidFill>
                <a:latin typeface="Calibri" pitchFamily="34" charset="0"/>
              </a:rPr>
              <a:t>synchrotron</a:t>
            </a:r>
            <a:endParaRPr lang="de-DE" sz="1400" dirty="0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-14288" y="6356452"/>
            <a:ext cx="342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Calibri" pitchFamily="34" charset="0"/>
                <a:cs typeface="Calibri" pitchFamily="34" charset="0"/>
              </a:rPr>
              <a:t>Schardt et al.,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Rev. Mod. Phys. 82(2010) 383 </a:t>
            </a:r>
            <a:endParaRPr lang="de-DE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33388" y="44450"/>
            <a:ext cx="8710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2000" b="1" dirty="0" smtClean="0">
                <a:solidFill>
                  <a:srgbClr val="333399"/>
                </a:solidFill>
              </a:rPr>
              <a:t>Imaging </a:t>
            </a:r>
            <a:r>
              <a:rPr lang="de-DE" sz="2000" b="1" dirty="0" err="1" smtClean="0">
                <a:solidFill>
                  <a:srgbClr val="333399"/>
                </a:solidFill>
              </a:rPr>
              <a:t>for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had</a:t>
            </a:r>
            <a:r>
              <a:rPr lang="de-DE" sz="2000" b="1" dirty="0" err="1" smtClean="0">
                <a:solidFill>
                  <a:srgbClr val="333399"/>
                </a:solidFill>
              </a:rPr>
              <a:t>ron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therapy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quality</a:t>
            </a:r>
            <a:r>
              <a:rPr lang="de-DE" sz="2000" b="1" dirty="0" smtClean="0">
                <a:solidFill>
                  <a:srgbClr val="333399"/>
                </a:solidFill>
              </a:rPr>
              <a:t> </a:t>
            </a:r>
            <a:r>
              <a:rPr lang="de-DE" sz="2000" b="1" dirty="0" err="1" smtClean="0">
                <a:solidFill>
                  <a:srgbClr val="333399"/>
                </a:solidFill>
              </a:rPr>
              <a:t>assurance</a:t>
            </a:r>
            <a:r>
              <a:rPr lang="de-DE" sz="2000" b="1" dirty="0" smtClean="0">
                <a:solidFill>
                  <a:srgbClr val="333399"/>
                </a:solidFill>
              </a:rPr>
              <a:t>: HZDR @ GSI</a:t>
            </a:r>
            <a:endParaRPr lang="de-DE" sz="2000" b="1" dirty="0">
              <a:solidFill>
                <a:srgbClr val="333399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44462" y="2924944"/>
            <a:ext cx="442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was proposed at LBNL </a:t>
            </a:r>
          </a:p>
          <a:p>
            <a:r>
              <a:rPr lang="en-US" sz="1400" i="1" dirty="0" smtClean="0"/>
              <a:t>Tobias et al. 1977, </a:t>
            </a:r>
            <a:r>
              <a:rPr lang="en-US" sz="1400" i="1" dirty="0" err="1" smtClean="0"/>
              <a:t>Llacer</a:t>
            </a:r>
            <a:r>
              <a:rPr lang="en-US" sz="1400" i="1" dirty="0" smtClean="0"/>
              <a:t> 1988</a:t>
            </a:r>
            <a:endParaRPr lang="en-US" sz="1400" i="1" dirty="0"/>
          </a:p>
        </p:txBody>
      </p:sp>
      <p:sp>
        <p:nvSpPr>
          <p:cNvPr id="19" name="Textfeld 18"/>
          <p:cNvSpPr txBox="1"/>
          <p:nvPr/>
        </p:nvSpPr>
        <p:spPr>
          <a:xfrm>
            <a:off x="6976310" y="16379"/>
            <a:ext cx="2149128" cy="27699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C00000"/>
                </a:solidFill>
              </a:rPr>
              <a:t>Positron Emission </a:t>
            </a:r>
            <a:r>
              <a:rPr lang="de-DE" sz="1200" dirty="0" err="1" smtClean="0">
                <a:solidFill>
                  <a:srgbClr val="C00000"/>
                </a:solidFill>
              </a:rPr>
              <a:t>Tomography</a:t>
            </a:r>
            <a:endParaRPr lang="de-DE" sz="1200" dirty="0" smtClean="0">
              <a:solidFill>
                <a:srgbClr val="C00000"/>
              </a:solidFill>
            </a:endParaRPr>
          </a:p>
        </p:txBody>
      </p:sp>
      <p:sp>
        <p:nvSpPr>
          <p:cNvPr id="20" name="Ellipse 19"/>
          <p:cNvSpPr>
            <a:spLocks noChangeAspect="1"/>
          </p:cNvSpPr>
          <p:nvPr/>
        </p:nvSpPr>
        <p:spPr>
          <a:xfrm>
            <a:off x="1979712" y="552816"/>
            <a:ext cx="504056" cy="504000"/>
          </a:xfrm>
          <a:prstGeom prst="ellipse">
            <a:avLst/>
          </a:prstGeom>
          <a:solidFill>
            <a:srgbClr val="FF5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2231740" y="1416856"/>
            <a:ext cx="1" cy="30166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2141740" y="1226445"/>
            <a:ext cx="180000" cy="1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231522" y="133555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baseline="30000" dirty="0" smtClean="0">
                <a:solidFill>
                  <a:srgbClr val="000000"/>
                </a:solidFill>
              </a:rPr>
              <a:t>+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V="1">
            <a:off x="1990810" y="1718524"/>
            <a:ext cx="240712" cy="26638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1813360" y="1986407"/>
            <a:ext cx="180000" cy="180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6" name="Freeform 99"/>
          <p:cNvSpPr>
            <a:spLocks noChangeAspect="1"/>
          </p:cNvSpPr>
          <p:nvPr/>
        </p:nvSpPr>
        <p:spPr bwMode="auto">
          <a:xfrm rot="2400000" flipV="1">
            <a:off x="1237100" y="1293168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Freeform 99"/>
          <p:cNvSpPr>
            <a:spLocks noChangeAspect="1"/>
          </p:cNvSpPr>
          <p:nvPr/>
        </p:nvSpPr>
        <p:spPr bwMode="auto">
          <a:xfrm rot="13200000" flipV="1">
            <a:off x="2068935" y="2039681"/>
            <a:ext cx="1117696" cy="116848"/>
          </a:xfrm>
          <a:custGeom>
            <a:avLst/>
            <a:gdLst>
              <a:gd name="T0" fmla="*/ 0 w 1104"/>
              <a:gd name="T1" fmla="*/ 158 h 320"/>
              <a:gd name="T2" fmla="*/ 87 w 1104"/>
              <a:gd name="T3" fmla="*/ 22 h 320"/>
              <a:gd name="T4" fmla="*/ 228 w 1104"/>
              <a:gd name="T5" fmla="*/ 286 h 320"/>
              <a:gd name="T6" fmla="*/ 369 w 1104"/>
              <a:gd name="T7" fmla="*/ 22 h 320"/>
              <a:gd name="T8" fmla="*/ 489 w 1104"/>
              <a:gd name="T9" fmla="*/ 278 h 320"/>
              <a:gd name="T10" fmla="*/ 652 w 1104"/>
              <a:gd name="T11" fmla="*/ 22 h 320"/>
              <a:gd name="T12" fmla="*/ 771 w 1104"/>
              <a:gd name="T13" fmla="*/ 286 h 320"/>
              <a:gd name="T14" fmla="*/ 934 w 1104"/>
              <a:gd name="T15" fmla="*/ 22 h 320"/>
              <a:gd name="T16" fmla="*/ 1086 w 1104"/>
              <a:gd name="T17" fmla="*/ 294 h 320"/>
              <a:gd name="T18" fmla="*/ 1238 w 1104"/>
              <a:gd name="T19" fmla="*/ 29 h 320"/>
              <a:gd name="T20" fmla="*/ 1369 w 1104"/>
              <a:gd name="T21" fmla="*/ 286 h 320"/>
              <a:gd name="T22" fmla="*/ 1499 w 1104"/>
              <a:gd name="T23" fmla="*/ 127 h 3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320"/>
              <a:gd name="T38" fmla="*/ 1104 w 1104"/>
              <a:gd name="T39" fmla="*/ 320 h 320"/>
              <a:gd name="connsiteX0" fmla="*/ 0 w 10000"/>
              <a:gd name="connsiteY0" fmla="*/ 4501 h 9001"/>
              <a:gd name="connsiteX1" fmla="*/ 816 w 10000"/>
              <a:gd name="connsiteY1" fmla="*/ 3814 h 9001"/>
              <a:gd name="connsiteX2" fmla="*/ 1522 w 10000"/>
              <a:gd name="connsiteY2" fmla="*/ 8751 h 9001"/>
              <a:gd name="connsiteX3" fmla="*/ 2464 w 10000"/>
              <a:gd name="connsiteY3" fmla="*/ 1 h 9001"/>
              <a:gd name="connsiteX4" fmla="*/ 3261 w 10000"/>
              <a:gd name="connsiteY4" fmla="*/ 8501 h 9001"/>
              <a:gd name="connsiteX5" fmla="*/ 4348 w 10000"/>
              <a:gd name="connsiteY5" fmla="*/ 1 h 9001"/>
              <a:gd name="connsiteX6" fmla="*/ 5145 w 10000"/>
              <a:gd name="connsiteY6" fmla="*/ 8751 h 9001"/>
              <a:gd name="connsiteX7" fmla="*/ 6232 w 10000"/>
              <a:gd name="connsiteY7" fmla="*/ 1 h 9001"/>
              <a:gd name="connsiteX8" fmla="*/ 7246 w 10000"/>
              <a:gd name="connsiteY8" fmla="*/ 9001 h 9001"/>
              <a:gd name="connsiteX9" fmla="*/ 8261 w 10000"/>
              <a:gd name="connsiteY9" fmla="*/ 251 h 9001"/>
              <a:gd name="connsiteX10" fmla="*/ 9130 w 10000"/>
              <a:gd name="connsiteY10" fmla="*/ 8751 h 9001"/>
              <a:gd name="connsiteX11" fmla="*/ 10000 w 10000"/>
              <a:gd name="connsiteY11" fmla="*/ 3501 h 9001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  <a:gd name="connsiteX0" fmla="*/ 0 w 10061"/>
              <a:gd name="connsiteY0" fmla="*/ 1801 h 10000"/>
              <a:gd name="connsiteX1" fmla="*/ 877 w 10061"/>
              <a:gd name="connsiteY1" fmla="*/ 4237 h 10000"/>
              <a:gd name="connsiteX2" fmla="*/ 1583 w 10061"/>
              <a:gd name="connsiteY2" fmla="*/ 9722 h 10000"/>
              <a:gd name="connsiteX3" fmla="*/ 2525 w 10061"/>
              <a:gd name="connsiteY3" fmla="*/ 1 h 10000"/>
              <a:gd name="connsiteX4" fmla="*/ 3322 w 10061"/>
              <a:gd name="connsiteY4" fmla="*/ 9445 h 10000"/>
              <a:gd name="connsiteX5" fmla="*/ 4409 w 10061"/>
              <a:gd name="connsiteY5" fmla="*/ 1 h 10000"/>
              <a:gd name="connsiteX6" fmla="*/ 5206 w 10061"/>
              <a:gd name="connsiteY6" fmla="*/ 9722 h 10000"/>
              <a:gd name="connsiteX7" fmla="*/ 6293 w 10061"/>
              <a:gd name="connsiteY7" fmla="*/ 1 h 10000"/>
              <a:gd name="connsiteX8" fmla="*/ 7307 w 10061"/>
              <a:gd name="connsiteY8" fmla="*/ 10000 h 10000"/>
              <a:gd name="connsiteX9" fmla="*/ 8322 w 10061"/>
              <a:gd name="connsiteY9" fmla="*/ 279 h 10000"/>
              <a:gd name="connsiteX10" fmla="*/ 9191 w 10061"/>
              <a:gd name="connsiteY10" fmla="*/ 9722 h 10000"/>
              <a:gd name="connsiteX11" fmla="*/ 10061 w 10061"/>
              <a:gd name="connsiteY11" fmla="*/ 38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1" h="10000">
                <a:moveTo>
                  <a:pt x="0" y="1801"/>
                </a:moveTo>
                <a:cubicBezTo>
                  <a:pt x="519" y="1543"/>
                  <a:pt x="613" y="2917"/>
                  <a:pt x="877" y="4237"/>
                </a:cubicBezTo>
                <a:cubicBezTo>
                  <a:pt x="1141" y="5557"/>
                  <a:pt x="1308" y="10429"/>
                  <a:pt x="1583" y="9722"/>
                </a:cubicBezTo>
                <a:cubicBezTo>
                  <a:pt x="1858" y="9016"/>
                  <a:pt x="2235" y="36"/>
                  <a:pt x="2525" y="1"/>
                </a:cubicBezTo>
                <a:cubicBezTo>
                  <a:pt x="2815" y="-33"/>
                  <a:pt x="3005" y="9445"/>
                  <a:pt x="3322" y="9445"/>
                </a:cubicBezTo>
                <a:cubicBezTo>
                  <a:pt x="3639" y="9445"/>
                  <a:pt x="4092" y="-33"/>
                  <a:pt x="4409" y="1"/>
                </a:cubicBezTo>
                <a:cubicBezTo>
                  <a:pt x="4726" y="36"/>
                  <a:pt x="4889" y="9722"/>
                  <a:pt x="5206" y="9722"/>
                </a:cubicBezTo>
                <a:cubicBezTo>
                  <a:pt x="5523" y="9722"/>
                  <a:pt x="5940" y="-33"/>
                  <a:pt x="6293" y="1"/>
                </a:cubicBezTo>
                <a:cubicBezTo>
                  <a:pt x="6646" y="36"/>
                  <a:pt x="6972" y="9966"/>
                  <a:pt x="7307" y="10000"/>
                </a:cubicBezTo>
                <a:cubicBezTo>
                  <a:pt x="7643" y="10034"/>
                  <a:pt x="8005" y="313"/>
                  <a:pt x="8322" y="279"/>
                </a:cubicBezTo>
                <a:cubicBezTo>
                  <a:pt x="8639" y="244"/>
                  <a:pt x="8902" y="9132"/>
                  <a:pt x="9191" y="9722"/>
                </a:cubicBezTo>
                <a:cubicBezTo>
                  <a:pt x="9481" y="10312"/>
                  <a:pt x="9771" y="7084"/>
                  <a:pt x="10061" y="3890"/>
                </a:cubicBezTo>
              </a:path>
            </a:pathLst>
          </a:custGeom>
          <a:noFill/>
          <a:ln w="19050" cap="sq">
            <a:solidFill>
              <a:srgbClr val="C00000"/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907704" y="1983628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e</a:t>
            </a:r>
            <a:r>
              <a:rPr lang="de-DE" baseline="30000" dirty="0" smtClean="0">
                <a:solidFill>
                  <a:srgbClr val="000000"/>
                </a:solidFill>
              </a:rPr>
              <a:t>-</a:t>
            </a:r>
            <a:endParaRPr lang="de-DE" baseline="30000" dirty="0">
              <a:solidFill>
                <a:srgbClr val="00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964799" y="2261510"/>
            <a:ext cx="96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</a:rPr>
              <a:t>511 </a:t>
            </a:r>
            <a:r>
              <a:rPr lang="de-DE" sz="1800" dirty="0" err="1" smtClean="0">
                <a:solidFill>
                  <a:srgbClr val="C00000"/>
                </a:solidFill>
              </a:rPr>
              <a:t>keV</a:t>
            </a:r>
            <a:r>
              <a:rPr lang="de-DE" sz="1800" dirty="0">
                <a:solidFill>
                  <a:srgbClr val="C00000"/>
                </a:solidFill>
              </a:rPr>
              <a:t> </a:t>
            </a:r>
            <a:r>
              <a:rPr lang="de-DE" sz="1800" dirty="0" smtClean="0">
                <a:solidFill>
                  <a:srgbClr val="C00000"/>
                </a:solidFill>
                <a:latin typeface="Symbol" panose="05050102010706020507" pitchFamily="18" charset="2"/>
              </a:rPr>
              <a:t>g</a:t>
            </a:r>
            <a:r>
              <a:rPr lang="de-DE" sz="1800" dirty="0" smtClean="0">
                <a:solidFill>
                  <a:srgbClr val="C00000"/>
                </a:solidFill>
              </a:rPr>
              <a:t>-</a:t>
            </a:r>
            <a:r>
              <a:rPr lang="de-DE" sz="1800" dirty="0" err="1" smtClean="0">
                <a:solidFill>
                  <a:srgbClr val="C00000"/>
                </a:solidFill>
              </a:rPr>
              <a:t>rays</a:t>
            </a:r>
            <a:endParaRPr lang="de-DE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0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22" grpId="0" animBg="1"/>
      <p:bldP spid="23" grpId="0"/>
      <p:bldP spid="27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tion_blue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es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enutzerdefiniertes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3075</Words>
  <Application>Microsoft Office PowerPoint</Application>
  <PresentationFormat>Bildschirmpräsentation (4:3)</PresentationFormat>
  <Paragraphs>956</Paragraphs>
  <Slides>74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74</vt:i4>
      </vt:variant>
    </vt:vector>
  </HeadingPairs>
  <TitlesOfParts>
    <vt:vector size="77" baseType="lpstr">
      <vt:lpstr>Benutzerdefiniertes Design</vt:lpstr>
      <vt:lpstr>1_Benutzerdefiniertes Design</vt:lpstr>
      <vt:lpstr>Presentation_blue_master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Fine Fiedler</dc:creator>
  <cp:lastModifiedBy>Fine Fiedler</cp:lastModifiedBy>
  <cp:revision>85</cp:revision>
  <cp:lastPrinted>2017-06-01T11:53:03Z</cp:lastPrinted>
  <dcterms:created xsi:type="dcterms:W3CDTF">2017-05-19T13:14:36Z</dcterms:created>
  <dcterms:modified xsi:type="dcterms:W3CDTF">2017-06-07T17:15:58Z</dcterms:modified>
</cp:coreProperties>
</file>