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Lst>
  <p:notesMasterIdLst>
    <p:notesMasterId r:id="rId28"/>
  </p:notesMasterIdLst>
  <p:handoutMasterIdLst>
    <p:handoutMasterId r:id="rId29"/>
  </p:handoutMasterIdLst>
  <p:sldIdLst>
    <p:sldId id="256" r:id="rId2"/>
    <p:sldId id="563" r:id="rId3"/>
    <p:sldId id="560" r:id="rId4"/>
    <p:sldId id="561" r:id="rId5"/>
    <p:sldId id="562" r:id="rId6"/>
    <p:sldId id="565" r:id="rId7"/>
    <p:sldId id="566" r:id="rId8"/>
    <p:sldId id="511" r:id="rId9"/>
    <p:sldId id="491" r:id="rId10"/>
    <p:sldId id="492" r:id="rId11"/>
    <p:sldId id="571" r:id="rId12"/>
    <p:sldId id="494" r:id="rId13"/>
    <p:sldId id="388" r:id="rId14"/>
    <p:sldId id="550" r:id="rId15"/>
    <p:sldId id="551" r:id="rId16"/>
    <p:sldId id="553" r:id="rId17"/>
    <p:sldId id="555" r:id="rId18"/>
    <p:sldId id="567" r:id="rId19"/>
    <p:sldId id="559" r:id="rId20"/>
    <p:sldId id="556" r:id="rId21"/>
    <p:sldId id="557" r:id="rId22"/>
    <p:sldId id="564" r:id="rId23"/>
    <p:sldId id="568" r:id="rId24"/>
    <p:sldId id="569" r:id="rId25"/>
    <p:sldId id="570" r:id="rId26"/>
    <p:sldId id="572" r:id="rId27"/>
  </p:sldIdLst>
  <p:sldSz cx="9144000" cy="6858000" type="screen4x3"/>
  <p:notesSz cx="6797675" cy="9926638"/>
  <p:defaultTextStyle>
    <a:defPPr>
      <a:defRPr lang="pl-PL"/>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843C"/>
    <a:srgbClr val="CCECFF"/>
    <a:srgbClr val="FFFF99"/>
    <a:srgbClr val="FFDF9F"/>
    <a:srgbClr val="FFE6B3"/>
    <a:srgbClr val="FFDC97"/>
    <a:srgbClr val="FFCC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Styl z motywem 1 — Ak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Styl z motywem 1 — Ak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Styl jasny 1 — Ak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Styl jasny 1 — Ak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9" autoAdjust="0"/>
    <p:restoredTop sz="95432" autoAdjust="0"/>
  </p:normalViewPr>
  <p:slideViewPr>
    <p:cSldViewPr>
      <p:cViewPr>
        <p:scale>
          <a:sx n="125" d="100"/>
          <a:sy n="125" d="100"/>
        </p:scale>
        <p:origin x="-72" y="2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1878"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45659" cy="495300"/>
          </a:xfrm>
          <a:prstGeom prst="rect">
            <a:avLst/>
          </a:prstGeom>
          <a:noFill/>
          <a:ln w="9525">
            <a:noFill/>
            <a:miter lim="800000"/>
            <a:headEnd/>
            <a:tailEnd/>
          </a:ln>
          <a:effectLst/>
        </p:spPr>
        <p:txBody>
          <a:bodyPr vert="horz" wrap="square" lIns="95906" tIns="47953" rIns="95906" bIns="47953" numCol="1" anchor="t" anchorCtr="0" compatLnSpc="1">
            <a:prstTxWarp prst="textNoShape">
              <a:avLst/>
            </a:prstTxWarp>
          </a:bodyPr>
          <a:lstStyle>
            <a:lvl1pPr defTabSz="959000">
              <a:defRPr sz="1300" b="0">
                <a:latin typeface="Arial" pitchFamily="34" charset="0"/>
              </a:defRPr>
            </a:lvl1pPr>
          </a:lstStyle>
          <a:p>
            <a:pPr>
              <a:defRPr/>
            </a:pPr>
            <a:endParaRPr lang="pl-PL"/>
          </a:p>
        </p:txBody>
      </p:sp>
      <p:sp>
        <p:nvSpPr>
          <p:cNvPr id="82947" name="Rectangle 3"/>
          <p:cNvSpPr>
            <a:spLocks noGrp="1" noChangeArrowheads="1"/>
          </p:cNvSpPr>
          <p:nvPr>
            <p:ph type="dt" sz="quarter" idx="1"/>
          </p:nvPr>
        </p:nvSpPr>
        <p:spPr bwMode="auto">
          <a:xfrm>
            <a:off x="3850443" y="0"/>
            <a:ext cx="2945659" cy="495300"/>
          </a:xfrm>
          <a:prstGeom prst="rect">
            <a:avLst/>
          </a:prstGeom>
          <a:noFill/>
          <a:ln w="9525">
            <a:noFill/>
            <a:miter lim="800000"/>
            <a:headEnd/>
            <a:tailEnd/>
          </a:ln>
          <a:effectLst/>
        </p:spPr>
        <p:txBody>
          <a:bodyPr vert="horz" wrap="square" lIns="95906" tIns="47953" rIns="95906" bIns="47953" numCol="1" anchor="t" anchorCtr="0" compatLnSpc="1">
            <a:prstTxWarp prst="textNoShape">
              <a:avLst/>
            </a:prstTxWarp>
          </a:bodyPr>
          <a:lstStyle>
            <a:lvl1pPr algn="r" defTabSz="959000">
              <a:defRPr sz="1300" b="0">
                <a:latin typeface="Arial" pitchFamily="34" charset="0"/>
              </a:defRPr>
            </a:lvl1pPr>
          </a:lstStyle>
          <a:p>
            <a:pPr>
              <a:defRPr/>
            </a:pPr>
            <a:endParaRPr lang="pl-PL"/>
          </a:p>
        </p:txBody>
      </p:sp>
      <p:sp>
        <p:nvSpPr>
          <p:cNvPr id="82948" name="Rectangle 4"/>
          <p:cNvSpPr>
            <a:spLocks noGrp="1" noChangeArrowheads="1"/>
          </p:cNvSpPr>
          <p:nvPr>
            <p:ph type="ftr" sz="quarter" idx="2"/>
          </p:nvPr>
        </p:nvSpPr>
        <p:spPr bwMode="auto">
          <a:xfrm>
            <a:off x="0" y="9429750"/>
            <a:ext cx="2945659" cy="495300"/>
          </a:xfrm>
          <a:prstGeom prst="rect">
            <a:avLst/>
          </a:prstGeom>
          <a:noFill/>
          <a:ln w="9525">
            <a:noFill/>
            <a:miter lim="800000"/>
            <a:headEnd/>
            <a:tailEnd/>
          </a:ln>
          <a:effectLst/>
        </p:spPr>
        <p:txBody>
          <a:bodyPr vert="horz" wrap="square" lIns="95906" tIns="47953" rIns="95906" bIns="47953" numCol="1" anchor="b" anchorCtr="0" compatLnSpc="1">
            <a:prstTxWarp prst="textNoShape">
              <a:avLst/>
            </a:prstTxWarp>
          </a:bodyPr>
          <a:lstStyle>
            <a:lvl1pPr defTabSz="959000">
              <a:defRPr sz="1300" b="0">
                <a:latin typeface="Arial" pitchFamily="34" charset="0"/>
              </a:defRPr>
            </a:lvl1pPr>
          </a:lstStyle>
          <a:p>
            <a:pPr>
              <a:defRPr/>
            </a:pPr>
            <a:endParaRPr lang="pl-PL"/>
          </a:p>
        </p:txBody>
      </p:sp>
      <p:sp>
        <p:nvSpPr>
          <p:cNvPr id="82949" name="Rectangle 5"/>
          <p:cNvSpPr>
            <a:spLocks noGrp="1" noChangeArrowheads="1"/>
          </p:cNvSpPr>
          <p:nvPr>
            <p:ph type="sldNum" sz="quarter" idx="3"/>
          </p:nvPr>
        </p:nvSpPr>
        <p:spPr bwMode="auto">
          <a:xfrm>
            <a:off x="3850443" y="9429750"/>
            <a:ext cx="2945659" cy="495300"/>
          </a:xfrm>
          <a:prstGeom prst="rect">
            <a:avLst/>
          </a:prstGeom>
          <a:noFill/>
          <a:ln w="9525">
            <a:noFill/>
            <a:miter lim="800000"/>
            <a:headEnd/>
            <a:tailEnd/>
          </a:ln>
          <a:effectLst/>
        </p:spPr>
        <p:txBody>
          <a:bodyPr vert="horz" wrap="square" lIns="95906" tIns="47953" rIns="95906" bIns="47953" numCol="1" anchor="b" anchorCtr="0" compatLnSpc="1">
            <a:prstTxWarp prst="textNoShape">
              <a:avLst/>
            </a:prstTxWarp>
          </a:bodyPr>
          <a:lstStyle>
            <a:lvl1pPr algn="r" defTabSz="959000">
              <a:defRPr sz="1300" b="0">
                <a:latin typeface="Arial" pitchFamily="34" charset="0"/>
              </a:defRPr>
            </a:lvl1pPr>
          </a:lstStyle>
          <a:p>
            <a:pPr>
              <a:defRPr/>
            </a:pPr>
            <a:fld id="{697E2F7D-F0C8-4EDE-8C62-E2CB49D148A6}" type="slidenum">
              <a:rPr lang="pl-PL"/>
              <a:pPr>
                <a:defRPr/>
              </a:pPr>
              <a:t>‹#›</a:t>
            </a:fld>
            <a:endParaRPr lang="pl-PL"/>
          </a:p>
        </p:txBody>
      </p:sp>
    </p:spTree>
    <p:extLst>
      <p:ext uri="{BB962C8B-B14F-4D97-AF65-F5344CB8AC3E}">
        <p14:creationId xmlns:p14="http://schemas.microsoft.com/office/powerpoint/2010/main" val="2960827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5659" cy="495300"/>
          </a:xfrm>
          <a:prstGeom prst="rect">
            <a:avLst/>
          </a:prstGeom>
          <a:noFill/>
          <a:ln w="9525">
            <a:noFill/>
            <a:miter lim="800000"/>
            <a:headEnd/>
            <a:tailEnd/>
          </a:ln>
          <a:effectLst/>
        </p:spPr>
        <p:txBody>
          <a:bodyPr vert="horz" wrap="square" lIns="95906" tIns="47953" rIns="95906" bIns="47953" numCol="1" anchor="t" anchorCtr="0" compatLnSpc="1">
            <a:prstTxWarp prst="textNoShape">
              <a:avLst/>
            </a:prstTxWarp>
          </a:bodyPr>
          <a:lstStyle>
            <a:lvl1pPr defTabSz="959000">
              <a:defRPr sz="1300" b="0">
                <a:latin typeface="Arial" pitchFamily="34" charset="0"/>
              </a:defRPr>
            </a:lvl1pPr>
          </a:lstStyle>
          <a:p>
            <a:pPr>
              <a:defRPr/>
            </a:pPr>
            <a:endParaRPr lang="pl-PL"/>
          </a:p>
        </p:txBody>
      </p:sp>
      <p:sp>
        <p:nvSpPr>
          <p:cNvPr id="13315" name="Rectangle 3"/>
          <p:cNvSpPr>
            <a:spLocks noGrp="1" noChangeArrowheads="1"/>
          </p:cNvSpPr>
          <p:nvPr>
            <p:ph type="dt" idx="1"/>
          </p:nvPr>
        </p:nvSpPr>
        <p:spPr bwMode="auto">
          <a:xfrm>
            <a:off x="3850443" y="0"/>
            <a:ext cx="2945659" cy="495300"/>
          </a:xfrm>
          <a:prstGeom prst="rect">
            <a:avLst/>
          </a:prstGeom>
          <a:noFill/>
          <a:ln w="9525">
            <a:noFill/>
            <a:miter lim="800000"/>
            <a:headEnd/>
            <a:tailEnd/>
          </a:ln>
          <a:effectLst/>
        </p:spPr>
        <p:txBody>
          <a:bodyPr vert="horz" wrap="square" lIns="95906" tIns="47953" rIns="95906" bIns="47953" numCol="1" anchor="t" anchorCtr="0" compatLnSpc="1">
            <a:prstTxWarp prst="textNoShape">
              <a:avLst/>
            </a:prstTxWarp>
          </a:bodyPr>
          <a:lstStyle>
            <a:lvl1pPr algn="r" defTabSz="959000">
              <a:defRPr sz="1300" b="0">
                <a:latin typeface="Arial" pitchFamily="34" charset="0"/>
              </a:defRPr>
            </a:lvl1pPr>
          </a:lstStyle>
          <a:p>
            <a:pPr>
              <a:defRPr/>
            </a:pPr>
            <a:endParaRPr lang="pl-PL"/>
          </a:p>
        </p:txBody>
      </p:sp>
      <p:sp>
        <p:nvSpPr>
          <p:cNvPr id="122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79768" y="4714876"/>
            <a:ext cx="5438140" cy="4467225"/>
          </a:xfrm>
          <a:prstGeom prst="rect">
            <a:avLst/>
          </a:prstGeom>
          <a:noFill/>
          <a:ln w="9525">
            <a:noFill/>
            <a:miter lim="800000"/>
            <a:headEnd/>
            <a:tailEnd/>
          </a:ln>
          <a:effectLst/>
        </p:spPr>
        <p:txBody>
          <a:bodyPr vert="horz" wrap="square" lIns="95906" tIns="47953" rIns="95906" bIns="47953"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13318" name="Rectangle 6"/>
          <p:cNvSpPr>
            <a:spLocks noGrp="1" noChangeArrowheads="1"/>
          </p:cNvSpPr>
          <p:nvPr>
            <p:ph type="ftr" sz="quarter" idx="4"/>
          </p:nvPr>
        </p:nvSpPr>
        <p:spPr bwMode="auto">
          <a:xfrm>
            <a:off x="0" y="9429750"/>
            <a:ext cx="2945659" cy="495300"/>
          </a:xfrm>
          <a:prstGeom prst="rect">
            <a:avLst/>
          </a:prstGeom>
          <a:noFill/>
          <a:ln w="9525">
            <a:noFill/>
            <a:miter lim="800000"/>
            <a:headEnd/>
            <a:tailEnd/>
          </a:ln>
          <a:effectLst/>
        </p:spPr>
        <p:txBody>
          <a:bodyPr vert="horz" wrap="square" lIns="95906" tIns="47953" rIns="95906" bIns="47953" numCol="1" anchor="b" anchorCtr="0" compatLnSpc="1">
            <a:prstTxWarp prst="textNoShape">
              <a:avLst/>
            </a:prstTxWarp>
          </a:bodyPr>
          <a:lstStyle>
            <a:lvl1pPr defTabSz="959000">
              <a:defRPr sz="1300" b="0">
                <a:latin typeface="Arial" pitchFamily="34" charset="0"/>
              </a:defRPr>
            </a:lvl1pPr>
          </a:lstStyle>
          <a:p>
            <a:pPr>
              <a:defRPr/>
            </a:pPr>
            <a:endParaRPr lang="pl-PL"/>
          </a:p>
        </p:txBody>
      </p:sp>
      <p:sp>
        <p:nvSpPr>
          <p:cNvPr id="13319" name="Rectangle 7"/>
          <p:cNvSpPr>
            <a:spLocks noGrp="1" noChangeArrowheads="1"/>
          </p:cNvSpPr>
          <p:nvPr>
            <p:ph type="sldNum" sz="quarter" idx="5"/>
          </p:nvPr>
        </p:nvSpPr>
        <p:spPr bwMode="auto">
          <a:xfrm>
            <a:off x="3850443" y="9429750"/>
            <a:ext cx="2945659" cy="495300"/>
          </a:xfrm>
          <a:prstGeom prst="rect">
            <a:avLst/>
          </a:prstGeom>
          <a:noFill/>
          <a:ln w="9525">
            <a:noFill/>
            <a:miter lim="800000"/>
            <a:headEnd/>
            <a:tailEnd/>
          </a:ln>
          <a:effectLst/>
        </p:spPr>
        <p:txBody>
          <a:bodyPr vert="horz" wrap="square" lIns="95906" tIns="47953" rIns="95906" bIns="47953" numCol="1" anchor="b" anchorCtr="0" compatLnSpc="1">
            <a:prstTxWarp prst="textNoShape">
              <a:avLst/>
            </a:prstTxWarp>
          </a:bodyPr>
          <a:lstStyle>
            <a:lvl1pPr algn="r" defTabSz="959000">
              <a:defRPr sz="1300" b="0">
                <a:latin typeface="Arial" pitchFamily="34" charset="0"/>
              </a:defRPr>
            </a:lvl1pPr>
          </a:lstStyle>
          <a:p>
            <a:pPr>
              <a:defRPr/>
            </a:pPr>
            <a:fld id="{F184F0AB-7D7C-4885-A174-0E2D6FEF505F}" type="slidenum">
              <a:rPr lang="pl-PL"/>
              <a:pPr>
                <a:defRPr/>
              </a:pPr>
              <a:t>‹#›</a:t>
            </a:fld>
            <a:endParaRPr lang="pl-PL"/>
          </a:p>
        </p:txBody>
      </p:sp>
    </p:spTree>
    <p:extLst>
      <p:ext uri="{BB962C8B-B14F-4D97-AF65-F5344CB8AC3E}">
        <p14:creationId xmlns:p14="http://schemas.microsoft.com/office/powerpoint/2010/main" val="93584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p:cNvSpPr>
            <a:spLocks noGrp="1" noRot="1" noChangeAspect="1" noTextEdit="1"/>
          </p:cNvSpPr>
          <p:nvPr>
            <p:ph type="sldImg"/>
          </p:nvPr>
        </p:nvSpPr>
        <p:spPr>
          <a:ln/>
        </p:spPr>
      </p:sp>
      <p:sp>
        <p:nvSpPr>
          <p:cNvPr id="13315" name="Symbol zastępczy notatek 2"/>
          <p:cNvSpPr>
            <a:spLocks noGrp="1"/>
          </p:cNvSpPr>
          <p:nvPr>
            <p:ph type="body" idx="1"/>
          </p:nvPr>
        </p:nvSpPr>
        <p:spPr>
          <a:noFill/>
          <a:ln/>
        </p:spPr>
        <p:txBody>
          <a:bodyPr/>
          <a:lstStyle/>
          <a:p>
            <a:endParaRPr lang="en-GB" smtClean="0">
              <a:latin typeface="Arial" charset="0"/>
            </a:endParaRPr>
          </a:p>
        </p:txBody>
      </p:sp>
      <p:sp>
        <p:nvSpPr>
          <p:cNvPr id="13316" name="Symbol zastępczy numeru slajdu 3"/>
          <p:cNvSpPr>
            <a:spLocks noGrp="1"/>
          </p:cNvSpPr>
          <p:nvPr>
            <p:ph type="sldNum" sz="quarter" idx="5"/>
          </p:nvPr>
        </p:nvSpPr>
        <p:spPr>
          <a:noFill/>
        </p:spPr>
        <p:txBody>
          <a:bodyPr/>
          <a:lstStyle/>
          <a:p>
            <a:pPr defTabSz="958850"/>
            <a:fld id="{EC854766-9932-44DD-BC0A-F7ABC31015FB}" type="slidenum">
              <a:rPr lang="pl-PL" smtClean="0">
                <a:latin typeface="Arial" charset="0"/>
              </a:rPr>
              <a:pPr defTabSz="958850"/>
              <a:t>1</a:t>
            </a:fld>
            <a:endParaRPr lang="pl-PL"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a:defRPr/>
            </a:pPr>
            <a:fld id="{F184F0AB-7D7C-4885-A174-0E2D6FEF505F}" type="slidenum">
              <a:rPr lang="pl-PL" smtClean="0"/>
              <a:pPr>
                <a:defRPr/>
              </a:pPr>
              <a:t>14</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Rectangle 27"/>
          <p:cNvSpPr>
            <a:spLocks noChangeArrowheads="1"/>
          </p:cNvSpPr>
          <p:nvPr/>
        </p:nvSpPr>
        <p:spPr bwMode="auto">
          <a:xfrm>
            <a:off x="7381875" y="981075"/>
            <a:ext cx="1150938" cy="4895850"/>
          </a:xfrm>
          <a:prstGeom prst="rect">
            <a:avLst/>
          </a:prstGeom>
          <a:solidFill>
            <a:srgbClr val="FFE6B3"/>
          </a:solidFill>
          <a:ln w="9525">
            <a:noFill/>
            <a:miter lim="800000"/>
            <a:headEnd/>
            <a:tailEnd/>
          </a:ln>
          <a:effectLst/>
        </p:spPr>
        <p:txBody>
          <a:bodyPr wrap="none" anchor="ctr"/>
          <a:lstStyle/>
          <a:p>
            <a:pPr>
              <a:defRPr/>
            </a:pPr>
            <a:endParaRPr lang="pl-PL">
              <a:latin typeface="Arial" pitchFamily="34" charset="0"/>
            </a:endParaRPr>
          </a:p>
        </p:txBody>
      </p:sp>
      <p:sp>
        <p:nvSpPr>
          <p:cNvPr id="5" name="Freeform 9"/>
          <p:cNvSpPr>
            <a:spLocks/>
          </p:cNvSpPr>
          <p:nvPr/>
        </p:nvSpPr>
        <p:spPr bwMode="auto">
          <a:xfrm rot="10800000">
            <a:off x="3492500" y="3381375"/>
            <a:ext cx="3027363" cy="360363"/>
          </a:xfrm>
          <a:custGeom>
            <a:avLst/>
            <a:gdLst/>
            <a:ahLst/>
            <a:cxnLst>
              <a:cxn ang="0">
                <a:pos x="0" y="107"/>
              </a:cxn>
              <a:cxn ang="0">
                <a:pos x="59" y="103"/>
              </a:cxn>
              <a:cxn ang="0">
                <a:pos x="168" y="3"/>
              </a:cxn>
              <a:cxn ang="0">
                <a:pos x="301" y="119"/>
              </a:cxn>
              <a:cxn ang="0">
                <a:pos x="436" y="14"/>
              </a:cxn>
              <a:cxn ang="0">
                <a:pos x="568" y="119"/>
              </a:cxn>
              <a:cxn ang="0">
                <a:pos x="697" y="14"/>
              </a:cxn>
              <a:cxn ang="0">
                <a:pos x="827" y="119"/>
              </a:cxn>
              <a:cxn ang="0">
                <a:pos x="960" y="14"/>
              </a:cxn>
              <a:cxn ang="0">
                <a:pos x="1036" y="61"/>
              </a:cxn>
              <a:cxn ang="0">
                <a:pos x="1169" y="69"/>
              </a:cxn>
            </a:cxnLst>
            <a:rect l="0" t="0" r="r" b="b"/>
            <a:pathLst>
              <a:path w="1169" h="121">
                <a:moveTo>
                  <a:pt x="0" y="107"/>
                </a:moveTo>
                <a:cubicBezTo>
                  <a:pt x="10" y="106"/>
                  <a:pt x="31" y="120"/>
                  <a:pt x="59" y="103"/>
                </a:cubicBezTo>
                <a:cubicBezTo>
                  <a:pt x="87" y="86"/>
                  <a:pt x="128" y="0"/>
                  <a:pt x="168" y="3"/>
                </a:cubicBezTo>
                <a:cubicBezTo>
                  <a:pt x="208" y="6"/>
                  <a:pt x="256" y="117"/>
                  <a:pt x="301" y="119"/>
                </a:cubicBezTo>
                <a:cubicBezTo>
                  <a:pt x="346" y="121"/>
                  <a:pt x="392" y="14"/>
                  <a:pt x="436" y="14"/>
                </a:cubicBezTo>
                <a:cubicBezTo>
                  <a:pt x="480" y="14"/>
                  <a:pt x="525" y="119"/>
                  <a:pt x="568" y="119"/>
                </a:cubicBezTo>
                <a:cubicBezTo>
                  <a:pt x="611" y="119"/>
                  <a:pt x="654" y="14"/>
                  <a:pt x="697" y="14"/>
                </a:cubicBezTo>
                <a:cubicBezTo>
                  <a:pt x="740" y="14"/>
                  <a:pt x="783" y="119"/>
                  <a:pt x="827" y="119"/>
                </a:cubicBezTo>
                <a:cubicBezTo>
                  <a:pt x="871" y="119"/>
                  <a:pt x="925" y="24"/>
                  <a:pt x="960" y="14"/>
                </a:cubicBezTo>
                <a:cubicBezTo>
                  <a:pt x="995" y="4"/>
                  <a:pt x="1001" y="52"/>
                  <a:pt x="1036" y="61"/>
                </a:cubicBezTo>
                <a:cubicBezTo>
                  <a:pt x="1071" y="70"/>
                  <a:pt x="1141" y="67"/>
                  <a:pt x="1169" y="69"/>
                </a:cubicBezTo>
              </a:path>
            </a:pathLst>
          </a:custGeom>
          <a:noFill/>
          <a:ln w="38100" cap="flat" cmpd="sng">
            <a:solidFill>
              <a:srgbClr val="FF0000"/>
            </a:solidFill>
            <a:prstDash val="solid"/>
            <a:round/>
            <a:headEnd type="none" w="med" len="med"/>
            <a:tailEnd type="triangle" w="lg" len="lg"/>
          </a:ln>
          <a:effectLst/>
        </p:spPr>
        <p:txBody>
          <a:bodyPr>
            <a:spAutoFit/>
          </a:bodyPr>
          <a:lstStyle/>
          <a:p>
            <a:pPr>
              <a:defRPr/>
            </a:pPr>
            <a:endParaRPr lang="pl-PL">
              <a:latin typeface="Arial" pitchFamily="34" charset="0"/>
            </a:endParaRPr>
          </a:p>
        </p:txBody>
      </p:sp>
      <p:grpSp>
        <p:nvGrpSpPr>
          <p:cNvPr id="6" name="Group 22"/>
          <p:cNvGrpSpPr>
            <a:grpSpLocks/>
          </p:cNvGrpSpPr>
          <p:nvPr/>
        </p:nvGrpSpPr>
        <p:grpSpPr bwMode="auto">
          <a:xfrm>
            <a:off x="6588125" y="3251200"/>
            <a:ext cx="598488" cy="533400"/>
            <a:chOff x="2789" y="1797"/>
            <a:chExt cx="377" cy="336"/>
          </a:xfrm>
        </p:grpSpPr>
        <p:sp>
          <p:nvSpPr>
            <p:cNvPr id="7" name="Oval 12"/>
            <p:cNvSpPr>
              <a:spLocks noChangeArrowheads="1"/>
            </p:cNvSpPr>
            <p:nvPr userDrawn="1"/>
          </p:nvSpPr>
          <p:spPr bwMode="auto">
            <a:xfrm flipH="1">
              <a:off x="2899" y="1914"/>
              <a:ext cx="113" cy="103"/>
            </a:xfrm>
            <a:prstGeom prst="ellipse">
              <a:avLst/>
            </a:prstGeom>
            <a:noFill/>
            <a:ln w="22225" algn="ctr">
              <a:solidFill>
                <a:srgbClr val="FF0000"/>
              </a:solidFill>
              <a:round/>
              <a:headEnd/>
              <a:tailEnd/>
            </a:ln>
            <a:effectLst/>
          </p:spPr>
          <p:txBody>
            <a:bodyPr anchor="ctr">
              <a:spAutoFit/>
            </a:bodyPr>
            <a:lstStyle/>
            <a:p>
              <a:pPr>
                <a:defRPr/>
              </a:pPr>
              <a:endParaRPr lang="pl-PL">
                <a:latin typeface="Arial" pitchFamily="34" charset="0"/>
              </a:endParaRPr>
            </a:p>
          </p:txBody>
        </p:sp>
        <p:sp>
          <p:nvSpPr>
            <p:cNvPr id="8" name="Text Box 13"/>
            <p:cNvSpPr txBox="1">
              <a:spLocks noChangeArrowheads="1"/>
            </p:cNvSpPr>
            <p:nvPr userDrawn="1"/>
          </p:nvSpPr>
          <p:spPr bwMode="auto">
            <a:xfrm flipH="1">
              <a:off x="3014" y="1797"/>
              <a:ext cx="122" cy="154"/>
            </a:xfrm>
            <a:prstGeom prst="rect">
              <a:avLst/>
            </a:prstGeom>
            <a:noFill/>
            <a:ln w="9525" algn="ctr">
              <a:noFill/>
              <a:miter lim="800000"/>
              <a:headEnd/>
              <a:tailEnd/>
            </a:ln>
            <a:effectLst/>
          </p:spPr>
          <p:txBody>
            <a:bodyPr wrap="none" lIns="0" tIns="0" rIns="0" bIns="0">
              <a:spAutoFit/>
            </a:bodyPr>
            <a:lstStyle/>
            <a:p>
              <a:pPr eaLnBrk="0" hangingPunct="0">
                <a:defRPr/>
              </a:pPr>
              <a:r>
                <a:rPr lang="pl-PL" dirty="0">
                  <a:solidFill>
                    <a:srgbClr val="0000FF"/>
                  </a:solidFill>
                  <a:latin typeface="Arial" pitchFamily="34" charset="0"/>
                </a:rPr>
                <a:t>e</a:t>
              </a:r>
              <a:r>
                <a:rPr lang="pl-PL" baseline="30000" dirty="0">
                  <a:solidFill>
                    <a:srgbClr val="0000FF"/>
                  </a:solidFill>
                  <a:latin typeface="Arial" pitchFamily="34" charset="0"/>
                </a:rPr>
                <a:t>+</a:t>
              </a:r>
            </a:p>
          </p:txBody>
        </p:sp>
        <p:sp>
          <p:nvSpPr>
            <p:cNvPr id="9" name="Text Box 14"/>
            <p:cNvSpPr txBox="1">
              <a:spLocks noChangeArrowheads="1"/>
            </p:cNvSpPr>
            <p:nvPr userDrawn="1"/>
          </p:nvSpPr>
          <p:spPr bwMode="auto">
            <a:xfrm flipH="1">
              <a:off x="2818" y="1978"/>
              <a:ext cx="100" cy="155"/>
            </a:xfrm>
            <a:prstGeom prst="rect">
              <a:avLst/>
            </a:prstGeom>
            <a:noFill/>
            <a:ln w="9525" algn="ctr">
              <a:noFill/>
              <a:miter lim="800000"/>
              <a:headEnd/>
              <a:tailEnd/>
            </a:ln>
            <a:effectLst/>
          </p:spPr>
          <p:txBody>
            <a:bodyPr wrap="none" lIns="0" tIns="0" rIns="0" bIns="0">
              <a:spAutoFit/>
            </a:bodyPr>
            <a:lstStyle/>
            <a:p>
              <a:pPr eaLnBrk="0" hangingPunct="0">
                <a:defRPr/>
              </a:pPr>
              <a:r>
                <a:rPr lang="pl-PL">
                  <a:latin typeface="Arial" pitchFamily="34" charset="0"/>
                </a:rPr>
                <a:t>e</a:t>
              </a:r>
              <a:r>
                <a:rPr lang="pl-PL" baseline="30000">
                  <a:latin typeface="Arial" pitchFamily="34" charset="0"/>
                </a:rPr>
                <a:t>-</a:t>
              </a:r>
            </a:p>
          </p:txBody>
        </p:sp>
        <p:sp>
          <p:nvSpPr>
            <p:cNvPr id="10" name="Oval 15"/>
            <p:cNvSpPr>
              <a:spLocks noChangeArrowheads="1"/>
            </p:cNvSpPr>
            <p:nvPr userDrawn="1"/>
          </p:nvSpPr>
          <p:spPr bwMode="auto">
            <a:xfrm flipH="1">
              <a:off x="2975" y="1914"/>
              <a:ext cx="37" cy="36"/>
            </a:xfrm>
            <a:prstGeom prst="ellipse">
              <a:avLst/>
            </a:prstGeom>
            <a:solidFill>
              <a:schemeClr val="tx1"/>
            </a:solidFill>
            <a:ln w="9525" algn="ctr">
              <a:noFill/>
              <a:round/>
              <a:headEnd/>
              <a:tailEnd/>
            </a:ln>
            <a:effectLst/>
          </p:spPr>
          <p:txBody>
            <a:bodyPr wrap="none" anchor="ctr">
              <a:spAutoFit/>
            </a:bodyPr>
            <a:lstStyle/>
            <a:p>
              <a:pPr>
                <a:defRPr/>
              </a:pPr>
              <a:endParaRPr lang="pl-PL">
                <a:latin typeface="Arial" pitchFamily="34" charset="0"/>
              </a:endParaRPr>
            </a:p>
          </p:txBody>
        </p:sp>
        <p:sp>
          <p:nvSpPr>
            <p:cNvPr id="11" name="Oval 16"/>
            <p:cNvSpPr>
              <a:spLocks noChangeArrowheads="1"/>
            </p:cNvSpPr>
            <p:nvPr userDrawn="1"/>
          </p:nvSpPr>
          <p:spPr bwMode="auto">
            <a:xfrm flipH="1">
              <a:off x="2902" y="1984"/>
              <a:ext cx="37" cy="33"/>
            </a:xfrm>
            <a:prstGeom prst="ellipse">
              <a:avLst/>
            </a:prstGeom>
            <a:solidFill>
              <a:schemeClr val="tx1"/>
            </a:solidFill>
            <a:ln w="9525" algn="ctr">
              <a:noFill/>
              <a:round/>
              <a:headEnd/>
              <a:tailEnd/>
            </a:ln>
            <a:effectLst/>
          </p:spPr>
          <p:txBody>
            <a:bodyPr wrap="none" anchor="ctr">
              <a:spAutoFit/>
            </a:bodyPr>
            <a:lstStyle/>
            <a:p>
              <a:pPr>
                <a:defRPr/>
              </a:pPr>
              <a:endParaRPr lang="pl-PL">
                <a:latin typeface="Arial" pitchFamily="34" charset="0"/>
              </a:endParaRPr>
            </a:p>
          </p:txBody>
        </p:sp>
        <p:sp>
          <p:nvSpPr>
            <p:cNvPr id="12" name="Line 17"/>
            <p:cNvSpPr>
              <a:spLocks noChangeShapeType="1"/>
            </p:cNvSpPr>
            <p:nvPr userDrawn="1"/>
          </p:nvSpPr>
          <p:spPr bwMode="auto">
            <a:xfrm flipH="1" flipV="1">
              <a:off x="3166" y="1815"/>
              <a:ext cx="0" cy="136"/>
            </a:xfrm>
            <a:prstGeom prst="line">
              <a:avLst/>
            </a:prstGeom>
            <a:noFill/>
            <a:ln w="12700">
              <a:solidFill>
                <a:schemeClr val="tx1"/>
              </a:solidFill>
              <a:round/>
              <a:headEnd/>
              <a:tailEnd type="triangle" w="med" len="med"/>
            </a:ln>
            <a:effectLst/>
          </p:spPr>
          <p:txBody>
            <a:bodyPr>
              <a:spAutoFit/>
            </a:bodyPr>
            <a:lstStyle/>
            <a:p>
              <a:pPr>
                <a:defRPr/>
              </a:pPr>
              <a:endParaRPr lang="pl-PL">
                <a:latin typeface="Arial" pitchFamily="34" charset="0"/>
              </a:endParaRPr>
            </a:p>
          </p:txBody>
        </p:sp>
        <p:sp>
          <p:nvSpPr>
            <p:cNvPr id="13" name="Line 18"/>
            <p:cNvSpPr>
              <a:spLocks noChangeShapeType="1"/>
            </p:cNvSpPr>
            <p:nvPr userDrawn="1"/>
          </p:nvSpPr>
          <p:spPr bwMode="auto">
            <a:xfrm flipV="1">
              <a:off x="2789" y="1995"/>
              <a:ext cx="1" cy="137"/>
            </a:xfrm>
            <a:prstGeom prst="line">
              <a:avLst/>
            </a:prstGeom>
            <a:noFill/>
            <a:ln w="12700">
              <a:solidFill>
                <a:schemeClr val="tx1"/>
              </a:solidFill>
              <a:round/>
              <a:headEnd/>
              <a:tailEnd type="triangle" w="med" len="med"/>
            </a:ln>
            <a:effectLst/>
          </p:spPr>
          <p:txBody>
            <a:bodyPr>
              <a:spAutoFit/>
            </a:bodyPr>
            <a:lstStyle/>
            <a:p>
              <a:pPr>
                <a:defRPr/>
              </a:pPr>
              <a:endParaRPr lang="pl-PL">
                <a:latin typeface="Arial" pitchFamily="34" charset="0"/>
              </a:endParaRPr>
            </a:p>
          </p:txBody>
        </p:sp>
      </p:grpSp>
      <p:sp>
        <p:nvSpPr>
          <p:cNvPr id="14" name="Rectangle 29"/>
          <p:cNvSpPr>
            <a:spLocks noChangeArrowheads="1"/>
          </p:cNvSpPr>
          <p:nvPr/>
        </p:nvSpPr>
        <p:spPr bwMode="auto">
          <a:xfrm>
            <a:off x="8964613" y="0"/>
            <a:ext cx="179387" cy="6858000"/>
          </a:xfrm>
          <a:prstGeom prst="rect">
            <a:avLst/>
          </a:prstGeom>
          <a:solidFill>
            <a:srgbClr val="FFE6B3"/>
          </a:solidFill>
          <a:ln w="9525">
            <a:noFill/>
            <a:miter lim="800000"/>
            <a:headEnd/>
            <a:tailEnd/>
          </a:ln>
          <a:effectLst/>
        </p:spPr>
        <p:txBody>
          <a:bodyPr wrap="none" anchor="ctr"/>
          <a:lstStyle/>
          <a:p>
            <a:pPr>
              <a:defRPr/>
            </a:pPr>
            <a:endParaRPr lang="pl-PL">
              <a:latin typeface="Arial" pitchFamily="34" charset="0"/>
            </a:endParaRPr>
          </a:p>
        </p:txBody>
      </p:sp>
      <p:sp>
        <p:nvSpPr>
          <p:cNvPr id="15" name="Rectangle 31"/>
          <p:cNvSpPr>
            <a:spLocks noChangeArrowheads="1"/>
          </p:cNvSpPr>
          <p:nvPr/>
        </p:nvSpPr>
        <p:spPr bwMode="auto">
          <a:xfrm>
            <a:off x="0" y="0"/>
            <a:ext cx="179388" cy="6858000"/>
          </a:xfrm>
          <a:prstGeom prst="rect">
            <a:avLst/>
          </a:prstGeom>
          <a:solidFill>
            <a:srgbClr val="FFE6B3"/>
          </a:solidFill>
          <a:ln w="9525">
            <a:noFill/>
            <a:miter lim="800000"/>
            <a:headEnd/>
            <a:tailEnd/>
          </a:ln>
          <a:effectLst/>
        </p:spPr>
        <p:txBody>
          <a:bodyPr wrap="none" anchor="ctr"/>
          <a:lstStyle/>
          <a:p>
            <a:pPr>
              <a:defRPr/>
            </a:pPr>
            <a:endParaRPr lang="pl-PL">
              <a:latin typeface="Arial" pitchFamily="34" charset="0"/>
            </a:endParaRPr>
          </a:p>
        </p:txBody>
      </p:sp>
      <p:sp>
        <p:nvSpPr>
          <p:cNvPr id="16" name="Rectangle 32"/>
          <p:cNvSpPr>
            <a:spLocks noChangeArrowheads="1"/>
          </p:cNvSpPr>
          <p:nvPr/>
        </p:nvSpPr>
        <p:spPr bwMode="auto">
          <a:xfrm>
            <a:off x="0" y="0"/>
            <a:ext cx="9144000" cy="260350"/>
          </a:xfrm>
          <a:prstGeom prst="rect">
            <a:avLst/>
          </a:prstGeom>
          <a:solidFill>
            <a:srgbClr val="FFCC66">
              <a:alpha val="60001"/>
            </a:srgbClr>
          </a:solidFill>
          <a:ln w="9525">
            <a:noFill/>
            <a:miter lim="800000"/>
            <a:headEnd/>
            <a:tailEnd/>
          </a:ln>
          <a:effectLst/>
        </p:spPr>
        <p:txBody>
          <a:bodyPr wrap="none" anchor="ctr"/>
          <a:lstStyle/>
          <a:p>
            <a:pPr>
              <a:defRPr/>
            </a:pPr>
            <a:endParaRPr lang="pl-PL">
              <a:latin typeface="Arial" pitchFamily="34" charset="0"/>
            </a:endParaRPr>
          </a:p>
        </p:txBody>
      </p:sp>
      <p:sp>
        <p:nvSpPr>
          <p:cNvPr id="17" name="Rectangle 33"/>
          <p:cNvSpPr>
            <a:spLocks noChangeArrowheads="1"/>
          </p:cNvSpPr>
          <p:nvPr/>
        </p:nvSpPr>
        <p:spPr bwMode="auto">
          <a:xfrm>
            <a:off x="0" y="331788"/>
            <a:ext cx="9144000" cy="144462"/>
          </a:xfrm>
          <a:prstGeom prst="rect">
            <a:avLst/>
          </a:prstGeom>
          <a:solidFill>
            <a:srgbClr val="FFCC66">
              <a:alpha val="60001"/>
            </a:srgbClr>
          </a:solidFill>
          <a:ln w="9525">
            <a:noFill/>
            <a:miter lim="800000"/>
            <a:headEnd/>
            <a:tailEnd/>
          </a:ln>
          <a:effectLst/>
        </p:spPr>
        <p:txBody>
          <a:bodyPr wrap="none" anchor="ctr"/>
          <a:lstStyle/>
          <a:p>
            <a:pPr>
              <a:defRPr/>
            </a:pPr>
            <a:endParaRPr lang="pl-PL">
              <a:latin typeface="Arial" pitchFamily="34" charset="0"/>
            </a:endParaRPr>
          </a:p>
        </p:txBody>
      </p:sp>
      <p:sp>
        <p:nvSpPr>
          <p:cNvPr id="18" name="Rectangle 34"/>
          <p:cNvSpPr>
            <a:spLocks noChangeArrowheads="1"/>
          </p:cNvSpPr>
          <p:nvPr/>
        </p:nvSpPr>
        <p:spPr bwMode="auto">
          <a:xfrm>
            <a:off x="0" y="549275"/>
            <a:ext cx="9144000" cy="71438"/>
          </a:xfrm>
          <a:prstGeom prst="rect">
            <a:avLst/>
          </a:prstGeom>
          <a:solidFill>
            <a:srgbClr val="FFCC66">
              <a:alpha val="60001"/>
            </a:srgbClr>
          </a:solidFill>
          <a:ln w="9525">
            <a:noFill/>
            <a:miter lim="800000"/>
            <a:headEnd/>
            <a:tailEnd/>
          </a:ln>
          <a:effectLst/>
        </p:spPr>
        <p:txBody>
          <a:bodyPr wrap="none" anchor="ctr"/>
          <a:lstStyle/>
          <a:p>
            <a:pPr>
              <a:defRPr/>
            </a:pPr>
            <a:endParaRPr lang="pl-PL">
              <a:latin typeface="Arial" pitchFamily="34" charset="0"/>
            </a:endParaRPr>
          </a:p>
        </p:txBody>
      </p:sp>
      <p:sp>
        <p:nvSpPr>
          <p:cNvPr id="19" name="Rectangle 35"/>
          <p:cNvSpPr>
            <a:spLocks noChangeArrowheads="1"/>
          </p:cNvSpPr>
          <p:nvPr/>
        </p:nvSpPr>
        <p:spPr bwMode="auto">
          <a:xfrm>
            <a:off x="0" y="6597650"/>
            <a:ext cx="9144000" cy="260350"/>
          </a:xfrm>
          <a:prstGeom prst="rect">
            <a:avLst/>
          </a:prstGeom>
          <a:solidFill>
            <a:srgbClr val="FFCC66">
              <a:alpha val="60001"/>
            </a:srgbClr>
          </a:solidFill>
          <a:ln w="9525">
            <a:noFill/>
            <a:miter lim="800000"/>
            <a:headEnd/>
            <a:tailEnd/>
          </a:ln>
          <a:effectLst/>
        </p:spPr>
        <p:txBody>
          <a:bodyPr wrap="none" anchor="ctr"/>
          <a:lstStyle/>
          <a:p>
            <a:pPr>
              <a:defRPr/>
            </a:pPr>
            <a:endParaRPr lang="pl-PL">
              <a:latin typeface="Arial" pitchFamily="34" charset="0"/>
            </a:endParaRPr>
          </a:p>
        </p:txBody>
      </p:sp>
      <p:sp>
        <p:nvSpPr>
          <p:cNvPr id="20" name="Rectangle 36"/>
          <p:cNvSpPr>
            <a:spLocks noChangeArrowheads="1"/>
          </p:cNvSpPr>
          <p:nvPr/>
        </p:nvSpPr>
        <p:spPr bwMode="auto">
          <a:xfrm flipV="1">
            <a:off x="0" y="6380163"/>
            <a:ext cx="9144000" cy="144462"/>
          </a:xfrm>
          <a:prstGeom prst="rect">
            <a:avLst/>
          </a:prstGeom>
          <a:solidFill>
            <a:srgbClr val="FFCC66">
              <a:alpha val="60001"/>
            </a:srgbClr>
          </a:solidFill>
          <a:ln w="9525">
            <a:noFill/>
            <a:miter lim="800000"/>
            <a:headEnd/>
            <a:tailEnd/>
          </a:ln>
          <a:effectLst/>
        </p:spPr>
        <p:txBody>
          <a:bodyPr wrap="none" anchor="ctr"/>
          <a:lstStyle/>
          <a:p>
            <a:pPr>
              <a:defRPr/>
            </a:pPr>
            <a:endParaRPr lang="pl-PL">
              <a:latin typeface="Arial" pitchFamily="34" charset="0"/>
            </a:endParaRPr>
          </a:p>
        </p:txBody>
      </p:sp>
      <p:sp>
        <p:nvSpPr>
          <p:cNvPr id="21" name="Freeform 25"/>
          <p:cNvSpPr>
            <a:spLocks/>
          </p:cNvSpPr>
          <p:nvPr/>
        </p:nvSpPr>
        <p:spPr bwMode="auto">
          <a:xfrm rot="18000000">
            <a:off x="6192837" y="1590676"/>
            <a:ext cx="3027363" cy="360362"/>
          </a:xfrm>
          <a:custGeom>
            <a:avLst/>
            <a:gdLst/>
            <a:ahLst/>
            <a:cxnLst>
              <a:cxn ang="0">
                <a:pos x="0" y="107"/>
              </a:cxn>
              <a:cxn ang="0">
                <a:pos x="59" y="103"/>
              </a:cxn>
              <a:cxn ang="0">
                <a:pos x="168" y="3"/>
              </a:cxn>
              <a:cxn ang="0">
                <a:pos x="301" y="119"/>
              </a:cxn>
              <a:cxn ang="0">
                <a:pos x="436" y="14"/>
              </a:cxn>
              <a:cxn ang="0">
                <a:pos x="568" y="119"/>
              </a:cxn>
              <a:cxn ang="0">
                <a:pos x="697" y="14"/>
              </a:cxn>
              <a:cxn ang="0">
                <a:pos x="827" y="119"/>
              </a:cxn>
              <a:cxn ang="0">
                <a:pos x="960" y="14"/>
              </a:cxn>
              <a:cxn ang="0">
                <a:pos x="1036" y="61"/>
              </a:cxn>
              <a:cxn ang="0">
                <a:pos x="1169" y="69"/>
              </a:cxn>
            </a:cxnLst>
            <a:rect l="0" t="0" r="r" b="b"/>
            <a:pathLst>
              <a:path w="1169" h="121">
                <a:moveTo>
                  <a:pt x="0" y="107"/>
                </a:moveTo>
                <a:cubicBezTo>
                  <a:pt x="10" y="106"/>
                  <a:pt x="31" y="120"/>
                  <a:pt x="59" y="103"/>
                </a:cubicBezTo>
                <a:cubicBezTo>
                  <a:pt x="87" y="86"/>
                  <a:pt x="128" y="0"/>
                  <a:pt x="168" y="3"/>
                </a:cubicBezTo>
                <a:cubicBezTo>
                  <a:pt x="208" y="6"/>
                  <a:pt x="256" y="117"/>
                  <a:pt x="301" y="119"/>
                </a:cubicBezTo>
                <a:cubicBezTo>
                  <a:pt x="346" y="121"/>
                  <a:pt x="392" y="14"/>
                  <a:pt x="436" y="14"/>
                </a:cubicBezTo>
                <a:cubicBezTo>
                  <a:pt x="480" y="14"/>
                  <a:pt x="525" y="119"/>
                  <a:pt x="568" y="119"/>
                </a:cubicBezTo>
                <a:cubicBezTo>
                  <a:pt x="611" y="119"/>
                  <a:pt x="654" y="14"/>
                  <a:pt x="697" y="14"/>
                </a:cubicBezTo>
                <a:cubicBezTo>
                  <a:pt x="740" y="14"/>
                  <a:pt x="783" y="119"/>
                  <a:pt x="827" y="119"/>
                </a:cubicBezTo>
                <a:cubicBezTo>
                  <a:pt x="871" y="119"/>
                  <a:pt x="925" y="24"/>
                  <a:pt x="960" y="14"/>
                </a:cubicBezTo>
                <a:cubicBezTo>
                  <a:pt x="995" y="4"/>
                  <a:pt x="1001" y="52"/>
                  <a:pt x="1036" y="61"/>
                </a:cubicBezTo>
                <a:cubicBezTo>
                  <a:pt x="1071" y="70"/>
                  <a:pt x="1141" y="67"/>
                  <a:pt x="1169" y="69"/>
                </a:cubicBezTo>
              </a:path>
            </a:pathLst>
          </a:custGeom>
          <a:noFill/>
          <a:ln w="38100" cap="flat" cmpd="sng">
            <a:solidFill>
              <a:srgbClr val="FF0000"/>
            </a:solidFill>
            <a:prstDash val="solid"/>
            <a:round/>
            <a:headEnd type="none" w="med" len="med"/>
            <a:tailEnd type="triangle" w="lg" len="lg"/>
          </a:ln>
          <a:effectLst/>
        </p:spPr>
        <p:txBody>
          <a:bodyPr>
            <a:spAutoFit/>
          </a:bodyPr>
          <a:lstStyle/>
          <a:p>
            <a:pPr>
              <a:defRPr/>
            </a:pPr>
            <a:endParaRPr lang="pl-PL">
              <a:latin typeface="Arial" pitchFamily="34" charset="0"/>
            </a:endParaRPr>
          </a:p>
        </p:txBody>
      </p:sp>
      <p:sp>
        <p:nvSpPr>
          <p:cNvPr id="22" name="Rectangle 30"/>
          <p:cNvSpPr>
            <a:spLocks noChangeArrowheads="1"/>
          </p:cNvSpPr>
          <p:nvPr/>
        </p:nvSpPr>
        <p:spPr bwMode="auto">
          <a:xfrm>
            <a:off x="0" y="6237288"/>
            <a:ext cx="9144000" cy="69850"/>
          </a:xfrm>
          <a:prstGeom prst="rect">
            <a:avLst/>
          </a:prstGeom>
          <a:solidFill>
            <a:srgbClr val="FFCC66">
              <a:alpha val="60001"/>
            </a:srgbClr>
          </a:solidFill>
          <a:ln w="9525">
            <a:noFill/>
            <a:miter lim="800000"/>
            <a:headEnd/>
            <a:tailEnd/>
          </a:ln>
          <a:effectLst/>
        </p:spPr>
        <p:txBody>
          <a:bodyPr wrap="none" anchor="ctr"/>
          <a:lstStyle/>
          <a:p>
            <a:pPr>
              <a:defRPr/>
            </a:pPr>
            <a:endParaRPr lang="pl-PL">
              <a:latin typeface="Arial" pitchFamily="34" charset="0"/>
            </a:endParaRPr>
          </a:p>
        </p:txBody>
      </p:sp>
      <p:sp>
        <p:nvSpPr>
          <p:cNvPr id="23" name="Freeform 26"/>
          <p:cNvSpPr>
            <a:spLocks/>
          </p:cNvSpPr>
          <p:nvPr/>
        </p:nvSpPr>
        <p:spPr bwMode="auto">
          <a:xfrm rot="3600000">
            <a:off x="6337301" y="4830762"/>
            <a:ext cx="3027362" cy="360363"/>
          </a:xfrm>
          <a:custGeom>
            <a:avLst/>
            <a:gdLst/>
            <a:ahLst/>
            <a:cxnLst>
              <a:cxn ang="0">
                <a:pos x="0" y="107"/>
              </a:cxn>
              <a:cxn ang="0">
                <a:pos x="59" y="103"/>
              </a:cxn>
              <a:cxn ang="0">
                <a:pos x="168" y="3"/>
              </a:cxn>
              <a:cxn ang="0">
                <a:pos x="301" y="119"/>
              </a:cxn>
              <a:cxn ang="0">
                <a:pos x="436" y="14"/>
              </a:cxn>
              <a:cxn ang="0">
                <a:pos x="568" y="119"/>
              </a:cxn>
              <a:cxn ang="0">
                <a:pos x="697" y="14"/>
              </a:cxn>
              <a:cxn ang="0">
                <a:pos x="827" y="119"/>
              </a:cxn>
              <a:cxn ang="0">
                <a:pos x="960" y="14"/>
              </a:cxn>
              <a:cxn ang="0">
                <a:pos x="1036" y="61"/>
              </a:cxn>
              <a:cxn ang="0">
                <a:pos x="1169" y="69"/>
              </a:cxn>
            </a:cxnLst>
            <a:rect l="0" t="0" r="r" b="b"/>
            <a:pathLst>
              <a:path w="1169" h="121">
                <a:moveTo>
                  <a:pt x="0" y="107"/>
                </a:moveTo>
                <a:cubicBezTo>
                  <a:pt x="10" y="106"/>
                  <a:pt x="31" y="120"/>
                  <a:pt x="59" y="103"/>
                </a:cubicBezTo>
                <a:cubicBezTo>
                  <a:pt x="87" y="86"/>
                  <a:pt x="128" y="0"/>
                  <a:pt x="168" y="3"/>
                </a:cubicBezTo>
                <a:cubicBezTo>
                  <a:pt x="208" y="6"/>
                  <a:pt x="256" y="117"/>
                  <a:pt x="301" y="119"/>
                </a:cubicBezTo>
                <a:cubicBezTo>
                  <a:pt x="346" y="121"/>
                  <a:pt x="392" y="14"/>
                  <a:pt x="436" y="14"/>
                </a:cubicBezTo>
                <a:cubicBezTo>
                  <a:pt x="480" y="14"/>
                  <a:pt x="525" y="119"/>
                  <a:pt x="568" y="119"/>
                </a:cubicBezTo>
                <a:cubicBezTo>
                  <a:pt x="611" y="119"/>
                  <a:pt x="654" y="14"/>
                  <a:pt x="697" y="14"/>
                </a:cubicBezTo>
                <a:cubicBezTo>
                  <a:pt x="740" y="14"/>
                  <a:pt x="783" y="119"/>
                  <a:pt x="827" y="119"/>
                </a:cubicBezTo>
                <a:cubicBezTo>
                  <a:pt x="871" y="119"/>
                  <a:pt x="925" y="24"/>
                  <a:pt x="960" y="14"/>
                </a:cubicBezTo>
                <a:cubicBezTo>
                  <a:pt x="995" y="4"/>
                  <a:pt x="1001" y="52"/>
                  <a:pt x="1036" y="61"/>
                </a:cubicBezTo>
                <a:cubicBezTo>
                  <a:pt x="1071" y="70"/>
                  <a:pt x="1141" y="67"/>
                  <a:pt x="1169" y="69"/>
                </a:cubicBezTo>
              </a:path>
            </a:pathLst>
          </a:custGeom>
          <a:noFill/>
          <a:ln w="38100" cap="flat" cmpd="sng">
            <a:solidFill>
              <a:srgbClr val="FF0000"/>
            </a:solidFill>
            <a:prstDash val="solid"/>
            <a:round/>
            <a:headEnd type="none" w="med" len="med"/>
            <a:tailEnd type="triangle" w="lg" len="lg"/>
          </a:ln>
          <a:effectLst/>
        </p:spPr>
        <p:txBody>
          <a:bodyPr>
            <a:spAutoFit/>
          </a:bodyPr>
          <a:lstStyle/>
          <a:p>
            <a:pPr>
              <a:defRPr/>
            </a:pPr>
            <a:endParaRPr lang="pl-PL">
              <a:latin typeface="Arial" pitchFamily="34" charset="0"/>
            </a:endParaRPr>
          </a:p>
        </p:txBody>
      </p:sp>
      <p:sp>
        <p:nvSpPr>
          <p:cNvPr id="11266" name="Rectangle 2"/>
          <p:cNvSpPr>
            <a:spLocks noGrp="1" noChangeArrowheads="1"/>
          </p:cNvSpPr>
          <p:nvPr>
            <p:ph type="ctrTitle"/>
          </p:nvPr>
        </p:nvSpPr>
        <p:spPr>
          <a:xfrm>
            <a:off x="539750" y="981075"/>
            <a:ext cx="6119813" cy="2016125"/>
          </a:xfrm>
          <a:solidFill>
            <a:srgbClr val="FFF5E1"/>
          </a:solidFill>
        </p:spPr>
        <p:txBody>
          <a:bodyPr/>
          <a:lstStyle>
            <a:lvl1pPr>
              <a:defRPr sz="3600" b="1">
                <a:latin typeface="Calibri" pitchFamily="34" charset="0"/>
                <a:cs typeface="Calibri" pitchFamily="34" charset="0"/>
              </a:defRPr>
            </a:lvl1pPr>
          </a:lstStyle>
          <a:p>
            <a:r>
              <a:rPr lang="pl-PL" noProof="0" smtClean="0"/>
              <a:t>Kliknij, aby edytować styl</a:t>
            </a:r>
            <a:endParaRPr lang="en-GB" noProof="0" dirty="0"/>
          </a:p>
        </p:txBody>
      </p:sp>
      <p:sp>
        <p:nvSpPr>
          <p:cNvPr id="11267" name="Rectangle 3"/>
          <p:cNvSpPr>
            <a:spLocks noGrp="1" noChangeArrowheads="1"/>
          </p:cNvSpPr>
          <p:nvPr>
            <p:ph type="subTitle" idx="1"/>
          </p:nvPr>
        </p:nvSpPr>
        <p:spPr>
          <a:xfrm>
            <a:off x="539750" y="4076700"/>
            <a:ext cx="6119813" cy="1152525"/>
          </a:xfrm>
          <a:solidFill>
            <a:srgbClr val="FFF5E1"/>
          </a:solidFill>
        </p:spPr>
        <p:txBody>
          <a:bodyPr anchor="ctr"/>
          <a:lstStyle>
            <a:lvl1pPr marL="0" indent="0" algn="ctr">
              <a:buFontTx/>
              <a:buNone/>
              <a:defRPr sz="2400">
                <a:latin typeface="Calibri" pitchFamily="34" charset="0"/>
                <a:cs typeface="Calibri" pitchFamily="34" charset="0"/>
              </a:defRPr>
            </a:lvl1pPr>
          </a:lstStyle>
          <a:p>
            <a:r>
              <a:rPr lang="pl-PL" noProof="0" smtClean="0"/>
              <a:t>Kliknij, aby edytować styl wzorca podtytułu</a:t>
            </a:r>
            <a:endParaRPr lang="en-GB" noProof="0" dirty="0"/>
          </a:p>
        </p:txBody>
      </p:sp>
      <p:sp>
        <p:nvSpPr>
          <p:cNvPr id="24" name="Rectangle 4"/>
          <p:cNvSpPr>
            <a:spLocks noGrp="1" noChangeArrowheads="1"/>
          </p:cNvSpPr>
          <p:nvPr>
            <p:ph type="dt" sz="half" idx="10"/>
          </p:nvPr>
        </p:nvSpPr>
        <p:spPr>
          <a:xfrm>
            <a:off x="5148263" y="5589588"/>
            <a:ext cx="1511300" cy="287337"/>
          </a:xfrm>
          <a:solidFill>
            <a:srgbClr val="FFE6B3"/>
          </a:solidFill>
        </p:spPr>
        <p:txBody>
          <a:bodyPr/>
          <a:lstStyle>
            <a:lvl1pPr>
              <a:defRPr sz="1400">
                <a:latin typeface="Arial" pitchFamily="34" charset="0"/>
                <a:cs typeface="Arial" pitchFamily="34" charset="0"/>
              </a:defRPr>
            </a:lvl1pPr>
          </a:lstStyle>
          <a:p>
            <a:pPr>
              <a:defRPr/>
            </a:pPr>
            <a:fld id="{3DC26970-200D-40FD-9EB0-6DB2526E9627}" type="datetime10">
              <a:rPr lang="pl-PL" smtClean="0"/>
              <a:t>21:30</a:t>
            </a:fld>
            <a:endParaRPr lang="pl-PL" dirty="0"/>
          </a:p>
        </p:txBody>
      </p:sp>
      <p:sp>
        <p:nvSpPr>
          <p:cNvPr id="25" name="Rectangle 5"/>
          <p:cNvSpPr>
            <a:spLocks noGrp="1" noChangeArrowheads="1"/>
          </p:cNvSpPr>
          <p:nvPr>
            <p:ph type="ftr" sz="quarter" idx="11"/>
          </p:nvPr>
        </p:nvSpPr>
        <p:spPr>
          <a:xfrm>
            <a:off x="539750" y="5589588"/>
            <a:ext cx="4248150" cy="279400"/>
          </a:xfrm>
          <a:solidFill>
            <a:srgbClr val="FFE6B3"/>
          </a:solidFill>
        </p:spPr>
        <p:txBody>
          <a:bodyPr/>
          <a:lstStyle>
            <a:lvl1pPr>
              <a:defRPr sz="1400">
                <a:latin typeface="Arial" pitchFamily="34" charset="0"/>
                <a:cs typeface="Arial" pitchFamily="34" charset="0"/>
              </a:defRPr>
            </a:lvl1pPr>
          </a:lstStyle>
          <a:p>
            <a:pPr>
              <a:defRPr/>
            </a:pPr>
            <a:r>
              <a:rPr lang="en-US" smtClean="0"/>
              <a:t>J-PET</a:t>
            </a:r>
            <a:endParaRPr lang="pl-PL"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d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atin typeface="+mj-lt"/>
                <a:cs typeface="Calibri" pitchFamily="34" charset="0"/>
              </a:defRPr>
            </a:lvl1pPr>
          </a:lstStyle>
          <a:p>
            <a:r>
              <a:rPr lang="pl-PL" noProof="0" smtClean="0"/>
              <a:t>Kliknij, aby edytować styl</a:t>
            </a:r>
            <a:endParaRPr lang="en-GB" noProof="0" dirty="0"/>
          </a:p>
        </p:txBody>
      </p:sp>
      <p:sp>
        <p:nvSpPr>
          <p:cNvPr id="4"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r>
              <a:rPr lang="en-US" smtClean="0"/>
              <a:t>J-PET</a:t>
            </a:r>
            <a:endParaRPr lang="pl-PL" dirty="0"/>
          </a:p>
        </p:txBody>
      </p:sp>
      <p:sp>
        <p:nvSpPr>
          <p:cNvPr id="5" name="Rectangle 4"/>
          <p:cNvSpPr>
            <a:spLocks noGrp="1" noChangeArrowheads="1"/>
          </p:cNvSpPr>
          <p:nvPr>
            <p:ph type="dt" sz="half" idx="12"/>
          </p:nvPr>
        </p:nvSpPr>
        <p:spPr/>
        <p:txBody>
          <a:bodyPr/>
          <a:lstStyle>
            <a:lvl1pPr>
              <a:defRPr>
                <a:latin typeface="Arial" pitchFamily="34" charset="0"/>
                <a:cs typeface="Arial" pitchFamily="34" charset="0"/>
              </a:defRPr>
            </a:lvl1pPr>
          </a:lstStyle>
          <a:p>
            <a:pPr>
              <a:defRPr/>
            </a:pPr>
            <a:fld id="{EFFB54BA-B4A9-4AC1-8335-3D565305EEB9}" type="datetime10">
              <a:rPr lang="pl-PL" smtClean="0"/>
              <a:t>21:30</a:t>
            </a:fld>
            <a:endParaRPr lang="pl-PL" dirty="0"/>
          </a:p>
        </p:txBody>
      </p:sp>
      <p:sp>
        <p:nvSpPr>
          <p:cNvPr id="6" name="Symbol zastępczy tekstu 5"/>
          <p:cNvSpPr>
            <a:spLocks noGrp="1"/>
          </p:cNvSpPr>
          <p:nvPr>
            <p:ph type="body" sz="quarter" idx="13"/>
          </p:nvPr>
        </p:nvSpPr>
        <p:spPr>
          <a:xfrm>
            <a:off x="900113" y="980728"/>
            <a:ext cx="7993062" cy="1511647"/>
          </a:xfrm>
        </p:spPr>
        <p:txBody>
          <a:bodyPr anchor="ctr"/>
          <a:lstStyle>
            <a:lvl1pPr marL="0" indent="0" algn="ctr">
              <a:buNone/>
              <a:defRPr sz="5400"/>
            </a:lvl1pPr>
          </a:lstStyle>
          <a:p>
            <a:pPr lvl="0"/>
            <a:r>
              <a:rPr lang="pl-PL" dirty="0" smtClean="0"/>
              <a:t>Kliknij, aby edytować style wzorca tekstu</a:t>
            </a:r>
            <a:endParaRPr lang="en-US" dirty="0"/>
          </a:p>
        </p:txBody>
      </p:sp>
      <p:sp>
        <p:nvSpPr>
          <p:cNvPr id="8" name="Symbol zastępczy obrazu 7"/>
          <p:cNvSpPr>
            <a:spLocks noGrp="1"/>
          </p:cNvSpPr>
          <p:nvPr>
            <p:ph type="pic" sz="quarter" idx="14"/>
          </p:nvPr>
        </p:nvSpPr>
        <p:spPr>
          <a:xfrm>
            <a:off x="1835150" y="2781300"/>
            <a:ext cx="5905500" cy="3816350"/>
          </a:xfrm>
        </p:spPr>
        <p:txBody>
          <a:bodyPr/>
          <a:lstStyle/>
          <a:p>
            <a:endParaRPr lang="en-US"/>
          </a:p>
        </p:txBody>
      </p:sp>
    </p:spTree>
    <p:extLst>
      <p:ext uri="{BB962C8B-B14F-4D97-AF65-F5344CB8AC3E}">
        <p14:creationId xmlns:p14="http://schemas.microsoft.com/office/powerpoint/2010/main" val="32687141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Jeden Panel">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noProof="0" smtClean="0"/>
              <a:t>Kliknij, aby edytować styl</a:t>
            </a:r>
            <a:endParaRPr lang="en-GB" noProof="0" dirty="0"/>
          </a:p>
        </p:txBody>
      </p:sp>
      <p:sp>
        <p:nvSpPr>
          <p:cNvPr id="3" name="Symbol zastępczy zawartości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J-PET</a:t>
            </a:r>
            <a:endParaRPr lang="pl-PL" dirty="0"/>
          </a:p>
        </p:txBody>
      </p:sp>
      <p:sp>
        <p:nvSpPr>
          <p:cNvPr id="6" name="Rectangle 4"/>
          <p:cNvSpPr>
            <a:spLocks noGrp="1" noChangeArrowheads="1"/>
          </p:cNvSpPr>
          <p:nvPr>
            <p:ph type="dt" sz="half" idx="12"/>
          </p:nvPr>
        </p:nvSpPr>
        <p:spPr>
          <a:ln/>
        </p:spPr>
        <p:txBody>
          <a:bodyPr/>
          <a:lstStyle>
            <a:lvl1pPr>
              <a:defRPr>
                <a:latin typeface="Arial" pitchFamily="34" charset="0"/>
                <a:cs typeface="Arial" pitchFamily="34" charset="0"/>
              </a:defRPr>
            </a:lvl1pPr>
          </a:lstStyle>
          <a:p>
            <a:pPr>
              <a:defRPr/>
            </a:pPr>
            <a:fld id="{23176944-27A1-4FAF-BAB6-983831752123}" type="datetime10">
              <a:rPr lang="pl-PL" smtClean="0"/>
              <a:t>21:30</a:t>
            </a:fld>
            <a:endParaRPr lang="pl-PL"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wa Panele Poziom">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noProof="0" smtClean="0"/>
              <a:t>Kliknij, aby edytować styl</a:t>
            </a:r>
            <a:endParaRPr lang="en-GB" noProof="0" dirty="0"/>
          </a:p>
        </p:txBody>
      </p:sp>
      <p:sp>
        <p:nvSpPr>
          <p:cNvPr id="3" name="Symbol zastępczy zawartości 2"/>
          <p:cNvSpPr>
            <a:spLocks noGrp="1"/>
          </p:cNvSpPr>
          <p:nvPr>
            <p:ph idx="1"/>
          </p:nvPr>
        </p:nvSpPr>
        <p:spPr>
          <a:xfrm>
            <a:off x="755576" y="692697"/>
            <a:ext cx="8280920" cy="2952327"/>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J-PET</a:t>
            </a:r>
            <a:endParaRPr lang="pl-PL" dirty="0"/>
          </a:p>
        </p:txBody>
      </p:sp>
      <p:sp>
        <p:nvSpPr>
          <p:cNvPr id="6" name="Rectangle 4"/>
          <p:cNvSpPr>
            <a:spLocks noGrp="1" noChangeArrowheads="1"/>
          </p:cNvSpPr>
          <p:nvPr>
            <p:ph type="dt" sz="half" idx="12"/>
          </p:nvPr>
        </p:nvSpPr>
        <p:spPr>
          <a:ln/>
        </p:spPr>
        <p:txBody>
          <a:bodyPr/>
          <a:lstStyle>
            <a:lvl1pPr>
              <a:defRPr>
                <a:latin typeface="Arial" pitchFamily="34" charset="0"/>
                <a:cs typeface="Arial" pitchFamily="34" charset="0"/>
              </a:defRPr>
            </a:lvl1pPr>
          </a:lstStyle>
          <a:p>
            <a:pPr>
              <a:defRPr/>
            </a:pPr>
            <a:fld id="{6F001816-233F-4C30-A6FB-843C9BD9D1D3}" type="datetime10">
              <a:rPr lang="pl-PL" smtClean="0"/>
              <a:t>21:30</a:t>
            </a:fld>
            <a:endParaRPr lang="pl-PL" dirty="0"/>
          </a:p>
        </p:txBody>
      </p:sp>
      <p:sp>
        <p:nvSpPr>
          <p:cNvPr id="7" name="Symbol zastępczy zawartości 2"/>
          <p:cNvSpPr>
            <a:spLocks noGrp="1"/>
          </p:cNvSpPr>
          <p:nvPr>
            <p:ph idx="13"/>
          </p:nvPr>
        </p:nvSpPr>
        <p:spPr>
          <a:xfrm>
            <a:off x="755576" y="3789040"/>
            <a:ext cx="8280920" cy="2952327"/>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Tree>
    <p:extLst>
      <p:ext uri="{BB962C8B-B14F-4D97-AF65-F5344CB8AC3E}">
        <p14:creationId xmlns:p14="http://schemas.microsoft.com/office/powerpoint/2010/main" val="12227032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wa panele pion">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noProof="0" smtClean="0"/>
              <a:t>Kliknij, aby edytować styl</a:t>
            </a:r>
            <a:endParaRPr lang="en-GB" noProof="0" dirty="0"/>
          </a:p>
        </p:txBody>
      </p:sp>
      <p:sp>
        <p:nvSpPr>
          <p:cNvPr id="3" name="Symbol zastępczy zawartości 2"/>
          <p:cNvSpPr>
            <a:spLocks noGrp="1"/>
          </p:cNvSpPr>
          <p:nvPr>
            <p:ph idx="1"/>
          </p:nvPr>
        </p:nvSpPr>
        <p:spPr>
          <a:xfrm>
            <a:off x="755576" y="692697"/>
            <a:ext cx="4032448" cy="6048672"/>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J-PET</a:t>
            </a:r>
            <a:endParaRPr lang="pl-PL" dirty="0"/>
          </a:p>
        </p:txBody>
      </p:sp>
      <p:sp>
        <p:nvSpPr>
          <p:cNvPr id="6" name="Rectangle 4"/>
          <p:cNvSpPr>
            <a:spLocks noGrp="1" noChangeArrowheads="1"/>
          </p:cNvSpPr>
          <p:nvPr>
            <p:ph type="dt" sz="half" idx="12"/>
          </p:nvPr>
        </p:nvSpPr>
        <p:spPr>
          <a:ln/>
        </p:spPr>
        <p:txBody>
          <a:bodyPr/>
          <a:lstStyle>
            <a:lvl1pPr>
              <a:defRPr>
                <a:latin typeface="Arial" pitchFamily="34" charset="0"/>
                <a:cs typeface="Arial" pitchFamily="34" charset="0"/>
              </a:defRPr>
            </a:lvl1pPr>
          </a:lstStyle>
          <a:p>
            <a:pPr>
              <a:defRPr/>
            </a:pPr>
            <a:fld id="{D109D654-FE54-4161-AC5B-C8C36945B57C}" type="datetime10">
              <a:rPr lang="pl-PL" smtClean="0"/>
              <a:t>21:30</a:t>
            </a:fld>
            <a:endParaRPr lang="pl-PL" dirty="0"/>
          </a:p>
        </p:txBody>
      </p:sp>
      <p:sp>
        <p:nvSpPr>
          <p:cNvPr id="7" name="Symbol zastępczy zawartości 2"/>
          <p:cNvSpPr>
            <a:spLocks noGrp="1"/>
          </p:cNvSpPr>
          <p:nvPr>
            <p:ph idx="13"/>
          </p:nvPr>
        </p:nvSpPr>
        <p:spPr>
          <a:xfrm>
            <a:off x="5004048" y="692696"/>
            <a:ext cx="4032448" cy="6048672"/>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Tree>
    <p:extLst>
      <p:ext uri="{BB962C8B-B14F-4D97-AF65-F5344CB8AC3E}">
        <p14:creationId xmlns:p14="http://schemas.microsoft.com/office/powerpoint/2010/main" val="6295530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ztery panele pion">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noProof="0" smtClean="0"/>
              <a:t>Kliknij, aby edytować styl</a:t>
            </a:r>
            <a:endParaRPr lang="en-GB" noProof="0" dirty="0"/>
          </a:p>
        </p:txBody>
      </p:sp>
      <p:sp>
        <p:nvSpPr>
          <p:cNvPr id="3" name="Symbol zastępczy zawartości 2"/>
          <p:cNvSpPr>
            <a:spLocks noGrp="1"/>
          </p:cNvSpPr>
          <p:nvPr>
            <p:ph idx="1"/>
          </p:nvPr>
        </p:nvSpPr>
        <p:spPr>
          <a:xfrm>
            <a:off x="755576" y="692697"/>
            <a:ext cx="2016224" cy="6048672"/>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J-PET</a:t>
            </a:r>
            <a:endParaRPr lang="pl-PL" dirty="0"/>
          </a:p>
        </p:txBody>
      </p:sp>
      <p:sp>
        <p:nvSpPr>
          <p:cNvPr id="6" name="Rectangle 4"/>
          <p:cNvSpPr>
            <a:spLocks noGrp="1" noChangeArrowheads="1"/>
          </p:cNvSpPr>
          <p:nvPr>
            <p:ph type="dt" sz="half" idx="12"/>
          </p:nvPr>
        </p:nvSpPr>
        <p:spPr>
          <a:ln/>
        </p:spPr>
        <p:txBody>
          <a:bodyPr/>
          <a:lstStyle>
            <a:lvl1pPr>
              <a:defRPr>
                <a:latin typeface="Arial" pitchFamily="34" charset="0"/>
                <a:cs typeface="Arial" pitchFamily="34" charset="0"/>
              </a:defRPr>
            </a:lvl1pPr>
          </a:lstStyle>
          <a:p>
            <a:pPr>
              <a:defRPr/>
            </a:pPr>
            <a:fld id="{AB271455-DD16-4D48-961D-500BE8624359}" type="datetime10">
              <a:rPr lang="pl-PL" smtClean="0"/>
              <a:t>21:30</a:t>
            </a:fld>
            <a:endParaRPr lang="pl-PL" dirty="0"/>
          </a:p>
        </p:txBody>
      </p:sp>
      <p:sp>
        <p:nvSpPr>
          <p:cNvPr id="7" name="Symbol zastępczy zawartości 2"/>
          <p:cNvSpPr>
            <a:spLocks noGrp="1"/>
          </p:cNvSpPr>
          <p:nvPr>
            <p:ph idx="13"/>
          </p:nvPr>
        </p:nvSpPr>
        <p:spPr>
          <a:xfrm>
            <a:off x="7020272" y="692696"/>
            <a:ext cx="2016224" cy="6048672"/>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8" name="Symbol zastępczy zawartości 2"/>
          <p:cNvSpPr>
            <a:spLocks noGrp="1"/>
          </p:cNvSpPr>
          <p:nvPr>
            <p:ph idx="14"/>
          </p:nvPr>
        </p:nvSpPr>
        <p:spPr>
          <a:xfrm>
            <a:off x="2843808" y="692696"/>
            <a:ext cx="2016224" cy="6048672"/>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9" name="Symbol zastępczy zawartości 2"/>
          <p:cNvSpPr>
            <a:spLocks noGrp="1"/>
          </p:cNvSpPr>
          <p:nvPr>
            <p:ph idx="15"/>
          </p:nvPr>
        </p:nvSpPr>
        <p:spPr>
          <a:xfrm>
            <a:off x="4932040" y="692696"/>
            <a:ext cx="2016224" cy="6048672"/>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Tree>
    <p:extLst>
      <p:ext uri="{BB962C8B-B14F-4D97-AF65-F5344CB8AC3E}">
        <p14:creationId xmlns:p14="http://schemas.microsoft.com/office/powerpoint/2010/main" val="33831193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ztery panel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noProof="0" smtClean="0"/>
              <a:t>Kliknij, aby edytować styl</a:t>
            </a:r>
            <a:endParaRPr lang="en-GB" noProof="0" dirty="0"/>
          </a:p>
        </p:txBody>
      </p:sp>
      <p:sp>
        <p:nvSpPr>
          <p:cNvPr id="3" name="Symbol zastępczy zawartości 2"/>
          <p:cNvSpPr>
            <a:spLocks noGrp="1"/>
          </p:cNvSpPr>
          <p:nvPr>
            <p:ph idx="1"/>
          </p:nvPr>
        </p:nvSpPr>
        <p:spPr>
          <a:xfrm>
            <a:off x="755576" y="692697"/>
            <a:ext cx="4032448" cy="2952327"/>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J-PET</a:t>
            </a:r>
            <a:endParaRPr lang="pl-PL" dirty="0"/>
          </a:p>
        </p:txBody>
      </p:sp>
      <p:sp>
        <p:nvSpPr>
          <p:cNvPr id="6" name="Rectangle 4"/>
          <p:cNvSpPr>
            <a:spLocks noGrp="1" noChangeArrowheads="1"/>
          </p:cNvSpPr>
          <p:nvPr>
            <p:ph type="dt" sz="half" idx="12"/>
          </p:nvPr>
        </p:nvSpPr>
        <p:spPr>
          <a:ln/>
        </p:spPr>
        <p:txBody>
          <a:bodyPr/>
          <a:lstStyle>
            <a:lvl1pPr>
              <a:defRPr>
                <a:latin typeface="Arial" pitchFamily="34" charset="0"/>
                <a:cs typeface="Arial" pitchFamily="34" charset="0"/>
              </a:defRPr>
            </a:lvl1pPr>
          </a:lstStyle>
          <a:p>
            <a:pPr>
              <a:defRPr/>
            </a:pPr>
            <a:fld id="{691569F6-E58D-4461-970A-D9F902115141}" type="datetime10">
              <a:rPr lang="pl-PL" smtClean="0"/>
              <a:t>21:30</a:t>
            </a:fld>
            <a:endParaRPr lang="pl-PL" dirty="0"/>
          </a:p>
        </p:txBody>
      </p:sp>
      <p:sp>
        <p:nvSpPr>
          <p:cNvPr id="7" name="Symbol zastępczy zawartości 2"/>
          <p:cNvSpPr>
            <a:spLocks noGrp="1"/>
          </p:cNvSpPr>
          <p:nvPr>
            <p:ph idx="13"/>
          </p:nvPr>
        </p:nvSpPr>
        <p:spPr>
          <a:xfrm>
            <a:off x="5004048" y="692696"/>
            <a:ext cx="4032448" cy="2952328"/>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8" name="Symbol zastępczy zawartości 2"/>
          <p:cNvSpPr>
            <a:spLocks noGrp="1"/>
          </p:cNvSpPr>
          <p:nvPr>
            <p:ph idx="14"/>
          </p:nvPr>
        </p:nvSpPr>
        <p:spPr>
          <a:xfrm>
            <a:off x="755576" y="3789040"/>
            <a:ext cx="4032448" cy="2952327"/>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9" name="Symbol zastępczy zawartości 2"/>
          <p:cNvSpPr>
            <a:spLocks noGrp="1"/>
          </p:cNvSpPr>
          <p:nvPr>
            <p:ph idx="15"/>
          </p:nvPr>
        </p:nvSpPr>
        <p:spPr>
          <a:xfrm>
            <a:off x="5004048" y="3789039"/>
            <a:ext cx="4032448" cy="2952328"/>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Tree>
    <p:extLst>
      <p:ext uri="{BB962C8B-B14F-4D97-AF65-F5344CB8AC3E}">
        <p14:creationId xmlns:p14="http://schemas.microsoft.com/office/powerpoint/2010/main" val="35784767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Pust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atin typeface="+mj-lt"/>
                <a:cs typeface="Calibri" pitchFamily="34" charset="0"/>
              </a:defRPr>
            </a:lvl1pPr>
          </a:lstStyle>
          <a:p>
            <a:r>
              <a:rPr lang="pl-PL" noProof="0" smtClean="0"/>
              <a:t>Kliknij, aby edytować styl</a:t>
            </a:r>
            <a:endParaRPr lang="en-GB" noProof="0" dirty="0"/>
          </a:p>
        </p:txBody>
      </p:sp>
      <p:sp>
        <p:nvSpPr>
          <p:cNvPr id="4" name="Rectangle 5"/>
          <p:cNvSpPr>
            <a:spLocks noGrp="1" noChangeArrowheads="1"/>
          </p:cNvSpPr>
          <p:nvPr>
            <p:ph type="ftr" sz="quarter" idx="11"/>
          </p:nvPr>
        </p:nvSpPr>
        <p:spPr>
          <a:xfrm rot="-5400000">
            <a:off x="-1568536" y="2339814"/>
            <a:ext cx="3528392" cy="234156"/>
          </a:xfrm>
        </p:spPr>
        <p:txBody>
          <a:bodyPr/>
          <a:lstStyle>
            <a:lvl1pPr>
              <a:defRPr>
                <a:latin typeface="Arial" pitchFamily="34" charset="0"/>
                <a:cs typeface="Arial" pitchFamily="34" charset="0"/>
              </a:defRPr>
            </a:lvl1pPr>
          </a:lstStyle>
          <a:p>
            <a:pPr>
              <a:defRPr/>
            </a:pPr>
            <a:r>
              <a:rPr lang="en-US" smtClean="0"/>
              <a:t>J-PET</a:t>
            </a:r>
            <a:endParaRPr lang="pl-PL" dirty="0"/>
          </a:p>
        </p:txBody>
      </p:sp>
      <p:sp>
        <p:nvSpPr>
          <p:cNvPr id="5" name="Rectangle 4"/>
          <p:cNvSpPr>
            <a:spLocks noGrp="1" noChangeArrowheads="1"/>
          </p:cNvSpPr>
          <p:nvPr>
            <p:ph type="dt" sz="half" idx="12"/>
          </p:nvPr>
        </p:nvSpPr>
        <p:spPr/>
        <p:txBody>
          <a:bodyPr/>
          <a:lstStyle>
            <a:lvl1pPr>
              <a:defRPr>
                <a:latin typeface="Arial" pitchFamily="34" charset="0"/>
                <a:cs typeface="Arial" pitchFamily="34" charset="0"/>
              </a:defRPr>
            </a:lvl1pPr>
          </a:lstStyle>
          <a:p>
            <a:pPr>
              <a:defRPr/>
            </a:pPr>
            <a:fld id="{D0564CB7-892E-452D-B488-4A712F3D8FCB}" type="datetime10">
              <a:rPr lang="pl-PL" smtClean="0"/>
              <a:t>21:30</a:t>
            </a:fld>
            <a:endParaRPr lang="pl-PL"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flipH="1">
            <a:off x="9144000" y="0"/>
            <a:ext cx="45719" cy="6858000"/>
          </a:xfrm>
          <a:prstGeom prst="rect">
            <a:avLst/>
          </a:prstGeom>
          <a:solidFill>
            <a:srgbClr val="FFE6B3"/>
          </a:solidFill>
          <a:ln w="9525">
            <a:noFill/>
            <a:miter lim="800000"/>
            <a:headEnd/>
            <a:tailEnd/>
          </a:ln>
          <a:effectLst/>
        </p:spPr>
        <p:txBody>
          <a:bodyPr wrap="none" anchor="ctr"/>
          <a:lstStyle/>
          <a:p>
            <a:pPr>
              <a:defRPr/>
            </a:pPr>
            <a:endParaRPr lang="pl-PL">
              <a:latin typeface="Arial" pitchFamily="34" charset="0"/>
            </a:endParaRPr>
          </a:p>
        </p:txBody>
      </p:sp>
      <p:sp>
        <p:nvSpPr>
          <p:cNvPr id="1027" name="Rectangle 3"/>
          <p:cNvSpPr>
            <a:spLocks noGrp="1" noChangeArrowheads="1"/>
          </p:cNvSpPr>
          <p:nvPr>
            <p:ph type="body" idx="1"/>
          </p:nvPr>
        </p:nvSpPr>
        <p:spPr bwMode="auto">
          <a:xfrm>
            <a:off x="755576" y="692697"/>
            <a:ext cx="8280920" cy="6048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031" name="Rectangle 7"/>
          <p:cNvSpPr>
            <a:spLocks noChangeArrowheads="1"/>
          </p:cNvSpPr>
          <p:nvPr/>
        </p:nvSpPr>
        <p:spPr bwMode="auto">
          <a:xfrm>
            <a:off x="0" y="0"/>
            <a:ext cx="434464" cy="6858000"/>
          </a:xfrm>
          <a:prstGeom prst="rect">
            <a:avLst/>
          </a:prstGeom>
          <a:solidFill>
            <a:srgbClr val="FFE6B3"/>
          </a:solidFill>
          <a:ln w="9525">
            <a:noFill/>
            <a:miter lim="800000"/>
            <a:headEnd/>
            <a:tailEnd/>
          </a:ln>
          <a:effectLst/>
        </p:spPr>
        <p:txBody>
          <a:bodyPr wrap="none" anchor="ctr"/>
          <a:lstStyle/>
          <a:p>
            <a:pPr>
              <a:defRPr/>
            </a:pPr>
            <a:endParaRPr lang="pl-PL">
              <a:latin typeface="Arial" pitchFamily="34" charset="0"/>
            </a:endParaRPr>
          </a:p>
        </p:txBody>
      </p:sp>
      <p:sp>
        <p:nvSpPr>
          <p:cNvPr id="1045" name="Freeform 21"/>
          <p:cNvSpPr>
            <a:spLocks/>
          </p:cNvSpPr>
          <p:nvPr/>
        </p:nvSpPr>
        <p:spPr bwMode="auto">
          <a:xfrm>
            <a:off x="392782" y="4661380"/>
            <a:ext cx="172639" cy="2205272"/>
          </a:xfrm>
          <a:custGeom>
            <a:avLst/>
            <a:gdLst>
              <a:gd name="connsiteX0" fmla="*/ 945 w 9591"/>
              <a:gd name="connsiteY0" fmla="*/ 0 h 8422"/>
              <a:gd name="connsiteX1" fmla="*/ 1312 w 9591"/>
              <a:gd name="connsiteY1" fmla="*/ 715 h 8422"/>
              <a:gd name="connsiteX2" fmla="*/ 9584 w 9591"/>
              <a:gd name="connsiteY2" fmla="*/ 2032 h 8422"/>
              <a:gd name="connsiteX3" fmla="*/ 3 w 9591"/>
              <a:gd name="connsiteY3" fmla="*/ 3636 h 8422"/>
              <a:gd name="connsiteX4" fmla="*/ 8694 w 9591"/>
              <a:gd name="connsiteY4" fmla="*/ 5267 h 8422"/>
              <a:gd name="connsiteX5" fmla="*/ 3 w 9591"/>
              <a:gd name="connsiteY5" fmla="*/ 6865 h 8422"/>
              <a:gd name="connsiteX6" fmla="*/ 8694 w 9591"/>
              <a:gd name="connsiteY6" fmla="*/ 8422 h 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91" h="8422">
                <a:moveTo>
                  <a:pt x="945" y="0"/>
                </a:moveTo>
                <a:cubicBezTo>
                  <a:pt x="1050" y="120"/>
                  <a:pt x="-102" y="374"/>
                  <a:pt x="1312" y="715"/>
                </a:cubicBezTo>
                <a:cubicBezTo>
                  <a:pt x="2726" y="1049"/>
                  <a:pt x="9846" y="1544"/>
                  <a:pt x="9584" y="2032"/>
                </a:cubicBezTo>
                <a:cubicBezTo>
                  <a:pt x="9375" y="2513"/>
                  <a:pt x="160" y="3095"/>
                  <a:pt x="3" y="3636"/>
                </a:cubicBezTo>
                <a:cubicBezTo>
                  <a:pt x="-154" y="4184"/>
                  <a:pt x="8694" y="4739"/>
                  <a:pt x="8694" y="5267"/>
                </a:cubicBezTo>
                <a:cubicBezTo>
                  <a:pt x="8694" y="5802"/>
                  <a:pt x="3" y="6344"/>
                  <a:pt x="3" y="6865"/>
                </a:cubicBezTo>
                <a:cubicBezTo>
                  <a:pt x="3" y="7386"/>
                  <a:pt x="8694" y="7908"/>
                  <a:pt x="8694" y="8422"/>
                </a:cubicBezTo>
              </a:path>
            </a:pathLst>
          </a:custGeom>
          <a:noFill/>
          <a:ln w="38100" cap="flat" cmpd="sng">
            <a:solidFill>
              <a:srgbClr val="FFB9B9"/>
            </a:solidFill>
            <a:prstDash val="solid"/>
            <a:round/>
            <a:headEnd type="none" w="med" len="med"/>
            <a:tailEnd type="none" w="lg" len="lg"/>
          </a:ln>
          <a:effectLst/>
        </p:spPr>
        <p:txBody>
          <a:bodyPr wrap="square">
            <a:spAutoFit/>
          </a:bodyPr>
          <a:lstStyle/>
          <a:p>
            <a:pPr>
              <a:defRPr/>
            </a:pPr>
            <a:endParaRPr lang="pl-PL">
              <a:latin typeface="Arial" pitchFamily="34" charset="0"/>
            </a:endParaRPr>
          </a:p>
        </p:txBody>
      </p:sp>
      <p:sp>
        <p:nvSpPr>
          <p:cNvPr id="1046" name="Freeform 22"/>
          <p:cNvSpPr>
            <a:spLocks/>
          </p:cNvSpPr>
          <p:nvPr/>
        </p:nvSpPr>
        <p:spPr bwMode="auto">
          <a:xfrm rot="16200000">
            <a:off x="-1331677" y="2389763"/>
            <a:ext cx="3574135" cy="180001"/>
          </a:xfrm>
          <a:custGeom>
            <a:avLst/>
            <a:gdLst/>
            <a:ahLst/>
            <a:cxnLst>
              <a:cxn ang="0">
                <a:pos x="0" y="107"/>
              </a:cxn>
              <a:cxn ang="0">
                <a:pos x="59" y="103"/>
              </a:cxn>
              <a:cxn ang="0">
                <a:pos x="168" y="3"/>
              </a:cxn>
              <a:cxn ang="0">
                <a:pos x="301" y="119"/>
              </a:cxn>
              <a:cxn ang="0">
                <a:pos x="436" y="14"/>
              </a:cxn>
              <a:cxn ang="0">
                <a:pos x="568" y="119"/>
              </a:cxn>
              <a:cxn ang="0">
                <a:pos x="697" y="14"/>
              </a:cxn>
              <a:cxn ang="0">
                <a:pos x="827" y="119"/>
              </a:cxn>
              <a:cxn ang="0">
                <a:pos x="960" y="14"/>
              </a:cxn>
              <a:cxn ang="0">
                <a:pos x="1036" y="61"/>
              </a:cxn>
              <a:cxn ang="0">
                <a:pos x="1169" y="69"/>
              </a:cxn>
            </a:cxnLst>
            <a:rect l="0" t="0" r="r" b="b"/>
            <a:pathLst>
              <a:path w="1169" h="121">
                <a:moveTo>
                  <a:pt x="0" y="107"/>
                </a:moveTo>
                <a:cubicBezTo>
                  <a:pt x="10" y="106"/>
                  <a:pt x="31" y="120"/>
                  <a:pt x="59" y="103"/>
                </a:cubicBezTo>
                <a:cubicBezTo>
                  <a:pt x="87" y="86"/>
                  <a:pt x="128" y="0"/>
                  <a:pt x="168" y="3"/>
                </a:cubicBezTo>
                <a:cubicBezTo>
                  <a:pt x="208" y="6"/>
                  <a:pt x="256" y="117"/>
                  <a:pt x="301" y="119"/>
                </a:cubicBezTo>
                <a:cubicBezTo>
                  <a:pt x="346" y="121"/>
                  <a:pt x="392" y="14"/>
                  <a:pt x="436" y="14"/>
                </a:cubicBezTo>
                <a:cubicBezTo>
                  <a:pt x="480" y="14"/>
                  <a:pt x="525" y="119"/>
                  <a:pt x="568" y="119"/>
                </a:cubicBezTo>
                <a:cubicBezTo>
                  <a:pt x="611" y="119"/>
                  <a:pt x="654" y="14"/>
                  <a:pt x="697" y="14"/>
                </a:cubicBezTo>
                <a:cubicBezTo>
                  <a:pt x="740" y="14"/>
                  <a:pt x="783" y="119"/>
                  <a:pt x="827" y="119"/>
                </a:cubicBezTo>
                <a:cubicBezTo>
                  <a:pt x="871" y="119"/>
                  <a:pt x="925" y="24"/>
                  <a:pt x="960" y="14"/>
                </a:cubicBezTo>
                <a:cubicBezTo>
                  <a:pt x="995" y="4"/>
                  <a:pt x="1001" y="52"/>
                  <a:pt x="1036" y="61"/>
                </a:cubicBezTo>
                <a:cubicBezTo>
                  <a:pt x="1071" y="70"/>
                  <a:pt x="1141" y="67"/>
                  <a:pt x="1169" y="69"/>
                </a:cubicBezTo>
              </a:path>
            </a:pathLst>
          </a:custGeom>
          <a:noFill/>
          <a:ln w="38100" cap="flat" cmpd="sng">
            <a:solidFill>
              <a:srgbClr val="FFB9B9"/>
            </a:solidFill>
            <a:prstDash val="solid"/>
            <a:round/>
            <a:headEnd type="none" w="med" len="med"/>
            <a:tailEnd type="triangle" w="lg" len="lg"/>
          </a:ln>
          <a:effectLst/>
        </p:spPr>
        <p:txBody>
          <a:bodyPr wrap="square">
            <a:spAutoFit/>
          </a:bodyPr>
          <a:lstStyle/>
          <a:p>
            <a:pPr>
              <a:defRPr/>
            </a:pPr>
            <a:endParaRPr lang="pl-PL">
              <a:latin typeface="Arial" pitchFamily="34" charset="0"/>
            </a:endParaRPr>
          </a:p>
        </p:txBody>
      </p:sp>
      <p:sp>
        <p:nvSpPr>
          <p:cNvPr id="1047" name="Oval 23"/>
          <p:cNvSpPr>
            <a:spLocks noChangeArrowheads="1"/>
          </p:cNvSpPr>
          <p:nvPr/>
        </p:nvSpPr>
        <p:spPr bwMode="auto">
          <a:xfrm flipH="1">
            <a:off x="94541" y="4643873"/>
            <a:ext cx="179388" cy="163512"/>
          </a:xfrm>
          <a:prstGeom prst="ellipse">
            <a:avLst/>
          </a:prstGeom>
          <a:noFill/>
          <a:ln w="22225" algn="ctr">
            <a:solidFill>
              <a:srgbClr val="FFB9B9"/>
            </a:solidFill>
            <a:round/>
            <a:headEnd/>
            <a:tailEnd/>
          </a:ln>
          <a:effectLst/>
        </p:spPr>
        <p:txBody>
          <a:bodyPr anchor="ctr">
            <a:spAutoFit/>
          </a:bodyPr>
          <a:lstStyle/>
          <a:p>
            <a:pPr>
              <a:defRPr/>
            </a:pPr>
            <a:endParaRPr lang="pl-PL">
              <a:latin typeface="Arial" pitchFamily="34" charset="0"/>
            </a:endParaRPr>
          </a:p>
        </p:txBody>
      </p:sp>
      <p:sp>
        <p:nvSpPr>
          <p:cNvPr id="1048" name="Text Box 24"/>
          <p:cNvSpPr txBox="1">
            <a:spLocks noChangeArrowheads="1"/>
          </p:cNvSpPr>
          <p:nvPr/>
        </p:nvSpPr>
        <p:spPr bwMode="auto">
          <a:xfrm flipH="1">
            <a:off x="128955" y="4370245"/>
            <a:ext cx="193675" cy="244475"/>
          </a:xfrm>
          <a:prstGeom prst="rect">
            <a:avLst/>
          </a:prstGeom>
          <a:noFill/>
          <a:ln w="9525" algn="ctr">
            <a:noFill/>
            <a:miter lim="800000"/>
            <a:headEnd/>
            <a:tailEnd/>
          </a:ln>
          <a:effectLst/>
        </p:spPr>
        <p:txBody>
          <a:bodyPr wrap="none" lIns="0" tIns="0" rIns="0" bIns="0">
            <a:spAutoFit/>
          </a:bodyPr>
          <a:lstStyle/>
          <a:p>
            <a:pPr eaLnBrk="0" hangingPunct="0">
              <a:defRPr/>
            </a:pPr>
            <a:r>
              <a:rPr lang="pl-PL" dirty="0">
                <a:solidFill>
                  <a:srgbClr val="B9B9FF"/>
                </a:solidFill>
                <a:latin typeface="Arial" pitchFamily="34" charset="0"/>
              </a:rPr>
              <a:t>e</a:t>
            </a:r>
            <a:r>
              <a:rPr lang="pl-PL" baseline="30000" dirty="0">
                <a:solidFill>
                  <a:srgbClr val="B9B9FF"/>
                </a:solidFill>
                <a:latin typeface="Arial" pitchFamily="34" charset="0"/>
              </a:rPr>
              <a:t>+</a:t>
            </a:r>
          </a:p>
        </p:txBody>
      </p:sp>
      <p:sp>
        <p:nvSpPr>
          <p:cNvPr id="1049" name="Text Box 25"/>
          <p:cNvSpPr txBox="1">
            <a:spLocks noChangeArrowheads="1"/>
          </p:cNvSpPr>
          <p:nvPr/>
        </p:nvSpPr>
        <p:spPr bwMode="auto">
          <a:xfrm flipH="1">
            <a:off x="104860" y="4784366"/>
            <a:ext cx="158750" cy="246062"/>
          </a:xfrm>
          <a:prstGeom prst="rect">
            <a:avLst/>
          </a:prstGeom>
          <a:noFill/>
          <a:ln w="9525" algn="ctr">
            <a:noFill/>
            <a:miter lim="800000"/>
            <a:headEnd/>
            <a:tailEnd/>
          </a:ln>
          <a:effectLst/>
        </p:spPr>
        <p:txBody>
          <a:bodyPr wrap="none" lIns="0" tIns="0" rIns="0" bIns="0">
            <a:spAutoFit/>
          </a:bodyPr>
          <a:lstStyle/>
          <a:p>
            <a:pPr eaLnBrk="0" hangingPunct="0">
              <a:defRPr/>
            </a:pPr>
            <a:r>
              <a:rPr lang="pl-PL" dirty="0">
                <a:solidFill>
                  <a:srgbClr val="B2B2B2"/>
                </a:solidFill>
                <a:latin typeface="Arial" pitchFamily="34" charset="0"/>
              </a:rPr>
              <a:t>e</a:t>
            </a:r>
            <a:r>
              <a:rPr lang="pl-PL" baseline="30000" dirty="0">
                <a:solidFill>
                  <a:srgbClr val="B2B2B2"/>
                </a:solidFill>
                <a:latin typeface="Arial" pitchFamily="34" charset="0"/>
              </a:rPr>
              <a:t>-</a:t>
            </a:r>
          </a:p>
        </p:txBody>
      </p:sp>
      <p:sp>
        <p:nvSpPr>
          <p:cNvPr id="1050" name="Oval 26"/>
          <p:cNvSpPr>
            <a:spLocks noChangeArrowheads="1"/>
          </p:cNvSpPr>
          <p:nvPr/>
        </p:nvSpPr>
        <p:spPr bwMode="auto">
          <a:xfrm flipH="1">
            <a:off x="154866" y="4617144"/>
            <a:ext cx="58738" cy="57150"/>
          </a:xfrm>
          <a:prstGeom prst="ellipse">
            <a:avLst/>
          </a:prstGeom>
          <a:solidFill>
            <a:srgbClr val="B2B2B2"/>
          </a:solidFill>
          <a:ln w="9525" algn="ctr">
            <a:noFill/>
            <a:round/>
            <a:headEnd/>
            <a:tailEnd/>
          </a:ln>
          <a:effectLst/>
        </p:spPr>
        <p:txBody>
          <a:bodyPr wrap="none" anchor="ctr">
            <a:spAutoFit/>
          </a:bodyPr>
          <a:lstStyle/>
          <a:p>
            <a:pPr>
              <a:defRPr/>
            </a:pPr>
            <a:endParaRPr lang="pl-PL">
              <a:latin typeface="Arial" pitchFamily="34" charset="0"/>
            </a:endParaRPr>
          </a:p>
        </p:txBody>
      </p:sp>
      <p:sp>
        <p:nvSpPr>
          <p:cNvPr id="1051" name="Oval 27"/>
          <p:cNvSpPr>
            <a:spLocks noChangeArrowheads="1"/>
          </p:cNvSpPr>
          <p:nvPr/>
        </p:nvSpPr>
        <p:spPr bwMode="auto">
          <a:xfrm flipH="1">
            <a:off x="154867" y="4778585"/>
            <a:ext cx="58737" cy="57600"/>
          </a:xfrm>
          <a:prstGeom prst="ellipse">
            <a:avLst/>
          </a:prstGeom>
          <a:solidFill>
            <a:srgbClr val="B2B2B2"/>
          </a:solidFill>
          <a:ln w="9525" algn="ctr">
            <a:noFill/>
            <a:round/>
            <a:headEnd/>
            <a:tailEnd/>
          </a:ln>
          <a:effectLst/>
        </p:spPr>
        <p:txBody>
          <a:bodyPr wrap="none" anchor="ctr">
            <a:spAutoFit/>
          </a:bodyPr>
          <a:lstStyle/>
          <a:p>
            <a:pPr>
              <a:defRPr/>
            </a:pPr>
            <a:endParaRPr lang="pl-PL">
              <a:latin typeface="Arial" pitchFamily="34" charset="0"/>
            </a:endParaRPr>
          </a:p>
        </p:txBody>
      </p:sp>
      <p:sp>
        <p:nvSpPr>
          <p:cNvPr id="1052" name="Line 28"/>
          <p:cNvSpPr>
            <a:spLocks noChangeShapeType="1"/>
          </p:cNvSpPr>
          <p:nvPr/>
        </p:nvSpPr>
        <p:spPr bwMode="auto">
          <a:xfrm flipH="1" flipV="1">
            <a:off x="373430" y="4364688"/>
            <a:ext cx="0" cy="215900"/>
          </a:xfrm>
          <a:prstGeom prst="line">
            <a:avLst/>
          </a:prstGeom>
          <a:noFill/>
          <a:ln w="12700">
            <a:solidFill>
              <a:srgbClr val="B2B2B2"/>
            </a:solidFill>
            <a:round/>
            <a:headEnd/>
            <a:tailEnd type="triangle" w="med" len="med"/>
          </a:ln>
          <a:effectLst/>
        </p:spPr>
        <p:txBody>
          <a:bodyPr>
            <a:spAutoFit/>
          </a:bodyPr>
          <a:lstStyle/>
          <a:p>
            <a:pPr>
              <a:defRPr/>
            </a:pPr>
            <a:endParaRPr lang="pl-PL">
              <a:latin typeface="Arial" pitchFamily="34" charset="0"/>
            </a:endParaRPr>
          </a:p>
        </p:txBody>
      </p:sp>
      <p:sp>
        <p:nvSpPr>
          <p:cNvPr id="1053" name="Line 29"/>
          <p:cNvSpPr>
            <a:spLocks noChangeShapeType="1"/>
          </p:cNvSpPr>
          <p:nvPr/>
        </p:nvSpPr>
        <p:spPr bwMode="auto">
          <a:xfrm flipV="1">
            <a:off x="46470" y="4798344"/>
            <a:ext cx="1588" cy="217488"/>
          </a:xfrm>
          <a:prstGeom prst="line">
            <a:avLst/>
          </a:prstGeom>
          <a:noFill/>
          <a:ln w="12700">
            <a:solidFill>
              <a:srgbClr val="B2B2B2"/>
            </a:solidFill>
            <a:round/>
            <a:headEnd/>
            <a:tailEnd type="triangle" w="med" len="med"/>
          </a:ln>
          <a:effectLst/>
        </p:spPr>
        <p:txBody>
          <a:bodyPr>
            <a:spAutoFit/>
          </a:bodyPr>
          <a:lstStyle/>
          <a:p>
            <a:pPr>
              <a:defRPr/>
            </a:pPr>
            <a:endParaRPr lang="pl-PL">
              <a:latin typeface="Arial" pitchFamily="34" charset="0"/>
            </a:endParaRPr>
          </a:p>
        </p:txBody>
      </p:sp>
      <p:sp>
        <p:nvSpPr>
          <p:cNvPr id="1055" name="Text Box 31"/>
          <p:cNvSpPr txBox="1">
            <a:spLocks noChangeArrowheads="1"/>
          </p:cNvSpPr>
          <p:nvPr/>
        </p:nvSpPr>
        <p:spPr bwMode="auto">
          <a:xfrm>
            <a:off x="545391" y="4370245"/>
            <a:ext cx="158750" cy="246062"/>
          </a:xfrm>
          <a:prstGeom prst="rect">
            <a:avLst/>
          </a:prstGeom>
          <a:noFill/>
          <a:ln w="9525" algn="ctr">
            <a:noFill/>
            <a:miter lim="800000"/>
            <a:headEnd/>
            <a:tailEnd/>
          </a:ln>
          <a:effectLst/>
        </p:spPr>
        <p:txBody>
          <a:bodyPr wrap="none" lIns="0" tIns="0" rIns="0" bIns="0">
            <a:spAutoFit/>
          </a:bodyPr>
          <a:lstStyle/>
          <a:p>
            <a:pPr eaLnBrk="0" hangingPunct="0">
              <a:defRPr/>
            </a:pPr>
            <a:r>
              <a:rPr lang="pl-PL" dirty="0">
                <a:solidFill>
                  <a:srgbClr val="B2B2B2"/>
                </a:solidFill>
                <a:latin typeface="Arial" pitchFamily="34" charset="0"/>
              </a:rPr>
              <a:t>e</a:t>
            </a:r>
            <a:r>
              <a:rPr lang="pl-PL" baseline="30000" dirty="0">
                <a:solidFill>
                  <a:srgbClr val="B2B2B2"/>
                </a:solidFill>
                <a:latin typeface="Arial" pitchFamily="34" charset="0"/>
              </a:rPr>
              <a:t>-</a:t>
            </a:r>
          </a:p>
        </p:txBody>
      </p:sp>
      <p:sp>
        <p:nvSpPr>
          <p:cNvPr id="1056" name="Line 32"/>
          <p:cNvSpPr>
            <a:spLocks noChangeShapeType="1"/>
          </p:cNvSpPr>
          <p:nvPr/>
        </p:nvSpPr>
        <p:spPr bwMode="auto">
          <a:xfrm flipH="1">
            <a:off x="484357" y="4385326"/>
            <a:ext cx="0" cy="215900"/>
          </a:xfrm>
          <a:prstGeom prst="line">
            <a:avLst/>
          </a:prstGeom>
          <a:noFill/>
          <a:ln w="12700">
            <a:solidFill>
              <a:srgbClr val="B2B2B2"/>
            </a:solidFill>
            <a:round/>
            <a:headEnd/>
            <a:tailEnd type="triangle" w="med" len="med"/>
          </a:ln>
          <a:effectLst/>
        </p:spPr>
        <p:txBody>
          <a:bodyPr>
            <a:spAutoFit/>
          </a:bodyPr>
          <a:lstStyle/>
          <a:p>
            <a:pPr>
              <a:defRPr/>
            </a:pPr>
            <a:endParaRPr lang="pl-PL">
              <a:latin typeface="Arial" pitchFamily="34" charset="0"/>
            </a:endParaRPr>
          </a:p>
        </p:txBody>
      </p:sp>
      <p:sp>
        <p:nvSpPr>
          <p:cNvPr id="1034" name="Rectangle 10"/>
          <p:cNvSpPr>
            <a:spLocks noChangeArrowheads="1"/>
          </p:cNvSpPr>
          <p:nvPr/>
        </p:nvSpPr>
        <p:spPr bwMode="auto">
          <a:xfrm>
            <a:off x="0" y="0"/>
            <a:ext cx="9206316" cy="576262"/>
          </a:xfrm>
          <a:prstGeom prst="rect">
            <a:avLst/>
          </a:prstGeom>
          <a:solidFill>
            <a:srgbClr val="FFCC66">
              <a:alpha val="60001"/>
            </a:srgbClr>
          </a:solidFill>
          <a:ln w="9525">
            <a:noFill/>
            <a:miter lim="800000"/>
            <a:headEnd/>
            <a:tailEnd/>
          </a:ln>
          <a:effectLst/>
        </p:spPr>
        <p:txBody>
          <a:bodyPr wrap="none" anchor="ctr"/>
          <a:lstStyle/>
          <a:p>
            <a:pPr>
              <a:defRPr/>
            </a:pPr>
            <a:endParaRPr lang="pl-PL">
              <a:latin typeface="Arial" pitchFamily="34" charset="0"/>
            </a:endParaRPr>
          </a:p>
        </p:txBody>
      </p:sp>
      <p:sp>
        <p:nvSpPr>
          <p:cNvPr id="1041" name="Rectangle 2"/>
          <p:cNvSpPr>
            <a:spLocks noGrp="1" noChangeArrowheads="1"/>
          </p:cNvSpPr>
          <p:nvPr>
            <p:ph type="title"/>
          </p:nvPr>
        </p:nvSpPr>
        <p:spPr bwMode="auto">
          <a:xfrm>
            <a:off x="232921" y="79374"/>
            <a:ext cx="8642350" cy="417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err="1" smtClean="0"/>
              <a:t>Kliknij</a:t>
            </a:r>
            <a:r>
              <a:rPr lang="en-GB" dirty="0" smtClean="0"/>
              <a:t>, </a:t>
            </a:r>
            <a:r>
              <a:rPr lang="en-GB" dirty="0" err="1" smtClean="0"/>
              <a:t>aby</a:t>
            </a:r>
            <a:r>
              <a:rPr lang="en-GB" dirty="0" smtClean="0"/>
              <a:t> </a:t>
            </a:r>
            <a:r>
              <a:rPr lang="en-GB" dirty="0" err="1" smtClean="0"/>
              <a:t>edytować</a:t>
            </a:r>
            <a:r>
              <a:rPr lang="en-GB" dirty="0" smtClean="0"/>
              <a:t> </a:t>
            </a:r>
            <a:r>
              <a:rPr lang="en-GB" dirty="0" err="1" smtClean="0"/>
              <a:t>styl</a:t>
            </a:r>
            <a:r>
              <a:rPr lang="en-GB" dirty="0" smtClean="0"/>
              <a:t> </a:t>
            </a:r>
            <a:r>
              <a:rPr lang="en-GB" dirty="0" err="1" smtClean="0"/>
              <a:t>wzorca</a:t>
            </a:r>
            <a:r>
              <a:rPr lang="en-GB" dirty="0" smtClean="0"/>
              <a:t> </a:t>
            </a:r>
            <a:r>
              <a:rPr lang="en-GB" dirty="0" err="1" smtClean="0"/>
              <a:t>tytułu</a:t>
            </a:r>
            <a:endParaRPr lang="en-GB" dirty="0" smtClean="0"/>
          </a:p>
        </p:txBody>
      </p:sp>
      <p:sp>
        <p:nvSpPr>
          <p:cNvPr id="1058" name="Rectangle 34"/>
          <p:cNvSpPr>
            <a:spLocks noChangeArrowheads="1"/>
          </p:cNvSpPr>
          <p:nvPr/>
        </p:nvSpPr>
        <p:spPr bwMode="auto">
          <a:xfrm flipV="1">
            <a:off x="0" y="6820932"/>
            <a:ext cx="9189719" cy="45719"/>
          </a:xfrm>
          <a:prstGeom prst="rect">
            <a:avLst/>
          </a:prstGeom>
          <a:solidFill>
            <a:srgbClr val="FFCC66">
              <a:alpha val="60001"/>
            </a:srgbClr>
          </a:solidFill>
          <a:ln w="9525">
            <a:noFill/>
            <a:miter lim="800000"/>
            <a:headEnd/>
            <a:tailEnd/>
          </a:ln>
          <a:effectLst/>
        </p:spPr>
        <p:txBody>
          <a:bodyPr wrap="none" anchor="ctr"/>
          <a:lstStyle/>
          <a:p>
            <a:pPr>
              <a:defRPr/>
            </a:pPr>
            <a:endParaRPr lang="pl-PL">
              <a:latin typeface="Arial" pitchFamily="34" charset="0"/>
            </a:endParaRPr>
          </a:p>
        </p:txBody>
      </p:sp>
      <p:sp>
        <p:nvSpPr>
          <p:cNvPr id="1029" name="Rectangle 5"/>
          <p:cNvSpPr>
            <a:spLocks noGrp="1" noChangeArrowheads="1"/>
          </p:cNvSpPr>
          <p:nvPr>
            <p:ph type="ftr" sz="quarter" idx="3"/>
          </p:nvPr>
        </p:nvSpPr>
        <p:spPr bwMode="auto">
          <a:xfrm rot="-5400000">
            <a:off x="-1532532" y="2303810"/>
            <a:ext cx="3456384" cy="234156"/>
          </a:xfrm>
          <a:prstGeom prst="rect">
            <a:avLst/>
          </a:prstGeom>
          <a:solidFill>
            <a:srgbClr val="FFDA8F"/>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a:solidFill>
                  <a:srgbClr val="FF4105"/>
                </a:solidFill>
                <a:latin typeface="Arial" pitchFamily="34" charset="0"/>
              </a:defRPr>
            </a:lvl1pPr>
          </a:lstStyle>
          <a:p>
            <a:pPr>
              <a:defRPr/>
            </a:pPr>
            <a:r>
              <a:rPr lang="en-US" smtClean="0"/>
              <a:t>J-PET</a:t>
            </a:r>
            <a:endParaRPr lang="pl-PL" dirty="0"/>
          </a:p>
        </p:txBody>
      </p:sp>
      <p:sp>
        <p:nvSpPr>
          <p:cNvPr id="1028" name="Rectangle 4"/>
          <p:cNvSpPr>
            <a:spLocks noGrp="1" noChangeArrowheads="1"/>
          </p:cNvSpPr>
          <p:nvPr>
            <p:ph type="dt" sz="half" idx="2"/>
          </p:nvPr>
        </p:nvSpPr>
        <p:spPr bwMode="auto">
          <a:xfrm rot="-5400000">
            <a:off x="-536490" y="5840785"/>
            <a:ext cx="1441450" cy="218281"/>
          </a:xfrm>
          <a:prstGeom prst="rect">
            <a:avLst/>
          </a:prstGeom>
          <a:solidFill>
            <a:srgbClr val="FFDA8F"/>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a:solidFill>
                  <a:srgbClr val="FF4105"/>
                </a:solidFill>
                <a:latin typeface="Arial" pitchFamily="34" charset="0"/>
              </a:defRPr>
            </a:lvl1pPr>
          </a:lstStyle>
          <a:p>
            <a:pPr>
              <a:defRPr/>
            </a:pPr>
            <a:fld id="{EE1A302B-E014-4468-8F94-A1D247375A42}" type="datetime10">
              <a:rPr lang="pl-PL" smtClean="0"/>
              <a:t>21:30</a:t>
            </a:fld>
            <a:endParaRPr lang="pl-PL" dirty="0"/>
          </a:p>
        </p:txBody>
      </p:sp>
    </p:spTree>
  </p:cSld>
  <p:clrMap bg1="lt1" tx1="dk1" bg2="lt2" tx2="dk2" accent1="accent1" accent2="accent2" accent3="accent3" accent4="accent4" accent5="accent5" accent6="accent6" hlink="hlink" folHlink="folHlink"/>
  <p:sldLayoutIdLst>
    <p:sldLayoutId id="2147483837" r:id="rId1"/>
    <p:sldLayoutId id="2147483845" r:id="rId2"/>
    <p:sldLayoutId id="2147483838" r:id="rId3"/>
    <p:sldLayoutId id="2147483843" r:id="rId4"/>
    <p:sldLayoutId id="2147483839" r:id="rId5"/>
    <p:sldLayoutId id="2147483840" r:id="rId6"/>
    <p:sldLayoutId id="2147483841" r:id="rId7"/>
    <p:sldLayoutId id="2147483842" r:id="rId8"/>
  </p:sldLayoutIdLst>
  <p:timing>
    <p:tnLst>
      <p:par>
        <p:cTn id="1" dur="indefinite" restart="never" nodeType="tmRoot"/>
      </p:par>
    </p:tnLst>
  </p:timing>
  <p:hf sldNum="0" hdr="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pitchFamily="34" charset="0"/>
        </a:defRPr>
      </a:lvl2pPr>
      <a:lvl3pPr algn="ctr" rtl="0" eaLnBrk="1" fontAlgn="base" hangingPunct="1">
        <a:spcBef>
          <a:spcPct val="0"/>
        </a:spcBef>
        <a:spcAft>
          <a:spcPct val="0"/>
        </a:spcAft>
        <a:defRPr sz="2800">
          <a:solidFill>
            <a:schemeClr val="tx2"/>
          </a:solidFill>
          <a:latin typeface="Arial" pitchFamily="34" charset="0"/>
        </a:defRPr>
      </a:lvl3pPr>
      <a:lvl4pPr algn="ctr" rtl="0" eaLnBrk="1" fontAlgn="base" hangingPunct="1">
        <a:spcBef>
          <a:spcPct val="0"/>
        </a:spcBef>
        <a:spcAft>
          <a:spcPct val="0"/>
        </a:spcAft>
        <a:defRPr sz="2800">
          <a:solidFill>
            <a:schemeClr val="tx2"/>
          </a:solidFill>
          <a:latin typeface="Arial" pitchFamily="34" charset="0"/>
        </a:defRPr>
      </a:lvl4pPr>
      <a:lvl5pPr algn="ctr" rtl="0" eaLnBrk="1" fontAlgn="base" hangingPunct="1">
        <a:spcBef>
          <a:spcPct val="0"/>
        </a:spcBef>
        <a:spcAft>
          <a:spcPct val="0"/>
        </a:spcAft>
        <a:defRPr sz="2800">
          <a:solidFill>
            <a:schemeClr val="tx2"/>
          </a:solidFill>
          <a:latin typeface="Arial" pitchFamily="34" charset="0"/>
        </a:defRPr>
      </a:lvl5pPr>
      <a:lvl6pPr marL="457200" algn="ctr" rtl="0" eaLnBrk="1" fontAlgn="base" hangingPunct="1">
        <a:spcBef>
          <a:spcPct val="0"/>
        </a:spcBef>
        <a:spcAft>
          <a:spcPct val="0"/>
        </a:spcAft>
        <a:defRPr sz="2800">
          <a:solidFill>
            <a:schemeClr val="tx2"/>
          </a:solidFill>
          <a:latin typeface="Arial" pitchFamily="34" charset="0"/>
        </a:defRPr>
      </a:lvl6pPr>
      <a:lvl7pPr marL="914400" algn="ctr" rtl="0" eaLnBrk="1" fontAlgn="base" hangingPunct="1">
        <a:spcBef>
          <a:spcPct val="0"/>
        </a:spcBef>
        <a:spcAft>
          <a:spcPct val="0"/>
        </a:spcAft>
        <a:defRPr sz="2800">
          <a:solidFill>
            <a:schemeClr val="tx2"/>
          </a:solidFill>
          <a:latin typeface="Arial" pitchFamily="34" charset="0"/>
        </a:defRPr>
      </a:lvl7pPr>
      <a:lvl8pPr marL="1371600" algn="ctr" rtl="0" eaLnBrk="1" fontAlgn="base" hangingPunct="1">
        <a:spcBef>
          <a:spcPct val="0"/>
        </a:spcBef>
        <a:spcAft>
          <a:spcPct val="0"/>
        </a:spcAft>
        <a:defRPr sz="2800">
          <a:solidFill>
            <a:schemeClr val="tx2"/>
          </a:solidFill>
          <a:latin typeface="Arial" pitchFamily="34" charset="0"/>
        </a:defRPr>
      </a:lvl8pPr>
      <a:lvl9pPr marL="1828800" algn="ctr" rtl="0" eaLnBrk="1" fontAlgn="base" hangingPunct="1">
        <a:spcBef>
          <a:spcPct val="0"/>
        </a:spcBef>
        <a:spcAft>
          <a:spcPct val="0"/>
        </a:spcAft>
        <a:defRPr sz="28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emf"/><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8.emf"/><Relationship Id="rId1" Type="http://schemas.openxmlformats.org/officeDocument/2006/relationships/slideLayout" Target="../slideLayouts/slideLayout8.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8.x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4.emf"/><Relationship Id="rId1" Type="http://schemas.openxmlformats.org/officeDocument/2006/relationships/slideLayout" Target="../slideLayouts/slideLayout8.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8.xml"/><Relationship Id="rId5" Type="http://schemas.openxmlformats.org/officeDocument/2006/relationships/image" Target="../media/image43.emf"/><Relationship Id="rId4" Type="http://schemas.openxmlformats.org/officeDocument/2006/relationships/image" Target="../media/image42.emf"/></Relationships>
</file>

<file path=ppt/slides/_rels/slide2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467544" y="980728"/>
            <a:ext cx="6049144" cy="2016125"/>
          </a:xfrm>
        </p:spPr>
        <p:txBody>
          <a:bodyPr/>
          <a:lstStyle/>
          <a:p>
            <a:r>
              <a:rPr lang="pl-PL" sz="4400" dirty="0"/>
              <a:t>Positronium </a:t>
            </a:r>
            <a:r>
              <a:rPr lang="pl-PL" sz="4400" dirty="0" err="1"/>
              <a:t>migration</a:t>
            </a:r>
            <a:endParaRPr lang="en-US" sz="4400" dirty="0"/>
          </a:p>
        </p:txBody>
      </p:sp>
      <p:sp>
        <p:nvSpPr>
          <p:cNvPr id="4101" name="Rectangle 4"/>
          <p:cNvSpPr>
            <a:spLocks noGrp="1" noChangeArrowheads="1"/>
          </p:cNvSpPr>
          <p:nvPr>
            <p:ph type="subTitle" idx="1"/>
          </p:nvPr>
        </p:nvSpPr>
        <p:spPr>
          <a:xfrm>
            <a:off x="467073" y="4076700"/>
            <a:ext cx="6265168" cy="1281113"/>
          </a:xfrm>
        </p:spPr>
        <p:txBody>
          <a:bodyPr/>
          <a:lstStyle/>
          <a:p>
            <a:pPr eaLnBrk="1" hangingPunct="1">
              <a:spcBef>
                <a:spcPct val="40000"/>
              </a:spcBef>
            </a:pPr>
            <a:r>
              <a:rPr lang="pl-PL" altLang="ja-JP" dirty="0" smtClean="0">
                <a:ea typeface="ＭＳ Ｐゴシック" pitchFamily="34" charset="-128"/>
              </a:rPr>
              <a:t>Radosław Zaleski</a:t>
            </a:r>
            <a:endParaRPr lang="pl-PL" dirty="0" smtClean="0"/>
          </a:p>
          <a:p>
            <a:pPr eaLnBrk="1" hangingPunct="1">
              <a:spcBef>
                <a:spcPct val="40000"/>
              </a:spcBef>
            </a:pPr>
            <a:r>
              <a:rPr lang="pl-PL" sz="1800" i="1" dirty="0" smtClean="0"/>
              <a:t>Maria Curie-Skłodowska </a:t>
            </a:r>
            <a:r>
              <a:rPr lang="pl-PL" sz="1800" i="1" dirty="0" err="1" smtClean="0"/>
              <a:t>University</a:t>
            </a:r>
            <a:r>
              <a:rPr lang="en-US" sz="1800" i="1" dirty="0" smtClean="0"/>
              <a:t>, Lublin, Poland</a:t>
            </a:r>
            <a:endParaRPr lang="pl-PL" dirty="0" smtClean="0"/>
          </a:p>
        </p:txBody>
      </p:sp>
      <p:sp>
        <p:nvSpPr>
          <p:cNvPr id="4099" name="Rectangle 5"/>
          <p:cNvSpPr>
            <a:spLocks noGrp="1" noChangeArrowheads="1"/>
          </p:cNvSpPr>
          <p:nvPr>
            <p:ph type="ftr" sz="quarter" idx="11"/>
          </p:nvPr>
        </p:nvSpPr>
        <p:spPr>
          <a:xfrm>
            <a:off x="467544" y="5589588"/>
            <a:ext cx="4248150" cy="279400"/>
          </a:xfrm>
        </p:spPr>
        <p:txBody>
          <a:bodyPr/>
          <a:lstStyle/>
          <a:p>
            <a:r>
              <a:rPr lang="en-US" dirty="0" smtClean="0">
                <a:latin typeface="Arial" charset="0"/>
              </a:rPr>
              <a:t>J-PET</a:t>
            </a:r>
            <a:endParaRPr lang="en-GB" dirty="0" smtClean="0">
              <a:latin typeface="Arial" charset="0"/>
            </a:endParaRPr>
          </a:p>
        </p:txBody>
      </p:sp>
      <p:sp>
        <p:nvSpPr>
          <p:cNvPr id="2" name="Symbol zastępczy daty 1"/>
          <p:cNvSpPr>
            <a:spLocks noGrp="1"/>
          </p:cNvSpPr>
          <p:nvPr>
            <p:ph type="dt" sz="half" idx="10"/>
          </p:nvPr>
        </p:nvSpPr>
        <p:spPr/>
        <p:txBody>
          <a:bodyPr/>
          <a:lstStyle/>
          <a:p>
            <a:pPr>
              <a:defRPr/>
            </a:pPr>
            <a:fld id="{5D3BDA76-5A61-47B5-82FB-AB4561502908}" type="datetime1">
              <a:rPr lang="pl-PL" smtClean="0"/>
              <a:t>2018-09-11</a:t>
            </a:fld>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Open</a:t>
            </a:r>
            <a:r>
              <a:rPr lang="pl-PL" dirty="0" smtClean="0"/>
              <a:t> </a:t>
            </a:r>
            <a:r>
              <a:rPr lang="pl-PL" dirty="0" err="1" smtClean="0"/>
              <a:t>pores</a:t>
            </a:r>
            <a:r>
              <a:rPr lang="pl-PL" dirty="0" smtClean="0"/>
              <a:t> </a:t>
            </a:r>
            <a:r>
              <a:rPr lang="pl-PL" dirty="0" err="1" smtClean="0"/>
              <a:t>vs</a:t>
            </a:r>
            <a:r>
              <a:rPr lang="pl-PL" dirty="0" smtClean="0"/>
              <a:t>. </a:t>
            </a:r>
            <a:r>
              <a:rPr lang="pl-PL" dirty="0" err="1" smtClean="0"/>
              <a:t>closed</a:t>
            </a:r>
            <a:r>
              <a:rPr lang="pl-PL" dirty="0" smtClean="0"/>
              <a:t> </a:t>
            </a:r>
            <a:r>
              <a:rPr lang="pl-PL" dirty="0" err="1" smtClean="0"/>
              <a:t>pores</a:t>
            </a:r>
            <a:endParaRPr lang="en-US" dirty="0"/>
          </a:p>
        </p:txBody>
      </p:sp>
      <p:sp>
        <p:nvSpPr>
          <p:cNvPr id="3" name="Symbol zastępczy stopki 2"/>
          <p:cNvSpPr>
            <a:spLocks noGrp="1"/>
          </p:cNvSpPr>
          <p:nvPr>
            <p:ph type="ftr" sz="quarter" idx="11"/>
          </p:nvPr>
        </p:nvSpPr>
        <p:spPr/>
        <p:txBody>
          <a:bodyPr/>
          <a:lstStyle/>
          <a:p>
            <a:pPr>
              <a:defRPr/>
            </a:pPr>
            <a:r>
              <a:rPr lang="en-US" smtClean="0"/>
              <a:t>J-PET</a:t>
            </a:r>
            <a:endParaRPr lang="pl-PL"/>
          </a:p>
        </p:txBody>
      </p:sp>
      <p:pic>
        <p:nvPicPr>
          <p:cNvPr id="5" name="Picture 1"/>
          <p:cNvPicPr>
            <a:picLocks noChangeAspect="1" noChangeArrowheads="1"/>
          </p:cNvPicPr>
          <p:nvPr/>
        </p:nvPicPr>
        <p:blipFill>
          <a:blip r:embed="rId2" cstate="print"/>
          <a:srcRect/>
          <a:stretch>
            <a:fillRect/>
          </a:stretch>
        </p:blipFill>
        <p:spPr bwMode="auto">
          <a:xfrm>
            <a:off x="1214414" y="719580"/>
            <a:ext cx="7589363" cy="2995172"/>
          </a:xfrm>
          <a:prstGeom prst="rect">
            <a:avLst/>
          </a:prstGeom>
          <a:noFill/>
          <a:ln w="9525">
            <a:noFill/>
            <a:miter lim="800000"/>
            <a:headEnd/>
            <a:tailEnd/>
          </a:ln>
          <a:effectLst/>
        </p:spPr>
      </p:pic>
      <p:grpSp>
        <p:nvGrpSpPr>
          <p:cNvPr id="7" name="Group 3"/>
          <p:cNvGrpSpPr>
            <a:grpSpLocks noChangeAspect="1"/>
          </p:cNvGrpSpPr>
          <p:nvPr/>
        </p:nvGrpSpPr>
        <p:grpSpPr bwMode="auto">
          <a:xfrm>
            <a:off x="1164340" y="3968517"/>
            <a:ext cx="3502314" cy="2350751"/>
            <a:chOff x="3498" y="2705"/>
            <a:chExt cx="2059" cy="1382"/>
          </a:xfrm>
        </p:grpSpPr>
        <p:pic>
          <p:nvPicPr>
            <p:cNvPr id="8" name="Picture 4" descr="mcm_tem08_gr"/>
            <p:cNvPicPr>
              <a:picLocks noChangeAspect="1" noChangeArrowheads="1"/>
            </p:cNvPicPr>
            <p:nvPr/>
          </p:nvPicPr>
          <p:blipFill>
            <a:blip r:embed="rId3" cstate="print"/>
            <a:srcRect/>
            <a:stretch>
              <a:fillRect/>
            </a:stretch>
          </p:blipFill>
          <p:spPr bwMode="auto">
            <a:xfrm>
              <a:off x="4439" y="2795"/>
              <a:ext cx="1118" cy="922"/>
            </a:xfrm>
            <a:prstGeom prst="rect">
              <a:avLst/>
            </a:prstGeom>
            <a:noFill/>
            <a:ln w="9525">
              <a:solidFill>
                <a:srgbClr val="FF0000"/>
              </a:solidFill>
              <a:miter lim="800000"/>
              <a:headEnd/>
              <a:tailEnd/>
            </a:ln>
          </p:spPr>
        </p:pic>
        <p:sp>
          <p:nvSpPr>
            <p:cNvPr id="9" name="Rectangle 5"/>
            <p:cNvSpPr>
              <a:spLocks noChangeArrowheads="1"/>
            </p:cNvSpPr>
            <p:nvPr/>
          </p:nvSpPr>
          <p:spPr bwMode="auto">
            <a:xfrm>
              <a:off x="4926" y="3067"/>
              <a:ext cx="171" cy="142"/>
            </a:xfrm>
            <a:prstGeom prst="rect">
              <a:avLst/>
            </a:prstGeom>
            <a:noFill/>
            <a:ln w="28575" algn="ctr">
              <a:solidFill>
                <a:srgbClr val="FF0000"/>
              </a:solidFill>
              <a:miter lim="800000"/>
              <a:headEnd/>
              <a:tailEnd/>
            </a:ln>
            <a:effectLst/>
          </p:spPr>
          <p:txBody>
            <a:bodyPr anchor="ctr">
              <a:spAutoFit/>
            </a:bodyPr>
            <a:lstStyle/>
            <a:p>
              <a:endParaRPr lang="pl-PL"/>
            </a:p>
          </p:txBody>
        </p:sp>
        <p:grpSp>
          <p:nvGrpSpPr>
            <p:cNvPr id="10" name="Group 6"/>
            <p:cNvGrpSpPr>
              <a:grpSpLocks/>
            </p:cNvGrpSpPr>
            <p:nvPr/>
          </p:nvGrpSpPr>
          <p:grpSpPr bwMode="auto">
            <a:xfrm>
              <a:off x="3678" y="3158"/>
              <a:ext cx="1107" cy="929"/>
              <a:chOff x="1746" y="709"/>
              <a:chExt cx="2064" cy="1732"/>
            </a:xfrm>
          </p:grpSpPr>
          <p:pic>
            <p:nvPicPr>
              <p:cNvPr id="14" name="Picture 7" descr="clip_image001"/>
              <p:cNvPicPr>
                <a:picLocks noChangeAspect="1" noChangeArrowheads="1"/>
              </p:cNvPicPr>
              <p:nvPr/>
            </p:nvPicPr>
            <p:blipFill>
              <a:blip r:embed="rId4" cstate="print"/>
              <a:srcRect/>
              <a:stretch>
                <a:fillRect/>
              </a:stretch>
            </p:blipFill>
            <p:spPr bwMode="auto">
              <a:xfrm>
                <a:off x="1746" y="709"/>
                <a:ext cx="2064" cy="1732"/>
              </a:xfrm>
              <a:prstGeom prst="rect">
                <a:avLst/>
              </a:prstGeom>
              <a:noFill/>
              <a:ln w="9525">
                <a:solidFill>
                  <a:srgbClr val="FF0000"/>
                </a:solidFill>
                <a:miter lim="800000"/>
                <a:headEnd/>
                <a:tailEnd/>
              </a:ln>
            </p:spPr>
          </p:pic>
          <p:sp>
            <p:nvSpPr>
              <p:cNvPr id="15" name="Rectangle 8"/>
              <p:cNvSpPr>
                <a:spLocks noChangeArrowheads="1"/>
              </p:cNvSpPr>
              <p:nvPr/>
            </p:nvSpPr>
            <p:spPr bwMode="auto">
              <a:xfrm>
                <a:off x="1746" y="709"/>
                <a:ext cx="2041" cy="1723"/>
              </a:xfrm>
              <a:prstGeom prst="rect">
                <a:avLst/>
              </a:prstGeom>
              <a:noFill/>
              <a:ln w="38100" algn="ctr">
                <a:solidFill>
                  <a:srgbClr val="FF0000"/>
                </a:solidFill>
                <a:miter lim="800000"/>
                <a:headEnd/>
                <a:tailEnd/>
              </a:ln>
              <a:effectLst/>
            </p:spPr>
            <p:txBody>
              <a:bodyPr anchor="ctr">
                <a:spAutoFit/>
              </a:bodyPr>
              <a:lstStyle/>
              <a:p>
                <a:endParaRPr lang="pl-PL"/>
              </a:p>
            </p:txBody>
          </p:sp>
        </p:grpSp>
        <p:sp>
          <p:nvSpPr>
            <p:cNvPr id="11" name="Line 9"/>
            <p:cNvSpPr>
              <a:spLocks noChangeShapeType="1"/>
            </p:cNvSpPr>
            <p:nvPr/>
          </p:nvSpPr>
          <p:spPr bwMode="auto">
            <a:xfrm flipV="1">
              <a:off x="3696" y="3067"/>
              <a:ext cx="1225" cy="91"/>
            </a:xfrm>
            <a:prstGeom prst="line">
              <a:avLst/>
            </a:prstGeom>
            <a:noFill/>
            <a:ln w="12700">
              <a:solidFill>
                <a:srgbClr val="FF0000"/>
              </a:solidFill>
              <a:round/>
              <a:headEnd/>
              <a:tailEnd/>
            </a:ln>
            <a:effectLst/>
          </p:spPr>
          <p:txBody>
            <a:bodyPr>
              <a:spAutoFit/>
            </a:bodyPr>
            <a:lstStyle/>
            <a:p>
              <a:endParaRPr lang="pl-PL"/>
            </a:p>
          </p:txBody>
        </p:sp>
        <p:sp>
          <p:nvSpPr>
            <p:cNvPr id="12" name="Line 10"/>
            <p:cNvSpPr>
              <a:spLocks noChangeShapeType="1"/>
            </p:cNvSpPr>
            <p:nvPr/>
          </p:nvSpPr>
          <p:spPr bwMode="auto">
            <a:xfrm flipV="1">
              <a:off x="4785" y="3209"/>
              <a:ext cx="312" cy="856"/>
            </a:xfrm>
            <a:prstGeom prst="line">
              <a:avLst/>
            </a:prstGeom>
            <a:noFill/>
            <a:ln w="12700">
              <a:solidFill>
                <a:srgbClr val="FF0000"/>
              </a:solidFill>
              <a:round/>
              <a:headEnd/>
              <a:tailEnd/>
            </a:ln>
            <a:effectLst/>
          </p:spPr>
          <p:txBody>
            <a:bodyPr>
              <a:spAutoFit/>
            </a:bodyPr>
            <a:lstStyle/>
            <a:p>
              <a:endParaRPr lang="pl-PL"/>
            </a:p>
          </p:txBody>
        </p:sp>
        <p:sp>
          <p:nvSpPr>
            <p:cNvPr id="13" name="Text Box 11"/>
            <p:cNvSpPr txBox="1">
              <a:spLocks noChangeArrowheads="1"/>
            </p:cNvSpPr>
            <p:nvPr/>
          </p:nvSpPr>
          <p:spPr bwMode="auto">
            <a:xfrm>
              <a:off x="3498" y="2705"/>
              <a:ext cx="881" cy="298"/>
            </a:xfrm>
            <a:prstGeom prst="rect">
              <a:avLst/>
            </a:prstGeom>
            <a:noFill/>
            <a:ln w="12700" algn="ctr">
              <a:noFill/>
              <a:miter lim="800000"/>
              <a:headEnd/>
              <a:tailEnd/>
            </a:ln>
            <a:effectLst/>
          </p:spPr>
          <p:txBody>
            <a:bodyPr wrap="none">
              <a:spAutoFit/>
            </a:bodyPr>
            <a:lstStyle/>
            <a:p>
              <a:r>
                <a:rPr lang="pl-PL" sz="2400" b="1" dirty="0"/>
                <a:t>MCM-41</a:t>
              </a:r>
              <a:endParaRPr lang="en-GB" sz="2400" b="1" dirty="0"/>
            </a:p>
          </p:txBody>
        </p:sp>
      </p:grpSp>
      <p:grpSp>
        <p:nvGrpSpPr>
          <p:cNvPr id="16" name="Group 12"/>
          <p:cNvGrpSpPr>
            <a:grpSpLocks noChangeAspect="1"/>
          </p:cNvGrpSpPr>
          <p:nvPr/>
        </p:nvGrpSpPr>
        <p:grpSpPr bwMode="auto">
          <a:xfrm>
            <a:off x="5292080" y="3933055"/>
            <a:ext cx="3240360" cy="2296319"/>
            <a:chOff x="295" y="2743"/>
            <a:chExt cx="1905" cy="1350"/>
          </a:xfrm>
        </p:grpSpPr>
        <p:pic>
          <p:nvPicPr>
            <p:cNvPr id="17" name="Picture 13"/>
            <p:cNvPicPr>
              <a:picLocks noChangeAspect="1" noChangeArrowheads="1"/>
            </p:cNvPicPr>
            <p:nvPr/>
          </p:nvPicPr>
          <p:blipFill>
            <a:blip r:embed="rId5" cstate="print"/>
            <a:srcRect/>
            <a:stretch>
              <a:fillRect/>
            </a:stretch>
          </p:blipFill>
          <p:spPr bwMode="auto">
            <a:xfrm>
              <a:off x="295" y="2840"/>
              <a:ext cx="1158" cy="936"/>
            </a:xfrm>
            <a:prstGeom prst="rect">
              <a:avLst/>
            </a:prstGeom>
            <a:noFill/>
            <a:ln w="12700" algn="ctr">
              <a:solidFill>
                <a:srgbClr val="0000FF"/>
              </a:solidFill>
              <a:miter lim="800000"/>
              <a:headEnd/>
              <a:tailEnd/>
            </a:ln>
            <a:effectLst/>
          </p:spPr>
        </p:pic>
        <p:pic>
          <p:nvPicPr>
            <p:cNvPr id="18" name="Picture 14"/>
            <p:cNvPicPr>
              <a:picLocks noChangeAspect="1" noChangeArrowheads="1"/>
            </p:cNvPicPr>
            <p:nvPr/>
          </p:nvPicPr>
          <p:blipFill>
            <a:blip r:embed="rId6" cstate="print"/>
            <a:srcRect/>
            <a:stretch>
              <a:fillRect/>
            </a:stretch>
          </p:blipFill>
          <p:spPr bwMode="auto">
            <a:xfrm>
              <a:off x="295" y="3596"/>
              <a:ext cx="1116" cy="180"/>
            </a:xfrm>
            <a:prstGeom prst="rect">
              <a:avLst/>
            </a:prstGeom>
            <a:noFill/>
            <a:ln w="12700" algn="ctr">
              <a:solidFill>
                <a:srgbClr val="0000FF"/>
              </a:solidFill>
              <a:miter lim="800000"/>
              <a:headEnd/>
              <a:tailEnd/>
            </a:ln>
            <a:effectLst/>
          </p:spPr>
        </p:pic>
        <p:pic>
          <p:nvPicPr>
            <p:cNvPr id="19" name="Picture 15"/>
            <p:cNvPicPr>
              <a:picLocks noChangeAspect="1" noChangeArrowheads="1"/>
            </p:cNvPicPr>
            <p:nvPr/>
          </p:nvPicPr>
          <p:blipFill>
            <a:blip r:embed="rId7" cstate="print"/>
            <a:srcRect/>
            <a:stretch>
              <a:fillRect/>
            </a:stretch>
          </p:blipFill>
          <p:spPr bwMode="auto">
            <a:xfrm flipH="1">
              <a:off x="1110" y="3188"/>
              <a:ext cx="1090" cy="905"/>
            </a:xfrm>
            <a:prstGeom prst="rect">
              <a:avLst/>
            </a:prstGeom>
            <a:noFill/>
            <a:ln w="12700" algn="ctr">
              <a:solidFill>
                <a:srgbClr val="0000FF"/>
              </a:solidFill>
              <a:miter lim="800000"/>
              <a:headEnd/>
              <a:tailEnd/>
            </a:ln>
            <a:effectLst/>
          </p:spPr>
        </p:pic>
        <p:pic>
          <p:nvPicPr>
            <p:cNvPr id="20" name="Picture 16"/>
            <p:cNvPicPr>
              <a:picLocks noChangeAspect="1" noChangeArrowheads="1"/>
            </p:cNvPicPr>
            <p:nvPr/>
          </p:nvPicPr>
          <p:blipFill>
            <a:blip r:embed="rId8" cstate="print"/>
            <a:srcRect/>
            <a:stretch>
              <a:fillRect/>
            </a:stretch>
          </p:blipFill>
          <p:spPr bwMode="auto">
            <a:xfrm>
              <a:off x="1111" y="3186"/>
              <a:ext cx="420" cy="249"/>
            </a:xfrm>
            <a:prstGeom prst="rect">
              <a:avLst/>
            </a:prstGeom>
            <a:noFill/>
            <a:ln w="12700" algn="ctr">
              <a:solidFill>
                <a:srgbClr val="0000FF"/>
              </a:solidFill>
              <a:miter lim="800000"/>
              <a:headEnd/>
              <a:tailEnd/>
            </a:ln>
            <a:effectLst/>
          </p:spPr>
        </p:pic>
        <p:sp>
          <p:nvSpPr>
            <p:cNvPr id="21" name="Rectangle 17"/>
            <p:cNvSpPr>
              <a:spLocks noChangeArrowheads="1"/>
            </p:cNvSpPr>
            <p:nvPr/>
          </p:nvSpPr>
          <p:spPr bwMode="auto">
            <a:xfrm>
              <a:off x="1111" y="3186"/>
              <a:ext cx="1089" cy="907"/>
            </a:xfrm>
            <a:prstGeom prst="rect">
              <a:avLst/>
            </a:prstGeom>
            <a:noFill/>
            <a:ln w="38100" algn="ctr">
              <a:solidFill>
                <a:srgbClr val="0000FF"/>
              </a:solidFill>
              <a:miter lim="800000"/>
              <a:headEnd/>
              <a:tailEnd/>
            </a:ln>
            <a:effectLst/>
          </p:spPr>
          <p:txBody>
            <a:bodyPr anchor="ctr">
              <a:spAutoFit/>
            </a:bodyPr>
            <a:lstStyle/>
            <a:p>
              <a:endParaRPr lang="pl-PL"/>
            </a:p>
          </p:txBody>
        </p:sp>
        <p:sp>
          <p:nvSpPr>
            <p:cNvPr id="22" name="Rectangle 18"/>
            <p:cNvSpPr>
              <a:spLocks noChangeArrowheads="1"/>
            </p:cNvSpPr>
            <p:nvPr/>
          </p:nvSpPr>
          <p:spPr bwMode="auto">
            <a:xfrm>
              <a:off x="884" y="3135"/>
              <a:ext cx="46" cy="51"/>
            </a:xfrm>
            <a:prstGeom prst="rect">
              <a:avLst/>
            </a:prstGeom>
            <a:noFill/>
            <a:ln w="28575" algn="ctr">
              <a:solidFill>
                <a:srgbClr val="0000FF"/>
              </a:solidFill>
              <a:miter lim="800000"/>
              <a:headEnd/>
              <a:tailEnd/>
            </a:ln>
            <a:effectLst/>
          </p:spPr>
          <p:txBody>
            <a:bodyPr anchor="ctr">
              <a:spAutoFit/>
            </a:bodyPr>
            <a:lstStyle/>
            <a:p>
              <a:endParaRPr lang="pl-PL"/>
            </a:p>
          </p:txBody>
        </p:sp>
        <p:sp>
          <p:nvSpPr>
            <p:cNvPr id="23" name="Line 19"/>
            <p:cNvSpPr>
              <a:spLocks noChangeShapeType="1"/>
            </p:cNvSpPr>
            <p:nvPr/>
          </p:nvSpPr>
          <p:spPr bwMode="auto">
            <a:xfrm>
              <a:off x="930" y="3141"/>
              <a:ext cx="1270" cy="45"/>
            </a:xfrm>
            <a:prstGeom prst="line">
              <a:avLst/>
            </a:prstGeom>
            <a:noFill/>
            <a:ln w="12700">
              <a:solidFill>
                <a:srgbClr val="0000FF"/>
              </a:solidFill>
              <a:round/>
              <a:headEnd/>
              <a:tailEnd/>
            </a:ln>
            <a:effectLst/>
          </p:spPr>
          <p:txBody>
            <a:bodyPr>
              <a:spAutoFit/>
            </a:bodyPr>
            <a:lstStyle/>
            <a:p>
              <a:endParaRPr lang="pl-PL"/>
            </a:p>
          </p:txBody>
        </p:sp>
        <p:sp>
          <p:nvSpPr>
            <p:cNvPr id="24" name="Line 20"/>
            <p:cNvSpPr>
              <a:spLocks noChangeShapeType="1"/>
            </p:cNvSpPr>
            <p:nvPr/>
          </p:nvSpPr>
          <p:spPr bwMode="auto">
            <a:xfrm flipH="1" flipV="1">
              <a:off x="884" y="3186"/>
              <a:ext cx="227" cy="907"/>
            </a:xfrm>
            <a:prstGeom prst="line">
              <a:avLst/>
            </a:prstGeom>
            <a:noFill/>
            <a:ln w="12700">
              <a:solidFill>
                <a:srgbClr val="0000FF"/>
              </a:solidFill>
              <a:round/>
              <a:headEnd/>
              <a:tailEnd/>
            </a:ln>
            <a:effectLst/>
          </p:spPr>
          <p:txBody>
            <a:bodyPr>
              <a:spAutoFit/>
            </a:bodyPr>
            <a:lstStyle/>
            <a:p>
              <a:endParaRPr lang="pl-PL"/>
            </a:p>
          </p:txBody>
        </p:sp>
        <p:sp>
          <p:nvSpPr>
            <p:cNvPr id="25" name="Text Box 21"/>
            <p:cNvSpPr txBox="1">
              <a:spLocks noChangeArrowheads="1"/>
            </p:cNvSpPr>
            <p:nvPr/>
          </p:nvSpPr>
          <p:spPr bwMode="auto">
            <a:xfrm>
              <a:off x="1555" y="2743"/>
              <a:ext cx="538" cy="298"/>
            </a:xfrm>
            <a:prstGeom prst="rect">
              <a:avLst/>
            </a:prstGeom>
            <a:noFill/>
            <a:ln w="12700" algn="ctr">
              <a:noFill/>
              <a:miter lim="800000"/>
              <a:headEnd/>
              <a:tailEnd/>
            </a:ln>
            <a:effectLst/>
          </p:spPr>
          <p:txBody>
            <a:bodyPr wrap="none">
              <a:spAutoFit/>
            </a:bodyPr>
            <a:lstStyle/>
            <a:p>
              <a:r>
                <a:rPr lang="pl-PL" sz="2400" b="1" dirty="0"/>
                <a:t>MSF</a:t>
              </a:r>
              <a:endParaRPr lang="en-GB" sz="2400" b="1" dirty="0"/>
            </a:p>
          </p:txBody>
        </p:sp>
      </p:grpSp>
      <p:pic>
        <p:nvPicPr>
          <p:cNvPr id="26" name="Picture 297"/>
          <p:cNvPicPr>
            <a:picLocks noChangeAspect="1" noChangeArrowheads="1"/>
          </p:cNvPicPr>
          <p:nvPr/>
        </p:nvPicPr>
        <p:blipFill>
          <a:blip r:embed="rId9" cstate="print"/>
          <a:srcRect/>
          <a:stretch>
            <a:fillRect/>
          </a:stretch>
        </p:blipFill>
        <p:spPr bwMode="auto">
          <a:xfrm>
            <a:off x="4172281" y="980728"/>
            <a:ext cx="903775" cy="825258"/>
          </a:xfrm>
          <a:prstGeom prst="rect">
            <a:avLst/>
          </a:prstGeom>
          <a:noFill/>
          <a:ln w="9525">
            <a:noFill/>
            <a:miter lim="800000"/>
            <a:headEnd/>
            <a:tailEnd/>
          </a:ln>
        </p:spPr>
      </p:pic>
      <p:grpSp>
        <p:nvGrpSpPr>
          <p:cNvPr id="28" name="Grupa 527"/>
          <p:cNvGrpSpPr>
            <a:grpSpLocks noChangeAspect="1"/>
          </p:cNvGrpSpPr>
          <p:nvPr/>
        </p:nvGrpSpPr>
        <p:grpSpPr bwMode="auto">
          <a:xfrm>
            <a:off x="7353911" y="887241"/>
            <a:ext cx="905495" cy="900001"/>
            <a:chOff x="5214942" y="2143116"/>
            <a:chExt cx="3600450" cy="3579813"/>
          </a:xfrm>
        </p:grpSpPr>
        <p:sp>
          <p:nvSpPr>
            <p:cNvPr id="31" name="Oval 19"/>
            <p:cNvSpPr>
              <a:spLocks noChangeArrowheads="1"/>
            </p:cNvSpPr>
            <p:nvPr/>
          </p:nvSpPr>
          <p:spPr bwMode="auto">
            <a:xfrm>
              <a:off x="6333879" y="3665289"/>
              <a:ext cx="2090487" cy="2057640"/>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32" name="Oval 20"/>
            <p:cNvSpPr>
              <a:spLocks noChangeArrowheads="1"/>
            </p:cNvSpPr>
            <p:nvPr/>
          </p:nvSpPr>
          <p:spPr bwMode="auto">
            <a:xfrm>
              <a:off x="5359321" y="2684600"/>
              <a:ext cx="1407695" cy="1383793"/>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33" name="Oval 21"/>
            <p:cNvSpPr>
              <a:spLocks noChangeArrowheads="1"/>
            </p:cNvSpPr>
            <p:nvPr/>
          </p:nvSpPr>
          <p:spPr bwMode="auto">
            <a:xfrm>
              <a:off x="5822537" y="4200756"/>
              <a:ext cx="1509963" cy="1483065"/>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34" name="Oval 22"/>
            <p:cNvSpPr>
              <a:spLocks noChangeArrowheads="1"/>
            </p:cNvSpPr>
            <p:nvPr/>
          </p:nvSpPr>
          <p:spPr bwMode="auto">
            <a:xfrm>
              <a:off x="5214942" y="3710412"/>
              <a:ext cx="1040732" cy="1022804"/>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35" name="Oval 23"/>
            <p:cNvSpPr>
              <a:spLocks noChangeArrowheads="1"/>
            </p:cNvSpPr>
            <p:nvPr/>
          </p:nvSpPr>
          <p:spPr bwMode="auto">
            <a:xfrm>
              <a:off x="7155034" y="4594837"/>
              <a:ext cx="827171" cy="815235"/>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36" name="Oval 24"/>
            <p:cNvSpPr>
              <a:spLocks noChangeArrowheads="1"/>
            </p:cNvSpPr>
            <p:nvPr/>
          </p:nvSpPr>
          <p:spPr bwMode="auto">
            <a:xfrm>
              <a:off x="7606218" y="2904202"/>
              <a:ext cx="1155032" cy="1134109"/>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37" name="Oval 25"/>
            <p:cNvSpPr>
              <a:spLocks noChangeArrowheads="1"/>
            </p:cNvSpPr>
            <p:nvPr/>
          </p:nvSpPr>
          <p:spPr bwMode="auto">
            <a:xfrm>
              <a:off x="7606218" y="3719437"/>
              <a:ext cx="1209174" cy="1191266"/>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38" name="Oval 26"/>
            <p:cNvSpPr>
              <a:spLocks noChangeArrowheads="1"/>
            </p:cNvSpPr>
            <p:nvPr/>
          </p:nvSpPr>
          <p:spPr bwMode="auto">
            <a:xfrm>
              <a:off x="6120318" y="2143116"/>
              <a:ext cx="1861887" cy="1856088"/>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39" name="Oval 27"/>
            <p:cNvSpPr>
              <a:spLocks noChangeArrowheads="1"/>
            </p:cNvSpPr>
            <p:nvPr/>
          </p:nvSpPr>
          <p:spPr bwMode="auto">
            <a:xfrm>
              <a:off x="6066176" y="3896924"/>
              <a:ext cx="929439" cy="914507"/>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grpSp>
      <p:sp>
        <p:nvSpPr>
          <p:cNvPr id="6" name="Symbol zastępczy daty 5"/>
          <p:cNvSpPr>
            <a:spLocks noGrp="1"/>
          </p:cNvSpPr>
          <p:nvPr>
            <p:ph type="dt" sz="half" idx="12"/>
          </p:nvPr>
        </p:nvSpPr>
        <p:spPr/>
        <p:txBody>
          <a:bodyPr/>
          <a:lstStyle/>
          <a:p>
            <a:pPr>
              <a:defRPr/>
            </a:pPr>
            <a:fld id="{F880F347-A69C-4827-9E0E-3C312236DF46}" type="datetime10">
              <a:rPr lang="pl-PL" smtClean="0"/>
              <a:t>21:30</a:t>
            </a:fld>
            <a:endParaRPr lang="pl-PL" dirty="0"/>
          </a:p>
        </p:txBody>
      </p:sp>
    </p:spTree>
    <p:extLst>
      <p:ext uri="{BB962C8B-B14F-4D97-AF65-F5344CB8AC3E}">
        <p14:creationId xmlns:p14="http://schemas.microsoft.com/office/powerpoint/2010/main" val="2883762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Open</a:t>
            </a:r>
            <a:r>
              <a:rPr lang="pl-PL" dirty="0" smtClean="0"/>
              <a:t> </a:t>
            </a:r>
            <a:r>
              <a:rPr lang="pl-PL" dirty="0" err="1" smtClean="0"/>
              <a:t>pores</a:t>
            </a:r>
            <a:r>
              <a:rPr lang="pl-PL" dirty="0" smtClean="0"/>
              <a:t> </a:t>
            </a:r>
            <a:r>
              <a:rPr lang="pl-PL" dirty="0" err="1" smtClean="0"/>
              <a:t>vs</a:t>
            </a:r>
            <a:r>
              <a:rPr lang="pl-PL" dirty="0" smtClean="0"/>
              <a:t>. </a:t>
            </a:r>
            <a:r>
              <a:rPr lang="pl-PL" dirty="0" err="1" smtClean="0"/>
              <a:t>closed</a:t>
            </a:r>
            <a:r>
              <a:rPr lang="pl-PL" dirty="0" smtClean="0"/>
              <a:t> </a:t>
            </a:r>
            <a:r>
              <a:rPr lang="pl-PL" dirty="0" err="1" smtClean="0"/>
              <a:t>pores</a:t>
            </a:r>
            <a:endParaRPr lang="en-US" dirty="0"/>
          </a:p>
        </p:txBody>
      </p:sp>
      <p:sp>
        <p:nvSpPr>
          <p:cNvPr id="3" name="Symbol zastępczy stopki 2"/>
          <p:cNvSpPr>
            <a:spLocks noGrp="1"/>
          </p:cNvSpPr>
          <p:nvPr>
            <p:ph type="ftr" sz="quarter" idx="11"/>
          </p:nvPr>
        </p:nvSpPr>
        <p:spPr/>
        <p:txBody>
          <a:bodyPr/>
          <a:lstStyle/>
          <a:p>
            <a:pPr>
              <a:defRPr/>
            </a:pPr>
            <a:r>
              <a:rPr lang="en-US" smtClean="0"/>
              <a:t>J-PET</a:t>
            </a:r>
            <a:endParaRPr lang="pl-PL"/>
          </a:p>
        </p:txBody>
      </p:sp>
      <p:pic>
        <p:nvPicPr>
          <p:cNvPr id="5" name="Picture 1"/>
          <p:cNvPicPr>
            <a:picLocks noChangeAspect="1" noChangeArrowheads="1"/>
          </p:cNvPicPr>
          <p:nvPr/>
        </p:nvPicPr>
        <p:blipFill>
          <a:blip r:embed="rId2" cstate="print"/>
          <a:srcRect/>
          <a:stretch>
            <a:fillRect/>
          </a:stretch>
        </p:blipFill>
        <p:spPr bwMode="auto">
          <a:xfrm>
            <a:off x="1214414" y="719580"/>
            <a:ext cx="7589363" cy="2995172"/>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1500166" y="3737645"/>
            <a:ext cx="7220700" cy="2931715"/>
          </a:xfrm>
          <a:prstGeom prst="rect">
            <a:avLst/>
          </a:prstGeom>
          <a:noFill/>
          <a:ln w="9525">
            <a:noFill/>
            <a:miter lim="800000"/>
            <a:headEnd/>
            <a:tailEnd/>
          </a:ln>
          <a:effectLst/>
        </p:spPr>
      </p:pic>
      <p:pic>
        <p:nvPicPr>
          <p:cNvPr id="26" name="Picture 297"/>
          <p:cNvPicPr>
            <a:picLocks noChangeAspect="1" noChangeArrowheads="1"/>
          </p:cNvPicPr>
          <p:nvPr/>
        </p:nvPicPr>
        <p:blipFill>
          <a:blip r:embed="rId4" cstate="print"/>
          <a:srcRect/>
          <a:stretch>
            <a:fillRect/>
          </a:stretch>
        </p:blipFill>
        <p:spPr bwMode="auto">
          <a:xfrm>
            <a:off x="4172281" y="980728"/>
            <a:ext cx="903775" cy="825258"/>
          </a:xfrm>
          <a:prstGeom prst="rect">
            <a:avLst/>
          </a:prstGeom>
          <a:noFill/>
          <a:ln w="9525">
            <a:noFill/>
            <a:miter lim="800000"/>
            <a:headEnd/>
            <a:tailEnd/>
          </a:ln>
        </p:spPr>
      </p:pic>
      <p:grpSp>
        <p:nvGrpSpPr>
          <p:cNvPr id="27" name="Grupa 527"/>
          <p:cNvGrpSpPr>
            <a:grpSpLocks noChangeAspect="1"/>
          </p:cNvGrpSpPr>
          <p:nvPr/>
        </p:nvGrpSpPr>
        <p:grpSpPr bwMode="auto">
          <a:xfrm>
            <a:off x="7353911" y="887241"/>
            <a:ext cx="905495" cy="900001"/>
            <a:chOff x="5214942" y="2143116"/>
            <a:chExt cx="3600450" cy="3579813"/>
          </a:xfrm>
        </p:grpSpPr>
        <p:sp>
          <p:nvSpPr>
            <p:cNvPr id="28" name="Oval 19"/>
            <p:cNvSpPr>
              <a:spLocks noChangeArrowheads="1"/>
            </p:cNvSpPr>
            <p:nvPr/>
          </p:nvSpPr>
          <p:spPr bwMode="auto">
            <a:xfrm>
              <a:off x="6333879" y="3665289"/>
              <a:ext cx="2090487" cy="2057640"/>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29" name="Oval 20"/>
            <p:cNvSpPr>
              <a:spLocks noChangeArrowheads="1"/>
            </p:cNvSpPr>
            <p:nvPr/>
          </p:nvSpPr>
          <p:spPr bwMode="auto">
            <a:xfrm>
              <a:off x="5359321" y="2684600"/>
              <a:ext cx="1407695" cy="1383793"/>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30" name="Oval 21"/>
            <p:cNvSpPr>
              <a:spLocks noChangeArrowheads="1"/>
            </p:cNvSpPr>
            <p:nvPr/>
          </p:nvSpPr>
          <p:spPr bwMode="auto">
            <a:xfrm>
              <a:off x="5822537" y="4200756"/>
              <a:ext cx="1509963" cy="1483065"/>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31" name="Oval 22"/>
            <p:cNvSpPr>
              <a:spLocks noChangeArrowheads="1"/>
            </p:cNvSpPr>
            <p:nvPr/>
          </p:nvSpPr>
          <p:spPr bwMode="auto">
            <a:xfrm>
              <a:off x="5214942" y="3710412"/>
              <a:ext cx="1040732" cy="1022804"/>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32" name="Oval 23"/>
            <p:cNvSpPr>
              <a:spLocks noChangeArrowheads="1"/>
            </p:cNvSpPr>
            <p:nvPr/>
          </p:nvSpPr>
          <p:spPr bwMode="auto">
            <a:xfrm>
              <a:off x="7155034" y="4594837"/>
              <a:ext cx="827171" cy="815235"/>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33" name="Oval 24"/>
            <p:cNvSpPr>
              <a:spLocks noChangeArrowheads="1"/>
            </p:cNvSpPr>
            <p:nvPr/>
          </p:nvSpPr>
          <p:spPr bwMode="auto">
            <a:xfrm>
              <a:off x="7606218" y="2904202"/>
              <a:ext cx="1155032" cy="1134109"/>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34" name="Oval 25"/>
            <p:cNvSpPr>
              <a:spLocks noChangeArrowheads="1"/>
            </p:cNvSpPr>
            <p:nvPr/>
          </p:nvSpPr>
          <p:spPr bwMode="auto">
            <a:xfrm>
              <a:off x="7606218" y="3719437"/>
              <a:ext cx="1209174" cy="1191266"/>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35" name="Oval 26"/>
            <p:cNvSpPr>
              <a:spLocks noChangeArrowheads="1"/>
            </p:cNvSpPr>
            <p:nvPr/>
          </p:nvSpPr>
          <p:spPr bwMode="auto">
            <a:xfrm>
              <a:off x="6120318" y="2143116"/>
              <a:ext cx="1861887" cy="1856088"/>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36" name="Oval 27"/>
            <p:cNvSpPr>
              <a:spLocks noChangeArrowheads="1"/>
            </p:cNvSpPr>
            <p:nvPr/>
          </p:nvSpPr>
          <p:spPr bwMode="auto">
            <a:xfrm>
              <a:off x="6066176" y="3896924"/>
              <a:ext cx="929439" cy="914507"/>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grpSp>
      <p:sp>
        <p:nvSpPr>
          <p:cNvPr id="7" name="Symbol zastępczy daty 6"/>
          <p:cNvSpPr>
            <a:spLocks noGrp="1"/>
          </p:cNvSpPr>
          <p:nvPr>
            <p:ph type="dt" sz="half" idx="12"/>
          </p:nvPr>
        </p:nvSpPr>
        <p:spPr/>
        <p:txBody>
          <a:bodyPr/>
          <a:lstStyle/>
          <a:p>
            <a:pPr>
              <a:defRPr/>
            </a:pPr>
            <a:fld id="{889AB77D-6EA2-4FE7-8BA0-337A374FE09F}" type="datetime10">
              <a:rPr lang="pl-PL" smtClean="0"/>
              <a:t>21:30</a:t>
            </a:fld>
            <a:endParaRPr lang="pl-PL" dirty="0"/>
          </a:p>
        </p:txBody>
      </p:sp>
    </p:spTree>
    <p:extLst>
      <p:ext uri="{BB962C8B-B14F-4D97-AF65-F5344CB8AC3E}">
        <p14:creationId xmlns:p14="http://schemas.microsoft.com/office/powerpoint/2010/main" val="4206365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3908" y="836712"/>
            <a:ext cx="3741737" cy="574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79" name="Rectangle 3"/>
          <p:cNvSpPr>
            <a:spLocks noGrp="1" noChangeArrowheads="1"/>
          </p:cNvSpPr>
          <p:nvPr>
            <p:ph type="title"/>
          </p:nvPr>
        </p:nvSpPr>
        <p:spPr/>
        <p:txBody>
          <a:bodyPr/>
          <a:lstStyle/>
          <a:p>
            <a:r>
              <a:rPr lang="pl-PL" sz="2400" dirty="0" err="1" smtClean="0"/>
              <a:t>Template</a:t>
            </a:r>
            <a:r>
              <a:rPr lang="pl-PL" sz="2400" dirty="0" smtClean="0"/>
              <a:t> </a:t>
            </a:r>
            <a:r>
              <a:rPr lang="pl-PL" sz="2400" dirty="0" err="1" smtClean="0"/>
              <a:t>removal</a:t>
            </a:r>
            <a:r>
              <a:rPr lang="pl-PL" sz="2400" dirty="0" smtClean="0"/>
              <a:t> by MCM-41 heating </a:t>
            </a:r>
            <a:r>
              <a:rPr lang="pl-PL" sz="2400" dirty="0" err="1" smtClean="0"/>
              <a:t>in</a:t>
            </a:r>
            <a:r>
              <a:rPr lang="pl-PL" sz="2400" dirty="0" smtClean="0"/>
              <a:t> </a:t>
            </a:r>
            <a:r>
              <a:rPr lang="pl-PL" sz="2400" dirty="0" err="1" smtClean="0"/>
              <a:t>vacuum</a:t>
            </a:r>
            <a:endParaRPr lang="pl-PL" sz="2400" dirty="0"/>
          </a:p>
        </p:txBody>
      </p:sp>
      <p:sp>
        <p:nvSpPr>
          <p:cNvPr id="711" name="Symbol zastępczy stopki 3"/>
          <p:cNvSpPr>
            <a:spLocks noGrp="1"/>
          </p:cNvSpPr>
          <p:nvPr>
            <p:ph type="ftr" sz="quarter" idx="11"/>
          </p:nvPr>
        </p:nvSpPr>
        <p:spPr/>
        <p:txBody>
          <a:bodyPr/>
          <a:lstStyle/>
          <a:p>
            <a:r>
              <a:rPr lang="en-US" smtClean="0"/>
              <a:t>J-PET</a:t>
            </a:r>
            <a:endParaRPr lang="pl-PL"/>
          </a:p>
        </p:txBody>
      </p:sp>
      <p:sp>
        <p:nvSpPr>
          <p:cNvPr id="51181" name="Oval 1005"/>
          <p:cNvSpPr>
            <a:spLocks noChangeArrowheads="1"/>
          </p:cNvSpPr>
          <p:nvPr/>
        </p:nvSpPr>
        <p:spPr bwMode="auto">
          <a:xfrm rot="5400000">
            <a:off x="3788570" y="1739106"/>
            <a:ext cx="817562" cy="835025"/>
          </a:xfrm>
          <a:prstGeom prst="ellipse">
            <a:avLst/>
          </a:prstGeom>
          <a:noFill/>
          <a:ln w="38100">
            <a:solidFill>
              <a:schemeClr val="tx1"/>
            </a:solidFill>
            <a:round/>
            <a:headEnd/>
            <a:tailEnd/>
          </a:ln>
          <a:effectLst/>
        </p:spPr>
        <p:txBody>
          <a:bodyPr wrap="none" anchor="ctr"/>
          <a:lstStyle/>
          <a:p>
            <a:endParaRPr lang="pl-PL"/>
          </a:p>
        </p:txBody>
      </p:sp>
      <p:sp>
        <p:nvSpPr>
          <p:cNvPr id="51182" name="Oval 1006"/>
          <p:cNvSpPr>
            <a:spLocks noChangeArrowheads="1"/>
          </p:cNvSpPr>
          <p:nvPr/>
        </p:nvSpPr>
        <p:spPr bwMode="auto">
          <a:xfrm rot="5400000">
            <a:off x="1627982" y="1739106"/>
            <a:ext cx="817562" cy="835025"/>
          </a:xfrm>
          <a:prstGeom prst="ellipse">
            <a:avLst/>
          </a:prstGeom>
          <a:solidFill>
            <a:schemeClr val="bg1"/>
          </a:solidFill>
          <a:ln w="38100">
            <a:solidFill>
              <a:schemeClr val="tx1"/>
            </a:solidFill>
            <a:round/>
            <a:headEnd/>
            <a:tailEnd/>
          </a:ln>
          <a:effectLst/>
        </p:spPr>
        <p:txBody>
          <a:bodyPr wrap="none" anchor="ctr"/>
          <a:lstStyle/>
          <a:p>
            <a:endParaRPr lang="pl-PL"/>
          </a:p>
        </p:txBody>
      </p:sp>
      <p:sp>
        <p:nvSpPr>
          <p:cNvPr id="51183" name="Oval 1007"/>
          <p:cNvSpPr>
            <a:spLocks noChangeArrowheads="1"/>
          </p:cNvSpPr>
          <p:nvPr/>
        </p:nvSpPr>
        <p:spPr bwMode="auto">
          <a:xfrm rot="5400000">
            <a:off x="3285332" y="875506"/>
            <a:ext cx="817562" cy="835025"/>
          </a:xfrm>
          <a:prstGeom prst="ellipse">
            <a:avLst/>
          </a:prstGeom>
          <a:noFill/>
          <a:ln w="38100">
            <a:solidFill>
              <a:schemeClr val="tx1"/>
            </a:solidFill>
            <a:round/>
            <a:headEnd/>
            <a:tailEnd/>
          </a:ln>
          <a:effectLst/>
        </p:spPr>
        <p:txBody>
          <a:bodyPr wrap="none" anchor="ctr"/>
          <a:lstStyle/>
          <a:p>
            <a:endParaRPr lang="pl-PL"/>
          </a:p>
        </p:txBody>
      </p:sp>
      <p:sp>
        <p:nvSpPr>
          <p:cNvPr id="51184" name="Oval 1008"/>
          <p:cNvSpPr>
            <a:spLocks noChangeArrowheads="1"/>
          </p:cNvSpPr>
          <p:nvPr/>
        </p:nvSpPr>
        <p:spPr bwMode="auto">
          <a:xfrm rot="5400000">
            <a:off x="2204245" y="875506"/>
            <a:ext cx="817562" cy="835025"/>
          </a:xfrm>
          <a:prstGeom prst="ellipse">
            <a:avLst/>
          </a:prstGeom>
          <a:noFill/>
          <a:ln w="38100">
            <a:solidFill>
              <a:schemeClr val="tx1"/>
            </a:solidFill>
            <a:round/>
            <a:headEnd/>
            <a:tailEnd/>
          </a:ln>
          <a:effectLst/>
        </p:spPr>
        <p:txBody>
          <a:bodyPr wrap="none" anchor="ctr"/>
          <a:lstStyle/>
          <a:p>
            <a:endParaRPr lang="pl-PL"/>
          </a:p>
        </p:txBody>
      </p:sp>
      <p:sp>
        <p:nvSpPr>
          <p:cNvPr id="51186" name="Oval 1010"/>
          <p:cNvSpPr>
            <a:spLocks noChangeArrowheads="1"/>
          </p:cNvSpPr>
          <p:nvPr/>
        </p:nvSpPr>
        <p:spPr bwMode="auto">
          <a:xfrm rot="5400000">
            <a:off x="2709070" y="1739106"/>
            <a:ext cx="817562" cy="835025"/>
          </a:xfrm>
          <a:prstGeom prst="ellipse">
            <a:avLst/>
          </a:prstGeom>
          <a:noFill/>
          <a:ln w="38100">
            <a:solidFill>
              <a:schemeClr val="tx1"/>
            </a:solidFill>
            <a:round/>
            <a:headEnd/>
            <a:tailEnd/>
          </a:ln>
          <a:effectLst/>
        </p:spPr>
        <p:txBody>
          <a:bodyPr wrap="none" anchor="ctr"/>
          <a:lstStyle/>
          <a:p>
            <a:endParaRPr lang="pl-PL"/>
          </a:p>
        </p:txBody>
      </p:sp>
      <p:sp>
        <p:nvSpPr>
          <p:cNvPr id="51195" name="Arc 1019"/>
          <p:cNvSpPr>
            <a:spLocks/>
          </p:cNvSpPr>
          <p:nvPr/>
        </p:nvSpPr>
        <p:spPr bwMode="auto">
          <a:xfrm rot="16200000">
            <a:off x="2318544" y="2370931"/>
            <a:ext cx="452438" cy="841375"/>
          </a:xfrm>
          <a:custGeom>
            <a:avLst/>
            <a:gdLst>
              <a:gd name="G0" fmla="+- 399 0 0"/>
              <a:gd name="G1" fmla="+- 21600 0 0"/>
              <a:gd name="G2" fmla="+- 21600 0 0"/>
              <a:gd name="T0" fmla="*/ 258 w 21999"/>
              <a:gd name="T1" fmla="*/ 0 h 43200"/>
              <a:gd name="T2" fmla="*/ 0 w 21999"/>
              <a:gd name="T3" fmla="*/ 43196 h 43200"/>
              <a:gd name="T4" fmla="*/ 399 w 21999"/>
              <a:gd name="T5" fmla="*/ 21600 h 43200"/>
            </a:gdLst>
            <a:ahLst/>
            <a:cxnLst>
              <a:cxn ang="0">
                <a:pos x="T0" y="T1"/>
              </a:cxn>
              <a:cxn ang="0">
                <a:pos x="T2" y="T3"/>
              </a:cxn>
              <a:cxn ang="0">
                <a:pos x="T4" y="T5"/>
              </a:cxn>
            </a:cxnLst>
            <a:rect l="0" t="0" r="r" b="b"/>
            <a:pathLst>
              <a:path w="21999" h="43200" fill="none" extrusionOk="0">
                <a:moveTo>
                  <a:pt x="258" y="0"/>
                </a:moveTo>
                <a:cubicBezTo>
                  <a:pt x="305" y="0"/>
                  <a:pt x="352" y="-1"/>
                  <a:pt x="399" y="0"/>
                </a:cubicBezTo>
                <a:cubicBezTo>
                  <a:pt x="12328" y="0"/>
                  <a:pt x="21999" y="9670"/>
                  <a:pt x="21999" y="21600"/>
                </a:cubicBezTo>
                <a:cubicBezTo>
                  <a:pt x="21999" y="33529"/>
                  <a:pt x="12328" y="43200"/>
                  <a:pt x="399" y="43200"/>
                </a:cubicBezTo>
                <a:cubicBezTo>
                  <a:pt x="265" y="43200"/>
                  <a:pt x="132" y="43198"/>
                  <a:pt x="-1" y="43196"/>
                </a:cubicBezTo>
              </a:path>
              <a:path w="21999" h="43200" stroke="0" extrusionOk="0">
                <a:moveTo>
                  <a:pt x="258" y="0"/>
                </a:moveTo>
                <a:cubicBezTo>
                  <a:pt x="305" y="0"/>
                  <a:pt x="352" y="-1"/>
                  <a:pt x="399" y="0"/>
                </a:cubicBezTo>
                <a:cubicBezTo>
                  <a:pt x="12328" y="0"/>
                  <a:pt x="21999" y="9670"/>
                  <a:pt x="21999" y="21600"/>
                </a:cubicBezTo>
                <a:cubicBezTo>
                  <a:pt x="21999" y="33529"/>
                  <a:pt x="12328" y="43200"/>
                  <a:pt x="399" y="43200"/>
                </a:cubicBezTo>
                <a:cubicBezTo>
                  <a:pt x="265" y="43200"/>
                  <a:pt x="132" y="43198"/>
                  <a:pt x="-1" y="43196"/>
                </a:cubicBezTo>
                <a:lnTo>
                  <a:pt x="399" y="21600"/>
                </a:lnTo>
                <a:close/>
              </a:path>
            </a:pathLst>
          </a:custGeom>
          <a:noFill/>
          <a:ln w="38100">
            <a:solidFill>
              <a:schemeClr val="tx1"/>
            </a:solidFill>
            <a:round/>
            <a:headEnd/>
            <a:tailEnd/>
          </a:ln>
          <a:effectLst/>
        </p:spPr>
        <p:txBody>
          <a:bodyPr wrap="none" anchor="ctr"/>
          <a:lstStyle/>
          <a:p>
            <a:endParaRPr lang="pl-PL"/>
          </a:p>
        </p:txBody>
      </p:sp>
      <p:grpSp>
        <p:nvGrpSpPr>
          <p:cNvPr id="2" name="Group 1172"/>
          <p:cNvGrpSpPr>
            <a:grpSpLocks/>
          </p:cNvGrpSpPr>
          <p:nvPr/>
        </p:nvGrpSpPr>
        <p:grpSpPr bwMode="auto">
          <a:xfrm>
            <a:off x="2159000" y="4762500"/>
            <a:ext cx="774700" cy="1416050"/>
            <a:chOff x="2772" y="1980"/>
            <a:chExt cx="488" cy="892"/>
          </a:xfrm>
        </p:grpSpPr>
        <p:grpSp>
          <p:nvGrpSpPr>
            <p:cNvPr id="3" name="Group 1173"/>
            <p:cNvGrpSpPr>
              <a:grpSpLocks/>
            </p:cNvGrpSpPr>
            <p:nvPr/>
          </p:nvGrpSpPr>
          <p:grpSpPr bwMode="auto">
            <a:xfrm>
              <a:off x="2772" y="2380"/>
              <a:ext cx="488" cy="492"/>
              <a:chOff x="2772" y="1980"/>
              <a:chExt cx="488" cy="492"/>
            </a:xfrm>
          </p:grpSpPr>
          <p:sp>
            <p:nvSpPr>
              <p:cNvPr id="75926" name="Oval 1174"/>
              <p:cNvSpPr>
                <a:spLocks noChangeArrowheads="1"/>
              </p:cNvSpPr>
              <p:nvPr/>
            </p:nvSpPr>
            <p:spPr bwMode="auto">
              <a:xfrm>
                <a:off x="2772" y="1980"/>
                <a:ext cx="488" cy="488"/>
              </a:xfrm>
              <a:prstGeom prst="ellipse">
                <a:avLst/>
              </a:prstGeom>
              <a:solidFill>
                <a:schemeClr val="bg1"/>
              </a:solidFill>
              <a:ln w="9525">
                <a:noFill/>
                <a:round/>
                <a:headEnd/>
                <a:tailEnd/>
              </a:ln>
              <a:effectLst/>
            </p:spPr>
            <p:txBody>
              <a:bodyPr wrap="none" anchor="ctr"/>
              <a:lstStyle/>
              <a:p>
                <a:endParaRPr lang="pl-PL"/>
              </a:p>
            </p:txBody>
          </p:sp>
          <p:sp>
            <p:nvSpPr>
              <p:cNvPr id="75927" name="Freeform 1175"/>
              <p:cNvSpPr>
                <a:spLocks noEditPoints="1"/>
              </p:cNvSpPr>
              <p:nvPr/>
            </p:nvSpPr>
            <p:spPr bwMode="auto">
              <a:xfrm>
                <a:off x="2781" y="2003"/>
                <a:ext cx="473" cy="469"/>
              </a:xfrm>
              <a:custGeom>
                <a:avLst/>
                <a:gdLst/>
                <a:ahLst/>
                <a:cxnLst>
                  <a:cxn ang="0">
                    <a:pos x="80" y="140"/>
                  </a:cxn>
                  <a:cxn ang="0">
                    <a:pos x="136" y="179"/>
                  </a:cxn>
                  <a:cxn ang="0">
                    <a:pos x="180" y="153"/>
                  </a:cxn>
                  <a:cxn ang="0">
                    <a:pos x="212" y="84"/>
                  </a:cxn>
                  <a:cxn ang="0">
                    <a:pos x="216" y="1"/>
                  </a:cxn>
                  <a:cxn ang="0">
                    <a:pos x="201" y="273"/>
                  </a:cxn>
                  <a:cxn ang="0">
                    <a:pos x="170" y="349"/>
                  </a:cxn>
                  <a:cxn ang="0">
                    <a:pos x="184" y="369"/>
                  </a:cxn>
                  <a:cxn ang="0">
                    <a:pos x="290" y="150"/>
                  </a:cxn>
                  <a:cxn ang="0">
                    <a:pos x="339" y="97"/>
                  </a:cxn>
                  <a:cxn ang="0">
                    <a:pos x="152" y="120"/>
                  </a:cxn>
                  <a:cxn ang="0">
                    <a:pos x="195" y="74"/>
                  </a:cxn>
                  <a:cxn ang="0">
                    <a:pos x="158" y="0"/>
                  </a:cxn>
                  <a:cxn ang="0">
                    <a:pos x="255" y="243"/>
                  </a:cxn>
                  <a:cxn ang="0">
                    <a:pos x="288" y="301"/>
                  </a:cxn>
                  <a:cxn ang="0">
                    <a:pos x="306" y="317"/>
                  </a:cxn>
                  <a:cxn ang="0">
                    <a:pos x="99" y="204"/>
                  </a:cxn>
                  <a:cxn ang="0">
                    <a:pos x="34" y="189"/>
                  </a:cxn>
                  <a:cxn ang="0">
                    <a:pos x="247" y="103"/>
                  </a:cxn>
                  <a:cxn ang="0">
                    <a:pos x="243" y="86"/>
                  </a:cxn>
                  <a:cxn ang="0">
                    <a:pos x="275" y="10"/>
                  </a:cxn>
                  <a:cxn ang="0">
                    <a:pos x="285" y="211"/>
                  </a:cxn>
                  <a:cxn ang="0">
                    <a:pos x="338" y="254"/>
                  </a:cxn>
                  <a:cxn ang="0">
                    <a:pos x="365" y="253"/>
                  </a:cxn>
                  <a:cxn ang="0">
                    <a:pos x="265" y="133"/>
                  </a:cxn>
                  <a:cxn ang="0">
                    <a:pos x="311" y="70"/>
                  </a:cxn>
                  <a:cxn ang="0">
                    <a:pos x="243" y="192"/>
                  </a:cxn>
                  <a:cxn ang="0">
                    <a:pos x="318" y="169"/>
                  </a:cxn>
                  <a:cxn ang="0">
                    <a:pos x="385" y="119"/>
                  </a:cxn>
                  <a:cxn ang="0">
                    <a:pos x="135" y="138"/>
                  </a:cxn>
                  <a:cxn ang="0">
                    <a:pos x="75" y="95"/>
                  </a:cxn>
                  <a:cxn ang="0">
                    <a:pos x="54" y="82"/>
                  </a:cxn>
                  <a:cxn ang="0">
                    <a:pos x="91" y="57"/>
                  </a:cxn>
                  <a:cxn ang="0">
                    <a:pos x="148" y="31"/>
                  </a:cxn>
                  <a:cxn ang="0">
                    <a:pos x="153" y="274"/>
                  </a:cxn>
                  <a:cxn ang="0">
                    <a:pos x="109" y="279"/>
                  </a:cxn>
                  <a:cxn ang="0">
                    <a:pos x="91" y="355"/>
                  </a:cxn>
                  <a:cxn ang="0">
                    <a:pos x="340" y="230"/>
                  </a:cxn>
                  <a:cxn ang="0">
                    <a:pos x="339" y="182"/>
                  </a:cxn>
                  <a:cxn ang="0">
                    <a:pos x="363" y="185"/>
                  </a:cxn>
                  <a:cxn ang="0">
                    <a:pos x="229" y="278"/>
                  </a:cxn>
                  <a:cxn ang="0">
                    <a:pos x="228" y="357"/>
                  </a:cxn>
                  <a:cxn ang="0">
                    <a:pos x="210" y="341"/>
                  </a:cxn>
                  <a:cxn ang="0">
                    <a:pos x="247" y="302"/>
                  </a:cxn>
                  <a:cxn ang="0">
                    <a:pos x="300" y="365"/>
                  </a:cxn>
                  <a:cxn ang="0">
                    <a:pos x="261" y="223"/>
                  </a:cxn>
                  <a:cxn ang="0">
                    <a:pos x="308" y="279"/>
                  </a:cxn>
                  <a:cxn ang="0">
                    <a:pos x="332" y="289"/>
                  </a:cxn>
                  <a:cxn ang="0">
                    <a:pos x="51" y="278"/>
                  </a:cxn>
                  <a:cxn ang="0">
                    <a:pos x="24" y="220"/>
                  </a:cxn>
                  <a:cxn ang="0">
                    <a:pos x="152" y="226"/>
                  </a:cxn>
                  <a:cxn ang="0">
                    <a:pos x="91" y="269"/>
                  </a:cxn>
                  <a:cxn ang="0">
                    <a:pos x="42" y="336"/>
                  </a:cxn>
                  <a:cxn ang="0">
                    <a:pos x="129" y="179"/>
                  </a:cxn>
                  <a:cxn ang="0">
                    <a:pos x="60" y="147"/>
                  </a:cxn>
                  <a:cxn ang="0">
                    <a:pos x="39" y="141"/>
                  </a:cxn>
                  <a:cxn ang="0">
                    <a:pos x="164" y="284"/>
                  </a:cxn>
                  <a:cxn ang="0">
                    <a:pos x="142" y="350"/>
                  </a:cxn>
                </a:cxnLst>
                <a:rect l="0" t="0" r="r" b="b"/>
                <a:pathLst>
                  <a:path w="397" h="393">
                    <a:moveTo>
                      <a:pt x="27" y="97"/>
                    </a:moveTo>
                    <a:lnTo>
                      <a:pt x="37" y="93"/>
                    </a:lnTo>
                    <a:lnTo>
                      <a:pt x="41" y="110"/>
                    </a:lnTo>
                    <a:lnTo>
                      <a:pt x="55" y="110"/>
                    </a:lnTo>
                    <a:moveTo>
                      <a:pt x="58" y="106"/>
                    </a:moveTo>
                    <a:lnTo>
                      <a:pt x="59" y="127"/>
                    </a:lnTo>
                    <a:lnTo>
                      <a:pt x="76" y="123"/>
                    </a:lnTo>
                    <a:moveTo>
                      <a:pt x="76" y="123"/>
                    </a:moveTo>
                    <a:lnTo>
                      <a:pt x="80" y="140"/>
                    </a:lnTo>
                    <a:lnTo>
                      <a:pt x="97" y="136"/>
                    </a:lnTo>
                    <a:moveTo>
                      <a:pt x="97" y="136"/>
                    </a:moveTo>
                    <a:lnTo>
                      <a:pt x="101" y="153"/>
                    </a:lnTo>
                    <a:lnTo>
                      <a:pt x="115" y="152"/>
                    </a:lnTo>
                    <a:moveTo>
                      <a:pt x="118" y="149"/>
                    </a:moveTo>
                    <a:lnTo>
                      <a:pt x="119" y="169"/>
                    </a:lnTo>
                    <a:lnTo>
                      <a:pt x="136" y="165"/>
                    </a:lnTo>
                    <a:moveTo>
                      <a:pt x="136" y="165"/>
                    </a:moveTo>
                    <a:lnTo>
                      <a:pt x="136" y="179"/>
                    </a:lnTo>
                    <a:lnTo>
                      <a:pt x="157" y="178"/>
                    </a:lnTo>
                    <a:moveTo>
                      <a:pt x="157" y="178"/>
                    </a:moveTo>
                    <a:lnTo>
                      <a:pt x="164" y="192"/>
                    </a:lnTo>
                    <a:lnTo>
                      <a:pt x="178" y="184"/>
                    </a:lnTo>
                    <a:moveTo>
                      <a:pt x="178" y="184"/>
                    </a:moveTo>
                    <a:lnTo>
                      <a:pt x="185" y="198"/>
                    </a:lnTo>
                    <a:moveTo>
                      <a:pt x="149" y="144"/>
                    </a:moveTo>
                    <a:lnTo>
                      <a:pt x="148" y="124"/>
                    </a:lnTo>
                    <a:moveTo>
                      <a:pt x="180" y="153"/>
                    </a:moveTo>
                    <a:lnTo>
                      <a:pt x="163" y="144"/>
                    </a:lnTo>
                    <a:lnTo>
                      <a:pt x="149" y="144"/>
                    </a:lnTo>
                    <a:moveTo>
                      <a:pt x="203" y="129"/>
                    </a:moveTo>
                    <a:lnTo>
                      <a:pt x="186" y="139"/>
                    </a:lnTo>
                    <a:lnTo>
                      <a:pt x="180" y="153"/>
                    </a:lnTo>
                    <a:moveTo>
                      <a:pt x="206" y="104"/>
                    </a:moveTo>
                    <a:lnTo>
                      <a:pt x="189" y="115"/>
                    </a:lnTo>
                    <a:lnTo>
                      <a:pt x="203" y="129"/>
                    </a:lnTo>
                    <a:moveTo>
                      <a:pt x="212" y="84"/>
                    </a:moveTo>
                    <a:lnTo>
                      <a:pt x="198" y="91"/>
                    </a:lnTo>
                    <a:lnTo>
                      <a:pt x="206" y="104"/>
                    </a:lnTo>
                    <a:moveTo>
                      <a:pt x="215" y="60"/>
                    </a:moveTo>
                    <a:lnTo>
                      <a:pt x="201" y="67"/>
                    </a:lnTo>
                    <a:lnTo>
                      <a:pt x="208" y="80"/>
                    </a:lnTo>
                    <a:moveTo>
                      <a:pt x="217" y="35"/>
                    </a:moveTo>
                    <a:lnTo>
                      <a:pt x="204" y="43"/>
                    </a:lnTo>
                    <a:lnTo>
                      <a:pt x="215" y="60"/>
                    </a:lnTo>
                    <a:moveTo>
                      <a:pt x="216" y="1"/>
                    </a:moveTo>
                    <a:lnTo>
                      <a:pt x="227" y="11"/>
                    </a:lnTo>
                    <a:lnTo>
                      <a:pt x="210" y="22"/>
                    </a:lnTo>
                    <a:lnTo>
                      <a:pt x="217" y="35"/>
                    </a:lnTo>
                    <a:moveTo>
                      <a:pt x="242" y="251"/>
                    </a:moveTo>
                    <a:lnTo>
                      <a:pt x="259" y="253"/>
                    </a:lnTo>
                    <a:moveTo>
                      <a:pt x="218" y="262"/>
                    </a:moveTo>
                    <a:lnTo>
                      <a:pt x="235" y="265"/>
                    </a:lnTo>
                    <a:lnTo>
                      <a:pt x="242" y="251"/>
                    </a:lnTo>
                    <a:moveTo>
                      <a:pt x="201" y="273"/>
                    </a:moveTo>
                    <a:lnTo>
                      <a:pt x="215" y="279"/>
                    </a:lnTo>
                    <a:lnTo>
                      <a:pt x="218" y="262"/>
                    </a:lnTo>
                    <a:moveTo>
                      <a:pt x="178" y="297"/>
                    </a:moveTo>
                    <a:lnTo>
                      <a:pt x="195" y="286"/>
                    </a:lnTo>
                    <a:lnTo>
                      <a:pt x="201" y="273"/>
                    </a:lnTo>
                    <a:moveTo>
                      <a:pt x="168" y="315"/>
                    </a:moveTo>
                    <a:lnTo>
                      <a:pt x="185" y="311"/>
                    </a:lnTo>
                    <a:lnTo>
                      <a:pt x="178" y="297"/>
                    </a:lnTo>
                    <a:moveTo>
                      <a:pt x="170" y="349"/>
                    </a:moveTo>
                    <a:lnTo>
                      <a:pt x="172" y="332"/>
                    </a:lnTo>
                    <a:lnTo>
                      <a:pt x="168" y="315"/>
                    </a:lnTo>
                    <a:moveTo>
                      <a:pt x="184" y="369"/>
                    </a:moveTo>
                    <a:lnTo>
                      <a:pt x="187" y="352"/>
                    </a:lnTo>
                    <a:lnTo>
                      <a:pt x="170" y="349"/>
                    </a:lnTo>
                    <a:moveTo>
                      <a:pt x="195" y="393"/>
                    </a:moveTo>
                    <a:lnTo>
                      <a:pt x="184" y="383"/>
                    </a:lnTo>
                    <a:lnTo>
                      <a:pt x="201" y="372"/>
                    </a:lnTo>
                    <a:lnTo>
                      <a:pt x="184" y="369"/>
                    </a:lnTo>
                    <a:moveTo>
                      <a:pt x="222" y="172"/>
                    </a:moveTo>
                    <a:lnTo>
                      <a:pt x="208" y="166"/>
                    </a:lnTo>
                    <a:moveTo>
                      <a:pt x="246" y="168"/>
                    </a:moveTo>
                    <a:lnTo>
                      <a:pt x="228" y="159"/>
                    </a:lnTo>
                    <a:lnTo>
                      <a:pt x="222" y="172"/>
                    </a:lnTo>
                    <a:moveTo>
                      <a:pt x="266" y="161"/>
                    </a:moveTo>
                    <a:lnTo>
                      <a:pt x="252" y="154"/>
                    </a:lnTo>
                    <a:lnTo>
                      <a:pt x="246" y="168"/>
                    </a:lnTo>
                    <a:moveTo>
                      <a:pt x="290" y="150"/>
                    </a:moveTo>
                    <a:lnTo>
                      <a:pt x="276" y="143"/>
                    </a:lnTo>
                    <a:lnTo>
                      <a:pt x="266" y="161"/>
                    </a:lnTo>
                    <a:moveTo>
                      <a:pt x="314" y="145"/>
                    </a:moveTo>
                    <a:lnTo>
                      <a:pt x="296" y="136"/>
                    </a:lnTo>
                    <a:lnTo>
                      <a:pt x="290" y="150"/>
                    </a:lnTo>
                    <a:moveTo>
                      <a:pt x="333" y="117"/>
                    </a:moveTo>
                    <a:lnTo>
                      <a:pt x="323" y="128"/>
                    </a:lnTo>
                    <a:lnTo>
                      <a:pt x="314" y="145"/>
                    </a:lnTo>
                    <a:moveTo>
                      <a:pt x="339" y="97"/>
                    </a:moveTo>
                    <a:lnTo>
                      <a:pt x="326" y="104"/>
                    </a:lnTo>
                    <a:lnTo>
                      <a:pt x="333" y="117"/>
                    </a:lnTo>
                    <a:moveTo>
                      <a:pt x="352" y="69"/>
                    </a:moveTo>
                    <a:lnTo>
                      <a:pt x="349" y="86"/>
                    </a:lnTo>
                    <a:lnTo>
                      <a:pt x="332" y="83"/>
                    </a:lnTo>
                    <a:lnTo>
                      <a:pt x="339" y="97"/>
                    </a:lnTo>
                    <a:moveTo>
                      <a:pt x="141" y="103"/>
                    </a:moveTo>
                    <a:lnTo>
                      <a:pt x="143" y="86"/>
                    </a:lnTo>
                    <a:moveTo>
                      <a:pt x="152" y="120"/>
                    </a:moveTo>
                    <a:lnTo>
                      <a:pt x="158" y="106"/>
                    </a:lnTo>
                    <a:lnTo>
                      <a:pt x="141" y="103"/>
                    </a:lnTo>
                    <a:moveTo>
                      <a:pt x="179" y="119"/>
                    </a:moveTo>
                    <a:lnTo>
                      <a:pt x="169" y="130"/>
                    </a:lnTo>
                    <a:lnTo>
                      <a:pt x="155" y="123"/>
                    </a:lnTo>
                    <a:moveTo>
                      <a:pt x="185" y="98"/>
                    </a:moveTo>
                    <a:lnTo>
                      <a:pt x="172" y="106"/>
                    </a:lnTo>
                    <a:lnTo>
                      <a:pt x="179" y="119"/>
                    </a:lnTo>
                    <a:moveTo>
                      <a:pt x="195" y="74"/>
                    </a:moveTo>
                    <a:lnTo>
                      <a:pt x="178" y="85"/>
                    </a:lnTo>
                    <a:lnTo>
                      <a:pt x="185" y="98"/>
                    </a:lnTo>
                    <a:moveTo>
                      <a:pt x="183" y="43"/>
                    </a:moveTo>
                    <a:lnTo>
                      <a:pt x="184" y="57"/>
                    </a:lnTo>
                    <a:lnTo>
                      <a:pt x="195" y="74"/>
                    </a:lnTo>
                    <a:moveTo>
                      <a:pt x="169" y="23"/>
                    </a:moveTo>
                    <a:lnTo>
                      <a:pt x="170" y="44"/>
                    </a:lnTo>
                    <a:lnTo>
                      <a:pt x="183" y="43"/>
                    </a:lnTo>
                    <a:moveTo>
                      <a:pt x="158" y="0"/>
                    </a:moveTo>
                    <a:lnTo>
                      <a:pt x="165" y="13"/>
                    </a:lnTo>
                    <a:lnTo>
                      <a:pt x="155" y="24"/>
                    </a:lnTo>
                    <a:lnTo>
                      <a:pt x="169" y="23"/>
                    </a:lnTo>
                    <a:moveTo>
                      <a:pt x="211" y="248"/>
                    </a:moveTo>
                    <a:lnTo>
                      <a:pt x="193" y="239"/>
                    </a:lnTo>
                    <a:moveTo>
                      <a:pt x="231" y="234"/>
                    </a:moveTo>
                    <a:lnTo>
                      <a:pt x="217" y="227"/>
                    </a:lnTo>
                    <a:lnTo>
                      <a:pt x="211" y="248"/>
                    </a:lnTo>
                    <a:moveTo>
                      <a:pt x="255" y="243"/>
                    </a:moveTo>
                    <a:lnTo>
                      <a:pt x="248" y="230"/>
                    </a:lnTo>
                    <a:lnTo>
                      <a:pt x="231" y="234"/>
                    </a:lnTo>
                    <a:moveTo>
                      <a:pt x="263" y="264"/>
                    </a:moveTo>
                    <a:lnTo>
                      <a:pt x="269" y="250"/>
                    </a:lnTo>
                    <a:lnTo>
                      <a:pt x="255" y="243"/>
                    </a:lnTo>
                    <a:moveTo>
                      <a:pt x="270" y="284"/>
                    </a:moveTo>
                    <a:lnTo>
                      <a:pt x="277" y="270"/>
                    </a:lnTo>
                    <a:lnTo>
                      <a:pt x="263" y="264"/>
                    </a:lnTo>
                    <a:moveTo>
                      <a:pt x="288" y="301"/>
                    </a:moveTo>
                    <a:lnTo>
                      <a:pt x="287" y="287"/>
                    </a:lnTo>
                    <a:lnTo>
                      <a:pt x="274" y="287"/>
                    </a:lnTo>
                    <a:moveTo>
                      <a:pt x="306" y="317"/>
                    </a:moveTo>
                    <a:lnTo>
                      <a:pt x="305" y="303"/>
                    </a:lnTo>
                    <a:lnTo>
                      <a:pt x="288" y="301"/>
                    </a:lnTo>
                    <a:moveTo>
                      <a:pt x="337" y="333"/>
                    </a:moveTo>
                    <a:lnTo>
                      <a:pt x="323" y="334"/>
                    </a:lnTo>
                    <a:lnTo>
                      <a:pt x="323" y="320"/>
                    </a:lnTo>
                    <a:lnTo>
                      <a:pt x="306" y="317"/>
                    </a:lnTo>
                    <a:moveTo>
                      <a:pt x="164" y="198"/>
                    </a:moveTo>
                    <a:lnTo>
                      <a:pt x="182" y="208"/>
                    </a:lnTo>
                    <a:moveTo>
                      <a:pt x="144" y="206"/>
                    </a:moveTo>
                    <a:lnTo>
                      <a:pt x="162" y="216"/>
                    </a:lnTo>
                    <a:lnTo>
                      <a:pt x="168" y="202"/>
                    </a:lnTo>
                    <a:moveTo>
                      <a:pt x="120" y="217"/>
                    </a:moveTo>
                    <a:lnTo>
                      <a:pt x="134" y="223"/>
                    </a:lnTo>
                    <a:lnTo>
                      <a:pt x="144" y="206"/>
                    </a:lnTo>
                    <a:moveTo>
                      <a:pt x="99" y="204"/>
                    </a:moveTo>
                    <a:lnTo>
                      <a:pt x="103" y="221"/>
                    </a:lnTo>
                    <a:lnTo>
                      <a:pt x="120" y="217"/>
                    </a:lnTo>
                    <a:moveTo>
                      <a:pt x="82" y="194"/>
                    </a:moveTo>
                    <a:lnTo>
                      <a:pt x="86" y="211"/>
                    </a:lnTo>
                    <a:lnTo>
                      <a:pt x="99" y="204"/>
                    </a:lnTo>
                    <a:moveTo>
                      <a:pt x="58" y="192"/>
                    </a:moveTo>
                    <a:lnTo>
                      <a:pt x="69" y="202"/>
                    </a:lnTo>
                    <a:lnTo>
                      <a:pt x="82" y="194"/>
                    </a:lnTo>
                    <a:moveTo>
                      <a:pt x="34" y="189"/>
                    </a:moveTo>
                    <a:lnTo>
                      <a:pt x="45" y="206"/>
                    </a:lnTo>
                    <a:lnTo>
                      <a:pt x="58" y="192"/>
                    </a:lnTo>
                    <a:moveTo>
                      <a:pt x="0" y="204"/>
                    </a:moveTo>
                    <a:lnTo>
                      <a:pt x="6" y="190"/>
                    </a:lnTo>
                    <a:lnTo>
                      <a:pt x="21" y="203"/>
                    </a:lnTo>
                    <a:lnTo>
                      <a:pt x="34" y="189"/>
                    </a:lnTo>
                    <a:moveTo>
                      <a:pt x="267" y="89"/>
                    </a:moveTo>
                    <a:lnTo>
                      <a:pt x="284" y="91"/>
                    </a:lnTo>
                    <a:moveTo>
                      <a:pt x="247" y="103"/>
                    </a:moveTo>
                    <a:lnTo>
                      <a:pt x="264" y="106"/>
                    </a:lnTo>
                    <a:lnTo>
                      <a:pt x="267" y="89"/>
                    </a:lnTo>
                    <a:moveTo>
                      <a:pt x="230" y="121"/>
                    </a:moveTo>
                    <a:lnTo>
                      <a:pt x="248" y="124"/>
                    </a:lnTo>
                    <a:lnTo>
                      <a:pt x="247" y="103"/>
                    </a:lnTo>
                    <a:moveTo>
                      <a:pt x="233" y="97"/>
                    </a:moveTo>
                    <a:lnTo>
                      <a:pt x="219" y="104"/>
                    </a:lnTo>
                    <a:lnTo>
                      <a:pt x="230" y="121"/>
                    </a:lnTo>
                    <a:moveTo>
                      <a:pt x="243" y="86"/>
                    </a:moveTo>
                    <a:lnTo>
                      <a:pt x="226" y="83"/>
                    </a:lnTo>
                    <a:lnTo>
                      <a:pt x="233" y="97"/>
                    </a:lnTo>
                    <a:moveTo>
                      <a:pt x="263" y="72"/>
                    </a:moveTo>
                    <a:lnTo>
                      <a:pt x="246" y="69"/>
                    </a:lnTo>
                    <a:lnTo>
                      <a:pt x="243" y="86"/>
                    </a:lnTo>
                    <a:moveTo>
                      <a:pt x="276" y="44"/>
                    </a:moveTo>
                    <a:lnTo>
                      <a:pt x="266" y="54"/>
                    </a:lnTo>
                    <a:lnTo>
                      <a:pt x="263" y="72"/>
                    </a:lnTo>
                    <a:moveTo>
                      <a:pt x="275" y="10"/>
                    </a:moveTo>
                    <a:lnTo>
                      <a:pt x="278" y="20"/>
                    </a:lnTo>
                    <a:lnTo>
                      <a:pt x="268" y="30"/>
                    </a:lnTo>
                    <a:lnTo>
                      <a:pt x="276" y="44"/>
                    </a:lnTo>
                    <a:moveTo>
                      <a:pt x="257" y="205"/>
                    </a:moveTo>
                    <a:lnTo>
                      <a:pt x="240" y="203"/>
                    </a:lnTo>
                    <a:moveTo>
                      <a:pt x="277" y="191"/>
                    </a:moveTo>
                    <a:lnTo>
                      <a:pt x="260" y="188"/>
                    </a:lnTo>
                    <a:lnTo>
                      <a:pt x="254" y="202"/>
                    </a:lnTo>
                    <a:moveTo>
                      <a:pt x="285" y="211"/>
                    </a:moveTo>
                    <a:lnTo>
                      <a:pt x="291" y="198"/>
                    </a:lnTo>
                    <a:lnTo>
                      <a:pt x="277" y="191"/>
                    </a:lnTo>
                    <a:moveTo>
                      <a:pt x="296" y="235"/>
                    </a:moveTo>
                    <a:lnTo>
                      <a:pt x="299" y="218"/>
                    </a:lnTo>
                    <a:lnTo>
                      <a:pt x="285" y="211"/>
                    </a:lnTo>
                    <a:moveTo>
                      <a:pt x="317" y="255"/>
                    </a:moveTo>
                    <a:lnTo>
                      <a:pt x="310" y="241"/>
                    </a:lnTo>
                    <a:lnTo>
                      <a:pt x="296" y="235"/>
                    </a:lnTo>
                    <a:moveTo>
                      <a:pt x="338" y="254"/>
                    </a:moveTo>
                    <a:lnTo>
                      <a:pt x="327" y="244"/>
                    </a:lnTo>
                    <a:lnTo>
                      <a:pt x="317" y="255"/>
                    </a:lnTo>
                    <a:moveTo>
                      <a:pt x="365" y="253"/>
                    </a:moveTo>
                    <a:lnTo>
                      <a:pt x="351" y="240"/>
                    </a:lnTo>
                    <a:lnTo>
                      <a:pt x="341" y="251"/>
                    </a:lnTo>
                    <a:moveTo>
                      <a:pt x="389" y="242"/>
                    </a:moveTo>
                    <a:lnTo>
                      <a:pt x="389" y="249"/>
                    </a:lnTo>
                    <a:lnTo>
                      <a:pt x="375" y="236"/>
                    </a:lnTo>
                    <a:lnTo>
                      <a:pt x="365" y="253"/>
                    </a:lnTo>
                    <a:moveTo>
                      <a:pt x="198" y="163"/>
                    </a:moveTo>
                    <a:lnTo>
                      <a:pt x="184" y="157"/>
                    </a:lnTo>
                    <a:moveTo>
                      <a:pt x="221" y="152"/>
                    </a:moveTo>
                    <a:lnTo>
                      <a:pt x="207" y="145"/>
                    </a:lnTo>
                    <a:lnTo>
                      <a:pt x="198" y="163"/>
                    </a:lnTo>
                    <a:moveTo>
                      <a:pt x="241" y="144"/>
                    </a:moveTo>
                    <a:lnTo>
                      <a:pt x="228" y="138"/>
                    </a:lnTo>
                    <a:lnTo>
                      <a:pt x="221" y="152"/>
                    </a:lnTo>
                    <a:moveTo>
                      <a:pt x="265" y="133"/>
                    </a:moveTo>
                    <a:lnTo>
                      <a:pt x="251" y="127"/>
                    </a:lnTo>
                    <a:lnTo>
                      <a:pt x="245" y="141"/>
                    </a:lnTo>
                    <a:moveTo>
                      <a:pt x="289" y="115"/>
                    </a:moveTo>
                    <a:lnTo>
                      <a:pt x="271" y="119"/>
                    </a:lnTo>
                    <a:lnTo>
                      <a:pt x="265" y="133"/>
                    </a:lnTo>
                    <a:moveTo>
                      <a:pt x="298" y="91"/>
                    </a:moveTo>
                    <a:lnTo>
                      <a:pt x="285" y="98"/>
                    </a:lnTo>
                    <a:lnTo>
                      <a:pt x="289" y="115"/>
                    </a:lnTo>
                    <a:moveTo>
                      <a:pt x="311" y="70"/>
                    </a:moveTo>
                    <a:lnTo>
                      <a:pt x="294" y="74"/>
                    </a:lnTo>
                    <a:lnTo>
                      <a:pt x="298" y="91"/>
                    </a:lnTo>
                    <a:moveTo>
                      <a:pt x="313" y="39"/>
                    </a:moveTo>
                    <a:lnTo>
                      <a:pt x="320" y="46"/>
                    </a:lnTo>
                    <a:lnTo>
                      <a:pt x="300" y="53"/>
                    </a:lnTo>
                    <a:lnTo>
                      <a:pt x="307" y="67"/>
                    </a:lnTo>
                    <a:moveTo>
                      <a:pt x="223" y="200"/>
                    </a:moveTo>
                    <a:lnTo>
                      <a:pt x="206" y="197"/>
                    </a:lnTo>
                    <a:moveTo>
                      <a:pt x="243" y="192"/>
                    </a:moveTo>
                    <a:lnTo>
                      <a:pt x="226" y="183"/>
                    </a:lnTo>
                    <a:lnTo>
                      <a:pt x="223" y="200"/>
                    </a:lnTo>
                    <a:moveTo>
                      <a:pt x="263" y="178"/>
                    </a:moveTo>
                    <a:lnTo>
                      <a:pt x="249" y="172"/>
                    </a:lnTo>
                    <a:lnTo>
                      <a:pt x="246" y="189"/>
                    </a:lnTo>
                    <a:moveTo>
                      <a:pt x="287" y="181"/>
                    </a:moveTo>
                    <a:lnTo>
                      <a:pt x="276" y="164"/>
                    </a:lnTo>
                    <a:lnTo>
                      <a:pt x="263" y="178"/>
                    </a:lnTo>
                    <a:moveTo>
                      <a:pt x="318" y="169"/>
                    </a:moveTo>
                    <a:lnTo>
                      <a:pt x="301" y="166"/>
                    </a:lnTo>
                    <a:lnTo>
                      <a:pt x="291" y="177"/>
                    </a:lnTo>
                    <a:moveTo>
                      <a:pt x="334" y="151"/>
                    </a:moveTo>
                    <a:lnTo>
                      <a:pt x="317" y="149"/>
                    </a:lnTo>
                    <a:lnTo>
                      <a:pt x="318" y="169"/>
                    </a:lnTo>
                    <a:moveTo>
                      <a:pt x="351" y="141"/>
                    </a:moveTo>
                    <a:lnTo>
                      <a:pt x="334" y="131"/>
                    </a:lnTo>
                    <a:lnTo>
                      <a:pt x="334" y="151"/>
                    </a:lnTo>
                    <a:moveTo>
                      <a:pt x="385" y="119"/>
                    </a:moveTo>
                    <a:lnTo>
                      <a:pt x="371" y="133"/>
                    </a:lnTo>
                    <a:lnTo>
                      <a:pt x="354" y="123"/>
                    </a:lnTo>
                    <a:lnTo>
                      <a:pt x="348" y="137"/>
                    </a:lnTo>
                    <a:moveTo>
                      <a:pt x="173" y="160"/>
                    </a:moveTo>
                    <a:lnTo>
                      <a:pt x="177" y="177"/>
                    </a:lnTo>
                    <a:moveTo>
                      <a:pt x="152" y="147"/>
                    </a:moveTo>
                    <a:lnTo>
                      <a:pt x="156" y="164"/>
                    </a:lnTo>
                    <a:lnTo>
                      <a:pt x="173" y="160"/>
                    </a:lnTo>
                    <a:moveTo>
                      <a:pt x="135" y="138"/>
                    </a:moveTo>
                    <a:lnTo>
                      <a:pt x="135" y="151"/>
                    </a:lnTo>
                    <a:lnTo>
                      <a:pt x="152" y="147"/>
                    </a:lnTo>
                    <a:moveTo>
                      <a:pt x="117" y="121"/>
                    </a:moveTo>
                    <a:lnTo>
                      <a:pt x="118" y="135"/>
                    </a:lnTo>
                    <a:lnTo>
                      <a:pt x="135" y="138"/>
                    </a:lnTo>
                    <a:moveTo>
                      <a:pt x="96" y="108"/>
                    </a:moveTo>
                    <a:lnTo>
                      <a:pt x="100" y="125"/>
                    </a:lnTo>
                    <a:lnTo>
                      <a:pt x="117" y="121"/>
                    </a:lnTo>
                    <a:moveTo>
                      <a:pt x="75" y="95"/>
                    </a:moveTo>
                    <a:lnTo>
                      <a:pt x="79" y="112"/>
                    </a:lnTo>
                    <a:lnTo>
                      <a:pt x="96" y="108"/>
                    </a:lnTo>
                    <a:moveTo>
                      <a:pt x="58" y="79"/>
                    </a:moveTo>
                    <a:lnTo>
                      <a:pt x="58" y="99"/>
                    </a:lnTo>
                    <a:lnTo>
                      <a:pt x="75" y="95"/>
                    </a:lnTo>
                    <a:moveTo>
                      <a:pt x="46" y="48"/>
                    </a:moveTo>
                    <a:lnTo>
                      <a:pt x="60" y="55"/>
                    </a:lnTo>
                    <a:lnTo>
                      <a:pt x="43" y="65"/>
                    </a:lnTo>
                    <a:lnTo>
                      <a:pt x="54" y="82"/>
                    </a:lnTo>
                    <a:moveTo>
                      <a:pt x="141" y="110"/>
                    </a:moveTo>
                    <a:lnTo>
                      <a:pt x="142" y="131"/>
                    </a:lnTo>
                    <a:moveTo>
                      <a:pt x="123" y="94"/>
                    </a:moveTo>
                    <a:lnTo>
                      <a:pt x="124" y="114"/>
                    </a:lnTo>
                    <a:lnTo>
                      <a:pt x="141" y="110"/>
                    </a:lnTo>
                    <a:moveTo>
                      <a:pt x="105" y="77"/>
                    </a:moveTo>
                    <a:lnTo>
                      <a:pt x="109" y="94"/>
                    </a:lnTo>
                    <a:lnTo>
                      <a:pt x="123" y="94"/>
                    </a:lnTo>
                    <a:moveTo>
                      <a:pt x="91" y="57"/>
                    </a:moveTo>
                    <a:lnTo>
                      <a:pt x="92" y="77"/>
                    </a:lnTo>
                    <a:lnTo>
                      <a:pt x="105" y="77"/>
                    </a:lnTo>
                    <a:moveTo>
                      <a:pt x="115" y="60"/>
                    </a:moveTo>
                    <a:lnTo>
                      <a:pt x="104" y="50"/>
                    </a:lnTo>
                    <a:lnTo>
                      <a:pt x="88" y="60"/>
                    </a:lnTo>
                    <a:moveTo>
                      <a:pt x="136" y="59"/>
                    </a:moveTo>
                    <a:lnTo>
                      <a:pt x="125" y="49"/>
                    </a:lnTo>
                    <a:lnTo>
                      <a:pt x="115" y="60"/>
                    </a:lnTo>
                    <a:moveTo>
                      <a:pt x="148" y="31"/>
                    </a:moveTo>
                    <a:lnTo>
                      <a:pt x="149" y="45"/>
                    </a:lnTo>
                    <a:lnTo>
                      <a:pt x="139" y="55"/>
                    </a:lnTo>
                    <a:moveTo>
                      <a:pt x="124" y="8"/>
                    </a:moveTo>
                    <a:lnTo>
                      <a:pt x="131" y="14"/>
                    </a:lnTo>
                    <a:lnTo>
                      <a:pt x="131" y="28"/>
                    </a:lnTo>
                    <a:lnTo>
                      <a:pt x="148" y="31"/>
                    </a:lnTo>
                    <a:moveTo>
                      <a:pt x="163" y="250"/>
                    </a:moveTo>
                    <a:lnTo>
                      <a:pt x="146" y="247"/>
                    </a:lnTo>
                    <a:moveTo>
                      <a:pt x="153" y="274"/>
                    </a:moveTo>
                    <a:lnTo>
                      <a:pt x="174" y="267"/>
                    </a:lnTo>
                    <a:lnTo>
                      <a:pt x="163" y="250"/>
                    </a:lnTo>
                    <a:moveTo>
                      <a:pt x="147" y="295"/>
                    </a:moveTo>
                    <a:lnTo>
                      <a:pt x="161" y="288"/>
                    </a:lnTo>
                    <a:lnTo>
                      <a:pt x="153" y="274"/>
                    </a:lnTo>
                    <a:moveTo>
                      <a:pt x="140" y="275"/>
                    </a:moveTo>
                    <a:lnTo>
                      <a:pt x="133" y="289"/>
                    </a:lnTo>
                    <a:lnTo>
                      <a:pt x="147" y="295"/>
                    </a:lnTo>
                    <a:moveTo>
                      <a:pt x="109" y="279"/>
                    </a:moveTo>
                    <a:lnTo>
                      <a:pt x="122" y="272"/>
                    </a:lnTo>
                    <a:lnTo>
                      <a:pt x="140" y="275"/>
                    </a:lnTo>
                    <a:moveTo>
                      <a:pt x="103" y="300"/>
                    </a:moveTo>
                    <a:lnTo>
                      <a:pt x="116" y="293"/>
                    </a:lnTo>
                    <a:lnTo>
                      <a:pt x="109" y="279"/>
                    </a:lnTo>
                    <a:moveTo>
                      <a:pt x="100" y="324"/>
                    </a:moveTo>
                    <a:lnTo>
                      <a:pt x="114" y="317"/>
                    </a:lnTo>
                    <a:lnTo>
                      <a:pt x="103" y="300"/>
                    </a:lnTo>
                    <a:moveTo>
                      <a:pt x="91" y="355"/>
                    </a:moveTo>
                    <a:lnTo>
                      <a:pt x="87" y="345"/>
                    </a:lnTo>
                    <a:lnTo>
                      <a:pt x="104" y="341"/>
                    </a:lnTo>
                    <a:lnTo>
                      <a:pt x="100" y="324"/>
                    </a:lnTo>
                    <a:moveTo>
                      <a:pt x="370" y="191"/>
                    </a:moveTo>
                    <a:lnTo>
                      <a:pt x="387" y="194"/>
                    </a:lnTo>
                    <a:moveTo>
                      <a:pt x="357" y="212"/>
                    </a:moveTo>
                    <a:lnTo>
                      <a:pt x="371" y="212"/>
                    </a:lnTo>
                    <a:lnTo>
                      <a:pt x="367" y="195"/>
                    </a:lnTo>
                    <a:moveTo>
                      <a:pt x="340" y="230"/>
                    </a:moveTo>
                    <a:lnTo>
                      <a:pt x="354" y="230"/>
                    </a:lnTo>
                    <a:lnTo>
                      <a:pt x="354" y="216"/>
                    </a:lnTo>
                    <a:moveTo>
                      <a:pt x="329" y="207"/>
                    </a:moveTo>
                    <a:lnTo>
                      <a:pt x="320" y="224"/>
                    </a:lnTo>
                    <a:lnTo>
                      <a:pt x="337" y="234"/>
                    </a:lnTo>
                    <a:moveTo>
                      <a:pt x="315" y="186"/>
                    </a:moveTo>
                    <a:lnTo>
                      <a:pt x="312" y="204"/>
                    </a:lnTo>
                    <a:lnTo>
                      <a:pt x="326" y="210"/>
                    </a:lnTo>
                    <a:moveTo>
                      <a:pt x="339" y="182"/>
                    </a:moveTo>
                    <a:lnTo>
                      <a:pt x="328" y="172"/>
                    </a:lnTo>
                    <a:lnTo>
                      <a:pt x="315" y="186"/>
                    </a:lnTo>
                    <a:moveTo>
                      <a:pt x="363" y="185"/>
                    </a:moveTo>
                    <a:lnTo>
                      <a:pt x="349" y="172"/>
                    </a:lnTo>
                    <a:lnTo>
                      <a:pt x="339" y="182"/>
                    </a:lnTo>
                    <a:moveTo>
                      <a:pt x="397" y="177"/>
                    </a:moveTo>
                    <a:lnTo>
                      <a:pt x="390" y="184"/>
                    </a:lnTo>
                    <a:lnTo>
                      <a:pt x="376" y="171"/>
                    </a:lnTo>
                    <a:lnTo>
                      <a:pt x="363" y="185"/>
                    </a:lnTo>
                    <a:moveTo>
                      <a:pt x="207" y="252"/>
                    </a:moveTo>
                    <a:lnTo>
                      <a:pt x="205" y="269"/>
                    </a:lnTo>
                    <a:moveTo>
                      <a:pt x="232" y="261"/>
                    </a:moveTo>
                    <a:lnTo>
                      <a:pt x="228" y="244"/>
                    </a:lnTo>
                    <a:lnTo>
                      <a:pt x="207" y="252"/>
                    </a:lnTo>
                    <a:moveTo>
                      <a:pt x="250" y="278"/>
                    </a:moveTo>
                    <a:lnTo>
                      <a:pt x="245" y="261"/>
                    </a:lnTo>
                    <a:lnTo>
                      <a:pt x="232" y="261"/>
                    </a:lnTo>
                    <a:moveTo>
                      <a:pt x="229" y="278"/>
                    </a:moveTo>
                    <a:lnTo>
                      <a:pt x="246" y="288"/>
                    </a:lnTo>
                    <a:lnTo>
                      <a:pt x="250" y="278"/>
                    </a:lnTo>
                    <a:moveTo>
                      <a:pt x="213" y="310"/>
                    </a:moveTo>
                    <a:lnTo>
                      <a:pt x="219" y="296"/>
                    </a:lnTo>
                    <a:lnTo>
                      <a:pt x="232" y="282"/>
                    </a:lnTo>
                    <a:moveTo>
                      <a:pt x="217" y="334"/>
                    </a:moveTo>
                    <a:lnTo>
                      <a:pt x="230" y="320"/>
                    </a:lnTo>
                    <a:lnTo>
                      <a:pt x="213" y="310"/>
                    </a:lnTo>
                    <a:moveTo>
                      <a:pt x="228" y="357"/>
                    </a:moveTo>
                    <a:lnTo>
                      <a:pt x="234" y="343"/>
                    </a:lnTo>
                    <a:lnTo>
                      <a:pt x="224" y="334"/>
                    </a:lnTo>
                    <a:moveTo>
                      <a:pt x="246" y="388"/>
                    </a:moveTo>
                    <a:lnTo>
                      <a:pt x="236" y="378"/>
                    </a:lnTo>
                    <a:lnTo>
                      <a:pt x="242" y="364"/>
                    </a:lnTo>
                    <a:lnTo>
                      <a:pt x="228" y="357"/>
                    </a:lnTo>
                    <a:moveTo>
                      <a:pt x="215" y="365"/>
                    </a:moveTo>
                    <a:lnTo>
                      <a:pt x="208" y="379"/>
                    </a:lnTo>
                    <a:moveTo>
                      <a:pt x="210" y="341"/>
                    </a:moveTo>
                    <a:lnTo>
                      <a:pt x="201" y="358"/>
                    </a:lnTo>
                    <a:lnTo>
                      <a:pt x="215" y="365"/>
                    </a:lnTo>
                    <a:moveTo>
                      <a:pt x="203" y="321"/>
                    </a:moveTo>
                    <a:lnTo>
                      <a:pt x="197" y="334"/>
                    </a:lnTo>
                    <a:lnTo>
                      <a:pt x="210" y="341"/>
                    </a:lnTo>
                    <a:moveTo>
                      <a:pt x="230" y="313"/>
                    </a:moveTo>
                    <a:lnTo>
                      <a:pt x="213" y="303"/>
                    </a:lnTo>
                    <a:lnTo>
                      <a:pt x="203" y="321"/>
                    </a:lnTo>
                    <a:moveTo>
                      <a:pt x="247" y="302"/>
                    </a:moveTo>
                    <a:lnTo>
                      <a:pt x="233" y="295"/>
                    </a:lnTo>
                    <a:lnTo>
                      <a:pt x="230" y="313"/>
                    </a:lnTo>
                    <a:moveTo>
                      <a:pt x="268" y="315"/>
                    </a:moveTo>
                    <a:lnTo>
                      <a:pt x="264" y="298"/>
                    </a:lnTo>
                    <a:lnTo>
                      <a:pt x="247" y="302"/>
                    </a:lnTo>
                    <a:moveTo>
                      <a:pt x="275" y="335"/>
                    </a:moveTo>
                    <a:lnTo>
                      <a:pt x="282" y="321"/>
                    </a:lnTo>
                    <a:lnTo>
                      <a:pt x="268" y="315"/>
                    </a:lnTo>
                    <a:moveTo>
                      <a:pt x="300" y="365"/>
                    </a:moveTo>
                    <a:lnTo>
                      <a:pt x="286" y="359"/>
                    </a:lnTo>
                    <a:lnTo>
                      <a:pt x="293" y="345"/>
                    </a:lnTo>
                    <a:lnTo>
                      <a:pt x="279" y="338"/>
                    </a:lnTo>
                    <a:moveTo>
                      <a:pt x="213" y="217"/>
                    </a:moveTo>
                    <a:lnTo>
                      <a:pt x="202" y="201"/>
                    </a:lnTo>
                    <a:moveTo>
                      <a:pt x="237" y="220"/>
                    </a:moveTo>
                    <a:lnTo>
                      <a:pt x="226" y="203"/>
                    </a:lnTo>
                    <a:lnTo>
                      <a:pt x="213" y="217"/>
                    </a:lnTo>
                    <a:moveTo>
                      <a:pt x="261" y="223"/>
                    </a:moveTo>
                    <a:lnTo>
                      <a:pt x="250" y="206"/>
                    </a:lnTo>
                    <a:lnTo>
                      <a:pt x="237" y="220"/>
                    </a:lnTo>
                    <a:moveTo>
                      <a:pt x="276" y="243"/>
                    </a:moveTo>
                    <a:lnTo>
                      <a:pt x="279" y="225"/>
                    </a:lnTo>
                    <a:lnTo>
                      <a:pt x="261" y="223"/>
                    </a:lnTo>
                    <a:moveTo>
                      <a:pt x="287" y="259"/>
                    </a:moveTo>
                    <a:lnTo>
                      <a:pt x="289" y="242"/>
                    </a:lnTo>
                    <a:lnTo>
                      <a:pt x="272" y="239"/>
                    </a:lnTo>
                    <a:moveTo>
                      <a:pt x="308" y="279"/>
                    </a:moveTo>
                    <a:lnTo>
                      <a:pt x="304" y="262"/>
                    </a:lnTo>
                    <a:lnTo>
                      <a:pt x="287" y="259"/>
                    </a:lnTo>
                    <a:moveTo>
                      <a:pt x="332" y="289"/>
                    </a:moveTo>
                    <a:lnTo>
                      <a:pt x="325" y="275"/>
                    </a:lnTo>
                    <a:lnTo>
                      <a:pt x="308" y="279"/>
                    </a:lnTo>
                    <a:moveTo>
                      <a:pt x="363" y="298"/>
                    </a:moveTo>
                    <a:lnTo>
                      <a:pt x="353" y="302"/>
                    </a:lnTo>
                    <a:lnTo>
                      <a:pt x="349" y="285"/>
                    </a:lnTo>
                    <a:lnTo>
                      <a:pt x="332" y="289"/>
                    </a:lnTo>
                    <a:moveTo>
                      <a:pt x="107" y="238"/>
                    </a:moveTo>
                    <a:lnTo>
                      <a:pt x="121" y="238"/>
                    </a:lnTo>
                    <a:moveTo>
                      <a:pt x="87" y="252"/>
                    </a:moveTo>
                    <a:lnTo>
                      <a:pt x="105" y="255"/>
                    </a:lnTo>
                    <a:lnTo>
                      <a:pt x="107" y="238"/>
                    </a:lnTo>
                    <a:moveTo>
                      <a:pt x="67" y="267"/>
                    </a:moveTo>
                    <a:lnTo>
                      <a:pt x="88" y="266"/>
                    </a:lnTo>
                    <a:lnTo>
                      <a:pt x="87" y="252"/>
                    </a:lnTo>
                    <a:moveTo>
                      <a:pt x="51" y="278"/>
                    </a:moveTo>
                    <a:lnTo>
                      <a:pt x="68" y="280"/>
                    </a:lnTo>
                    <a:lnTo>
                      <a:pt x="67" y="267"/>
                    </a:lnTo>
                    <a:moveTo>
                      <a:pt x="53" y="254"/>
                    </a:moveTo>
                    <a:lnTo>
                      <a:pt x="40" y="268"/>
                    </a:lnTo>
                    <a:lnTo>
                      <a:pt x="51" y="278"/>
                    </a:lnTo>
                    <a:moveTo>
                      <a:pt x="52" y="233"/>
                    </a:moveTo>
                    <a:lnTo>
                      <a:pt x="42" y="244"/>
                    </a:lnTo>
                    <a:lnTo>
                      <a:pt x="53" y="254"/>
                    </a:lnTo>
                    <a:moveTo>
                      <a:pt x="24" y="220"/>
                    </a:moveTo>
                    <a:lnTo>
                      <a:pt x="38" y="220"/>
                    </a:lnTo>
                    <a:lnTo>
                      <a:pt x="52" y="233"/>
                    </a:lnTo>
                    <a:moveTo>
                      <a:pt x="5" y="248"/>
                    </a:moveTo>
                    <a:lnTo>
                      <a:pt x="8" y="238"/>
                    </a:lnTo>
                    <a:lnTo>
                      <a:pt x="25" y="234"/>
                    </a:lnTo>
                    <a:lnTo>
                      <a:pt x="24" y="220"/>
                    </a:lnTo>
                    <a:moveTo>
                      <a:pt x="175" y="215"/>
                    </a:moveTo>
                    <a:lnTo>
                      <a:pt x="193" y="218"/>
                    </a:lnTo>
                    <a:moveTo>
                      <a:pt x="152" y="226"/>
                    </a:moveTo>
                    <a:lnTo>
                      <a:pt x="169" y="229"/>
                    </a:lnTo>
                    <a:lnTo>
                      <a:pt x="175" y="215"/>
                    </a:lnTo>
                    <a:moveTo>
                      <a:pt x="132" y="241"/>
                    </a:moveTo>
                    <a:lnTo>
                      <a:pt x="149" y="244"/>
                    </a:lnTo>
                    <a:lnTo>
                      <a:pt x="152" y="226"/>
                    </a:lnTo>
                    <a:moveTo>
                      <a:pt x="111" y="248"/>
                    </a:moveTo>
                    <a:lnTo>
                      <a:pt x="125" y="255"/>
                    </a:lnTo>
                    <a:lnTo>
                      <a:pt x="132" y="241"/>
                    </a:lnTo>
                    <a:moveTo>
                      <a:pt x="91" y="269"/>
                    </a:moveTo>
                    <a:lnTo>
                      <a:pt x="108" y="265"/>
                    </a:lnTo>
                    <a:lnTo>
                      <a:pt x="111" y="248"/>
                    </a:lnTo>
                    <a:moveTo>
                      <a:pt x="78" y="290"/>
                    </a:moveTo>
                    <a:lnTo>
                      <a:pt x="95" y="286"/>
                    </a:lnTo>
                    <a:lnTo>
                      <a:pt x="91" y="269"/>
                    </a:lnTo>
                    <a:moveTo>
                      <a:pt x="65" y="311"/>
                    </a:moveTo>
                    <a:lnTo>
                      <a:pt x="82" y="307"/>
                    </a:lnTo>
                    <a:lnTo>
                      <a:pt x="78" y="290"/>
                    </a:lnTo>
                    <a:moveTo>
                      <a:pt x="42" y="336"/>
                    </a:moveTo>
                    <a:lnTo>
                      <a:pt x="45" y="312"/>
                    </a:lnTo>
                    <a:lnTo>
                      <a:pt x="52" y="326"/>
                    </a:lnTo>
                    <a:lnTo>
                      <a:pt x="69" y="315"/>
                    </a:lnTo>
                    <a:moveTo>
                      <a:pt x="92" y="191"/>
                    </a:moveTo>
                    <a:lnTo>
                      <a:pt x="85" y="177"/>
                    </a:lnTo>
                    <a:moveTo>
                      <a:pt x="113" y="197"/>
                    </a:moveTo>
                    <a:lnTo>
                      <a:pt x="106" y="183"/>
                    </a:lnTo>
                    <a:lnTo>
                      <a:pt x="92" y="191"/>
                    </a:lnTo>
                    <a:moveTo>
                      <a:pt x="129" y="179"/>
                    </a:moveTo>
                    <a:lnTo>
                      <a:pt x="130" y="193"/>
                    </a:lnTo>
                    <a:lnTo>
                      <a:pt x="113" y="197"/>
                    </a:lnTo>
                    <a:moveTo>
                      <a:pt x="115" y="159"/>
                    </a:moveTo>
                    <a:lnTo>
                      <a:pt x="112" y="176"/>
                    </a:lnTo>
                    <a:lnTo>
                      <a:pt x="129" y="179"/>
                    </a:lnTo>
                    <a:moveTo>
                      <a:pt x="87" y="146"/>
                    </a:moveTo>
                    <a:lnTo>
                      <a:pt x="94" y="160"/>
                    </a:lnTo>
                    <a:lnTo>
                      <a:pt x="115" y="159"/>
                    </a:lnTo>
                    <a:moveTo>
                      <a:pt x="60" y="147"/>
                    </a:moveTo>
                    <a:lnTo>
                      <a:pt x="74" y="160"/>
                    </a:lnTo>
                    <a:lnTo>
                      <a:pt x="87" y="146"/>
                    </a:lnTo>
                    <a:moveTo>
                      <a:pt x="42" y="144"/>
                    </a:moveTo>
                    <a:lnTo>
                      <a:pt x="50" y="158"/>
                    </a:lnTo>
                    <a:lnTo>
                      <a:pt x="60" y="147"/>
                    </a:lnTo>
                    <a:moveTo>
                      <a:pt x="1" y="146"/>
                    </a:moveTo>
                    <a:lnTo>
                      <a:pt x="18" y="135"/>
                    </a:lnTo>
                    <a:lnTo>
                      <a:pt x="26" y="148"/>
                    </a:lnTo>
                    <a:lnTo>
                      <a:pt x="39" y="141"/>
                    </a:lnTo>
                    <a:moveTo>
                      <a:pt x="189" y="215"/>
                    </a:moveTo>
                    <a:lnTo>
                      <a:pt x="202" y="207"/>
                    </a:lnTo>
                    <a:moveTo>
                      <a:pt x="180" y="239"/>
                    </a:moveTo>
                    <a:lnTo>
                      <a:pt x="196" y="228"/>
                    </a:lnTo>
                    <a:lnTo>
                      <a:pt x="189" y="215"/>
                    </a:lnTo>
                    <a:moveTo>
                      <a:pt x="173" y="260"/>
                    </a:moveTo>
                    <a:lnTo>
                      <a:pt x="187" y="253"/>
                    </a:lnTo>
                    <a:lnTo>
                      <a:pt x="180" y="239"/>
                    </a:lnTo>
                    <a:moveTo>
                      <a:pt x="164" y="284"/>
                    </a:moveTo>
                    <a:lnTo>
                      <a:pt x="181" y="273"/>
                    </a:lnTo>
                    <a:lnTo>
                      <a:pt x="173" y="260"/>
                    </a:lnTo>
                    <a:moveTo>
                      <a:pt x="158" y="305"/>
                    </a:moveTo>
                    <a:lnTo>
                      <a:pt x="171" y="298"/>
                    </a:lnTo>
                    <a:lnTo>
                      <a:pt x="164" y="284"/>
                    </a:lnTo>
                    <a:moveTo>
                      <a:pt x="148" y="329"/>
                    </a:moveTo>
                    <a:lnTo>
                      <a:pt x="165" y="318"/>
                    </a:lnTo>
                    <a:lnTo>
                      <a:pt x="158" y="305"/>
                    </a:lnTo>
                    <a:moveTo>
                      <a:pt x="142" y="350"/>
                    </a:moveTo>
                    <a:lnTo>
                      <a:pt x="156" y="343"/>
                    </a:lnTo>
                    <a:lnTo>
                      <a:pt x="148" y="329"/>
                    </a:lnTo>
                    <a:moveTo>
                      <a:pt x="143" y="384"/>
                    </a:moveTo>
                    <a:lnTo>
                      <a:pt x="133" y="374"/>
                    </a:lnTo>
                    <a:lnTo>
                      <a:pt x="153" y="367"/>
                    </a:lnTo>
                    <a:lnTo>
                      <a:pt x="142" y="350"/>
                    </a:lnTo>
                  </a:path>
                </a:pathLst>
              </a:custGeom>
              <a:noFill/>
              <a:ln w="12700" cap="flat">
                <a:solidFill>
                  <a:srgbClr val="25221E"/>
                </a:solidFill>
                <a:prstDash val="solid"/>
                <a:round/>
                <a:headEnd/>
                <a:tailEnd/>
              </a:ln>
            </p:spPr>
            <p:txBody>
              <a:bodyPr/>
              <a:lstStyle/>
              <a:p>
                <a:endParaRPr lang="pl-PL"/>
              </a:p>
            </p:txBody>
          </p:sp>
        </p:grpSp>
        <p:grpSp>
          <p:nvGrpSpPr>
            <p:cNvPr id="4" name="Group 1176"/>
            <p:cNvGrpSpPr>
              <a:grpSpLocks/>
            </p:cNvGrpSpPr>
            <p:nvPr/>
          </p:nvGrpSpPr>
          <p:grpSpPr bwMode="auto">
            <a:xfrm>
              <a:off x="2772" y="2200"/>
              <a:ext cx="488" cy="492"/>
              <a:chOff x="2772" y="1980"/>
              <a:chExt cx="488" cy="492"/>
            </a:xfrm>
          </p:grpSpPr>
          <p:sp>
            <p:nvSpPr>
              <p:cNvPr id="75929" name="Oval 1177"/>
              <p:cNvSpPr>
                <a:spLocks noChangeArrowheads="1"/>
              </p:cNvSpPr>
              <p:nvPr/>
            </p:nvSpPr>
            <p:spPr bwMode="auto">
              <a:xfrm>
                <a:off x="2772" y="1980"/>
                <a:ext cx="488" cy="488"/>
              </a:xfrm>
              <a:prstGeom prst="ellipse">
                <a:avLst/>
              </a:prstGeom>
              <a:solidFill>
                <a:schemeClr val="bg1"/>
              </a:solidFill>
              <a:ln w="9525">
                <a:noFill/>
                <a:round/>
                <a:headEnd/>
                <a:tailEnd/>
              </a:ln>
              <a:effectLst/>
            </p:spPr>
            <p:txBody>
              <a:bodyPr wrap="none" anchor="ctr"/>
              <a:lstStyle/>
              <a:p>
                <a:endParaRPr lang="pl-PL"/>
              </a:p>
            </p:txBody>
          </p:sp>
          <p:sp>
            <p:nvSpPr>
              <p:cNvPr id="75930" name="Freeform 1178"/>
              <p:cNvSpPr>
                <a:spLocks noEditPoints="1"/>
              </p:cNvSpPr>
              <p:nvPr/>
            </p:nvSpPr>
            <p:spPr bwMode="auto">
              <a:xfrm>
                <a:off x="2781" y="2003"/>
                <a:ext cx="473" cy="469"/>
              </a:xfrm>
              <a:custGeom>
                <a:avLst/>
                <a:gdLst/>
                <a:ahLst/>
                <a:cxnLst>
                  <a:cxn ang="0">
                    <a:pos x="80" y="140"/>
                  </a:cxn>
                  <a:cxn ang="0">
                    <a:pos x="136" y="179"/>
                  </a:cxn>
                  <a:cxn ang="0">
                    <a:pos x="180" y="153"/>
                  </a:cxn>
                  <a:cxn ang="0">
                    <a:pos x="212" y="84"/>
                  </a:cxn>
                  <a:cxn ang="0">
                    <a:pos x="216" y="1"/>
                  </a:cxn>
                  <a:cxn ang="0">
                    <a:pos x="201" y="273"/>
                  </a:cxn>
                  <a:cxn ang="0">
                    <a:pos x="170" y="349"/>
                  </a:cxn>
                  <a:cxn ang="0">
                    <a:pos x="184" y="369"/>
                  </a:cxn>
                  <a:cxn ang="0">
                    <a:pos x="290" y="150"/>
                  </a:cxn>
                  <a:cxn ang="0">
                    <a:pos x="339" y="97"/>
                  </a:cxn>
                  <a:cxn ang="0">
                    <a:pos x="152" y="120"/>
                  </a:cxn>
                  <a:cxn ang="0">
                    <a:pos x="195" y="74"/>
                  </a:cxn>
                  <a:cxn ang="0">
                    <a:pos x="158" y="0"/>
                  </a:cxn>
                  <a:cxn ang="0">
                    <a:pos x="255" y="243"/>
                  </a:cxn>
                  <a:cxn ang="0">
                    <a:pos x="288" y="301"/>
                  </a:cxn>
                  <a:cxn ang="0">
                    <a:pos x="306" y="317"/>
                  </a:cxn>
                  <a:cxn ang="0">
                    <a:pos x="99" y="204"/>
                  </a:cxn>
                  <a:cxn ang="0">
                    <a:pos x="34" y="189"/>
                  </a:cxn>
                  <a:cxn ang="0">
                    <a:pos x="247" y="103"/>
                  </a:cxn>
                  <a:cxn ang="0">
                    <a:pos x="243" y="86"/>
                  </a:cxn>
                  <a:cxn ang="0">
                    <a:pos x="275" y="10"/>
                  </a:cxn>
                  <a:cxn ang="0">
                    <a:pos x="285" y="211"/>
                  </a:cxn>
                  <a:cxn ang="0">
                    <a:pos x="338" y="254"/>
                  </a:cxn>
                  <a:cxn ang="0">
                    <a:pos x="365" y="253"/>
                  </a:cxn>
                  <a:cxn ang="0">
                    <a:pos x="265" y="133"/>
                  </a:cxn>
                  <a:cxn ang="0">
                    <a:pos x="311" y="70"/>
                  </a:cxn>
                  <a:cxn ang="0">
                    <a:pos x="243" y="192"/>
                  </a:cxn>
                  <a:cxn ang="0">
                    <a:pos x="318" y="169"/>
                  </a:cxn>
                  <a:cxn ang="0">
                    <a:pos x="385" y="119"/>
                  </a:cxn>
                  <a:cxn ang="0">
                    <a:pos x="135" y="138"/>
                  </a:cxn>
                  <a:cxn ang="0">
                    <a:pos x="75" y="95"/>
                  </a:cxn>
                  <a:cxn ang="0">
                    <a:pos x="54" y="82"/>
                  </a:cxn>
                  <a:cxn ang="0">
                    <a:pos x="91" y="57"/>
                  </a:cxn>
                  <a:cxn ang="0">
                    <a:pos x="148" y="31"/>
                  </a:cxn>
                  <a:cxn ang="0">
                    <a:pos x="153" y="274"/>
                  </a:cxn>
                  <a:cxn ang="0">
                    <a:pos x="109" y="279"/>
                  </a:cxn>
                  <a:cxn ang="0">
                    <a:pos x="91" y="355"/>
                  </a:cxn>
                  <a:cxn ang="0">
                    <a:pos x="340" y="230"/>
                  </a:cxn>
                  <a:cxn ang="0">
                    <a:pos x="339" y="182"/>
                  </a:cxn>
                  <a:cxn ang="0">
                    <a:pos x="363" y="185"/>
                  </a:cxn>
                  <a:cxn ang="0">
                    <a:pos x="229" y="278"/>
                  </a:cxn>
                  <a:cxn ang="0">
                    <a:pos x="228" y="357"/>
                  </a:cxn>
                  <a:cxn ang="0">
                    <a:pos x="210" y="341"/>
                  </a:cxn>
                  <a:cxn ang="0">
                    <a:pos x="247" y="302"/>
                  </a:cxn>
                  <a:cxn ang="0">
                    <a:pos x="300" y="365"/>
                  </a:cxn>
                  <a:cxn ang="0">
                    <a:pos x="261" y="223"/>
                  </a:cxn>
                  <a:cxn ang="0">
                    <a:pos x="308" y="279"/>
                  </a:cxn>
                  <a:cxn ang="0">
                    <a:pos x="332" y="289"/>
                  </a:cxn>
                  <a:cxn ang="0">
                    <a:pos x="51" y="278"/>
                  </a:cxn>
                  <a:cxn ang="0">
                    <a:pos x="24" y="220"/>
                  </a:cxn>
                  <a:cxn ang="0">
                    <a:pos x="152" y="226"/>
                  </a:cxn>
                  <a:cxn ang="0">
                    <a:pos x="91" y="269"/>
                  </a:cxn>
                  <a:cxn ang="0">
                    <a:pos x="42" y="336"/>
                  </a:cxn>
                  <a:cxn ang="0">
                    <a:pos x="129" y="179"/>
                  </a:cxn>
                  <a:cxn ang="0">
                    <a:pos x="60" y="147"/>
                  </a:cxn>
                  <a:cxn ang="0">
                    <a:pos x="39" y="141"/>
                  </a:cxn>
                  <a:cxn ang="0">
                    <a:pos x="164" y="284"/>
                  </a:cxn>
                  <a:cxn ang="0">
                    <a:pos x="142" y="350"/>
                  </a:cxn>
                </a:cxnLst>
                <a:rect l="0" t="0" r="r" b="b"/>
                <a:pathLst>
                  <a:path w="397" h="393">
                    <a:moveTo>
                      <a:pt x="27" y="97"/>
                    </a:moveTo>
                    <a:lnTo>
                      <a:pt x="37" y="93"/>
                    </a:lnTo>
                    <a:lnTo>
                      <a:pt x="41" y="110"/>
                    </a:lnTo>
                    <a:lnTo>
                      <a:pt x="55" y="110"/>
                    </a:lnTo>
                    <a:moveTo>
                      <a:pt x="58" y="106"/>
                    </a:moveTo>
                    <a:lnTo>
                      <a:pt x="59" y="127"/>
                    </a:lnTo>
                    <a:lnTo>
                      <a:pt x="76" y="123"/>
                    </a:lnTo>
                    <a:moveTo>
                      <a:pt x="76" y="123"/>
                    </a:moveTo>
                    <a:lnTo>
                      <a:pt x="80" y="140"/>
                    </a:lnTo>
                    <a:lnTo>
                      <a:pt x="97" y="136"/>
                    </a:lnTo>
                    <a:moveTo>
                      <a:pt x="97" y="136"/>
                    </a:moveTo>
                    <a:lnTo>
                      <a:pt x="101" y="153"/>
                    </a:lnTo>
                    <a:lnTo>
                      <a:pt x="115" y="152"/>
                    </a:lnTo>
                    <a:moveTo>
                      <a:pt x="118" y="149"/>
                    </a:moveTo>
                    <a:lnTo>
                      <a:pt x="119" y="169"/>
                    </a:lnTo>
                    <a:lnTo>
                      <a:pt x="136" y="165"/>
                    </a:lnTo>
                    <a:moveTo>
                      <a:pt x="136" y="165"/>
                    </a:moveTo>
                    <a:lnTo>
                      <a:pt x="136" y="179"/>
                    </a:lnTo>
                    <a:lnTo>
                      <a:pt x="157" y="178"/>
                    </a:lnTo>
                    <a:moveTo>
                      <a:pt x="157" y="178"/>
                    </a:moveTo>
                    <a:lnTo>
                      <a:pt x="164" y="192"/>
                    </a:lnTo>
                    <a:lnTo>
                      <a:pt x="178" y="184"/>
                    </a:lnTo>
                    <a:moveTo>
                      <a:pt x="178" y="184"/>
                    </a:moveTo>
                    <a:lnTo>
                      <a:pt x="185" y="198"/>
                    </a:lnTo>
                    <a:moveTo>
                      <a:pt x="149" y="144"/>
                    </a:moveTo>
                    <a:lnTo>
                      <a:pt x="148" y="124"/>
                    </a:lnTo>
                    <a:moveTo>
                      <a:pt x="180" y="153"/>
                    </a:moveTo>
                    <a:lnTo>
                      <a:pt x="163" y="144"/>
                    </a:lnTo>
                    <a:lnTo>
                      <a:pt x="149" y="144"/>
                    </a:lnTo>
                    <a:moveTo>
                      <a:pt x="203" y="129"/>
                    </a:moveTo>
                    <a:lnTo>
                      <a:pt x="186" y="139"/>
                    </a:lnTo>
                    <a:lnTo>
                      <a:pt x="180" y="153"/>
                    </a:lnTo>
                    <a:moveTo>
                      <a:pt x="206" y="104"/>
                    </a:moveTo>
                    <a:lnTo>
                      <a:pt x="189" y="115"/>
                    </a:lnTo>
                    <a:lnTo>
                      <a:pt x="203" y="129"/>
                    </a:lnTo>
                    <a:moveTo>
                      <a:pt x="212" y="84"/>
                    </a:moveTo>
                    <a:lnTo>
                      <a:pt x="198" y="91"/>
                    </a:lnTo>
                    <a:lnTo>
                      <a:pt x="206" y="104"/>
                    </a:lnTo>
                    <a:moveTo>
                      <a:pt x="215" y="60"/>
                    </a:moveTo>
                    <a:lnTo>
                      <a:pt x="201" y="67"/>
                    </a:lnTo>
                    <a:lnTo>
                      <a:pt x="208" y="80"/>
                    </a:lnTo>
                    <a:moveTo>
                      <a:pt x="217" y="35"/>
                    </a:moveTo>
                    <a:lnTo>
                      <a:pt x="204" y="43"/>
                    </a:lnTo>
                    <a:lnTo>
                      <a:pt x="215" y="60"/>
                    </a:lnTo>
                    <a:moveTo>
                      <a:pt x="216" y="1"/>
                    </a:moveTo>
                    <a:lnTo>
                      <a:pt x="227" y="11"/>
                    </a:lnTo>
                    <a:lnTo>
                      <a:pt x="210" y="22"/>
                    </a:lnTo>
                    <a:lnTo>
                      <a:pt x="217" y="35"/>
                    </a:lnTo>
                    <a:moveTo>
                      <a:pt x="242" y="251"/>
                    </a:moveTo>
                    <a:lnTo>
                      <a:pt x="259" y="253"/>
                    </a:lnTo>
                    <a:moveTo>
                      <a:pt x="218" y="262"/>
                    </a:moveTo>
                    <a:lnTo>
                      <a:pt x="235" y="265"/>
                    </a:lnTo>
                    <a:lnTo>
                      <a:pt x="242" y="251"/>
                    </a:lnTo>
                    <a:moveTo>
                      <a:pt x="201" y="273"/>
                    </a:moveTo>
                    <a:lnTo>
                      <a:pt x="215" y="279"/>
                    </a:lnTo>
                    <a:lnTo>
                      <a:pt x="218" y="262"/>
                    </a:lnTo>
                    <a:moveTo>
                      <a:pt x="178" y="297"/>
                    </a:moveTo>
                    <a:lnTo>
                      <a:pt x="195" y="286"/>
                    </a:lnTo>
                    <a:lnTo>
                      <a:pt x="201" y="273"/>
                    </a:lnTo>
                    <a:moveTo>
                      <a:pt x="168" y="315"/>
                    </a:moveTo>
                    <a:lnTo>
                      <a:pt x="185" y="311"/>
                    </a:lnTo>
                    <a:lnTo>
                      <a:pt x="178" y="297"/>
                    </a:lnTo>
                    <a:moveTo>
                      <a:pt x="170" y="349"/>
                    </a:moveTo>
                    <a:lnTo>
                      <a:pt x="172" y="332"/>
                    </a:lnTo>
                    <a:lnTo>
                      <a:pt x="168" y="315"/>
                    </a:lnTo>
                    <a:moveTo>
                      <a:pt x="184" y="369"/>
                    </a:moveTo>
                    <a:lnTo>
                      <a:pt x="187" y="352"/>
                    </a:lnTo>
                    <a:lnTo>
                      <a:pt x="170" y="349"/>
                    </a:lnTo>
                    <a:moveTo>
                      <a:pt x="195" y="393"/>
                    </a:moveTo>
                    <a:lnTo>
                      <a:pt x="184" y="383"/>
                    </a:lnTo>
                    <a:lnTo>
                      <a:pt x="201" y="372"/>
                    </a:lnTo>
                    <a:lnTo>
                      <a:pt x="184" y="369"/>
                    </a:lnTo>
                    <a:moveTo>
                      <a:pt x="222" y="172"/>
                    </a:moveTo>
                    <a:lnTo>
                      <a:pt x="208" y="166"/>
                    </a:lnTo>
                    <a:moveTo>
                      <a:pt x="246" y="168"/>
                    </a:moveTo>
                    <a:lnTo>
                      <a:pt x="228" y="159"/>
                    </a:lnTo>
                    <a:lnTo>
                      <a:pt x="222" y="172"/>
                    </a:lnTo>
                    <a:moveTo>
                      <a:pt x="266" y="161"/>
                    </a:moveTo>
                    <a:lnTo>
                      <a:pt x="252" y="154"/>
                    </a:lnTo>
                    <a:lnTo>
                      <a:pt x="246" y="168"/>
                    </a:lnTo>
                    <a:moveTo>
                      <a:pt x="290" y="150"/>
                    </a:moveTo>
                    <a:lnTo>
                      <a:pt x="276" y="143"/>
                    </a:lnTo>
                    <a:lnTo>
                      <a:pt x="266" y="161"/>
                    </a:lnTo>
                    <a:moveTo>
                      <a:pt x="314" y="145"/>
                    </a:moveTo>
                    <a:lnTo>
                      <a:pt x="296" y="136"/>
                    </a:lnTo>
                    <a:lnTo>
                      <a:pt x="290" y="150"/>
                    </a:lnTo>
                    <a:moveTo>
                      <a:pt x="333" y="117"/>
                    </a:moveTo>
                    <a:lnTo>
                      <a:pt x="323" y="128"/>
                    </a:lnTo>
                    <a:lnTo>
                      <a:pt x="314" y="145"/>
                    </a:lnTo>
                    <a:moveTo>
                      <a:pt x="339" y="97"/>
                    </a:moveTo>
                    <a:lnTo>
                      <a:pt x="326" y="104"/>
                    </a:lnTo>
                    <a:lnTo>
                      <a:pt x="333" y="117"/>
                    </a:lnTo>
                    <a:moveTo>
                      <a:pt x="352" y="69"/>
                    </a:moveTo>
                    <a:lnTo>
                      <a:pt x="349" y="86"/>
                    </a:lnTo>
                    <a:lnTo>
                      <a:pt x="332" y="83"/>
                    </a:lnTo>
                    <a:lnTo>
                      <a:pt x="339" y="97"/>
                    </a:lnTo>
                    <a:moveTo>
                      <a:pt x="141" y="103"/>
                    </a:moveTo>
                    <a:lnTo>
                      <a:pt x="143" y="86"/>
                    </a:lnTo>
                    <a:moveTo>
                      <a:pt x="152" y="120"/>
                    </a:moveTo>
                    <a:lnTo>
                      <a:pt x="158" y="106"/>
                    </a:lnTo>
                    <a:lnTo>
                      <a:pt x="141" y="103"/>
                    </a:lnTo>
                    <a:moveTo>
                      <a:pt x="179" y="119"/>
                    </a:moveTo>
                    <a:lnTo>
                      <a:pt x="169" y="130"/>
                    </a:lnTo>
                    <a:lnTo>
                      <a:pt x="155" y="123"/>
                    </a:lnTo>
                    <a:moveTo>
                      <a:pt x="185" y="98"/>
                    </a:moveTo>
                    <a:lnTo>
                      <a:pt x="172" y="106"/>
                    </a:lnTo>
                    <a:lnTo>
                      <a:pt x="179" y="119"/>
                    </a:lnTo>
                    <a:moveTo>
                      <a:pt x="195" y="74"/>
                    </a:moveTo>
                    <a:lnTo>
                      <a:pt x="178" y="85"/>
                    </a:lnTo>
                    <a:lnTo>
                      <a:pt x="185" y="98"/>
                    </a:lnTo>
                    <a:moveTo>
                      <a:pt x="183" y="43"/>
                    </a:moveTo>
                    <a:lnTo>
                      <a:pt x="184" y="57"/>
                    </a:lnTo>
                    <a:lnTo>
                      <a:pt x="195" y="74"/>
                    </a:lnTo>
                    <a:moveTo>
                      <a:pt x="169" y="23"/>
                    </a:moveTo>
                    <a:lnTo>
                      <a:pt x="170" y="44"/>
                    </a:lnTo>
                    <a:lnTo>
                      <a:pt x="183" y="43"/>
                    </a:lnTo>
                    <a:moveTo>
                      <a:pt x="158" y="0"/>
                    </a:moveTo>
                    <a:lnTo>
                      <a:pt x="165" y="13"/>
                    </a:lnTo>
                    <a:lnTo>
                      <a:pt x="155" y="24"/>
                    </a:lnTo>
                    <a:lnTo>
                      <a:pt x="169" y="23"/>
                    </a:lnTo>
                    <a:moveTo>
                      <a:pt x="211" y="248"/>
                    </a:moveTo>
                    <a:lnTo>
                      <a:pt x="193" y="239"/>
                    </a:lnTo>
                    <a:moveTo>
                      <a:pt x="231" y="234"/>
                    </a:moveTo>
                    <a:lnTo>
                      <a:pt x="217" y="227"/>
                    </a:lnTo>
                    <a:lnTo>
                      <a:pt x="211" y="248"/>
                    </a:lnTo>
                    <a:moveTo>
                      <a:pt x="255" y="243"/>
                    </a:moveTo>
                    <a:lnTo>
                      <a:pt x="248" y="230"/>
                    </a:lnTo>
                    <a:lnTo>
                      <a:pt x="231" y="234"/>
                    </a:lnTo>
                    <a:moveTo>
                      <a:pt x="263" y="264"/>
                    </a:moveTo>
                    <a:lnTo>
                      <a:pt x="269" y="250"/>
                    </a:lnTo>
                    <a:lnTo>
                      <a:pt x="255" y="243"/>
                    </a:lnTo>
                    <a:moveTo>
                      <a:pt x="270" y="284"/>
                    </a:moveTo>
                    <a:lnTo>
                      <a:pt x="277" y="270"/>
                    </a:lnTo>
                    <a:lnTo>
                      <a:pt x="263" y="264"/>
                    </a:lnTo>
                    <a:moveTo>
                      <a:pt x="288" y="301"/>
                    </a:moveTo>
                    <a:lnTo>
                      <a:pt x="287" y="287"/>
                    </a:lnTo>
                    <a:lnTo>
                      <a:pt x="274" y="287"/>
                    </a:lnTo>
                    <a:moveTo>
                      <a:pt x="306" y="317"/>
                    </a:moveTo>
                    <a:lnTo>
                      <a:pt x="305" y="303"/>
                    </a:lnTo>
                    <a:lnTo>
                      <a:pt x="288" y="301"/>
                    </a:lnTo>
                    <a:moveTo>
                      <a:pt x="337" y="333"/>
                    </a:moveTo>
                    <a:lnTo>
                      <a:pt x="323" y="334"/>
                    </a:lnTo>
                    <a:lnTo>
                      <a:pt x="323" y="320"/>
                    </a:lnTo>
                    <a:lnTo>
                      <a:pt x="306" y="317"/>
                    </a:lnTo>
                    <a:moveTo>
                      <a:pt x="164" y="198"/>
                    </a:moveTo>
                    <a:lnTo>
                      <a:pt x="182" y="208"/>
                    </a:lnTo>
                    <a:moveTo>
                      <a:pt x="144" y="206"/>
                    </a:moveTo>
                    <a:lnTo>
                      <a:pt x="162" y="216"/>
                    </a:lnTo>
                    <a:lnTo>
                      <a:pt x="168" y="202"/>
                    </a:lnTo>
                    <a:moveTo>
                      <a:pt x="120" y="217"/>
                    </a:moveTo>
                    <a:lnTo>
                      <a:pt x="134" y="223"/>
                    </a:lnTo>
                    <a:lnTo>
                      <a:pt x="144" y="206"/>
                    </a:lnTo>
                    <a:moveTo>
                      <a:pt x="99" y="204"/>
                    </a:moveTo>
                    <a:lnTo>
                      <a:pt x="103" y="221"/>
                    </a:lnTo>
                    <a:lnTo>
                      <a:pt x="120" y="217"/>
                    </a:lnTo>
                    <a:moveTo>
                      <a:pt x="82" y="194"/>
                    </a:moveTo>
                    <a:lnTo>
                      <a:pt x="86" y="211"/>
                    </a:lnTo>
                    <a:lnTo>
                      <a:pt x="99" y="204"/>
                    </a:lnTo>
                    <a:moveTo>
                      <a:pt x="58" y="192"/>
                    </a:moveTo>
                    <a:lnTo>
                      <a:pt x="69" y="202"/>
                    </a:lnTo>
                    <a:lnTo>
                      <a:pt x="82" y="194"/>
                    </a:lnTo>
                    <a:moveTo>
                      <a:pt x="34" y="189"/>
                    </a:moveTo>
                    <a:lnTo>
                      <a:pt x="45" y="206"/>
                    </a:lnTo>
                    <a:lnTo>
                      <a:pt x="58" y="192"/>
                    </a:lnTo>
                    <a:moveTo>
                      <a:pt x="0" y="204"/>
                    </a:moveTo>
                    <a:lnTo>
                      <a:pt x="6" y="190"/>
                    </a:lnTo>
                    <a:lnTo>
                      <a:pt x="21" y="203"/>
                    </a:lnTo>
                    <a:lnTo>
                      <a:pt x="34" y="189"/>
                    </a:lnTo>
                    <a:moveTo>
                      <a:pt x="267" y="89"/>
                    </a:moveTo>
                    <a:lnTo>
                      <a:pt x="284" y="91"/>
                    </a:lnTo>
                    <a:moveTo>
                      <a:pt x="247" y="103"/>
                    </a:moveTo>
                    <a:lnTo>
                      <a:pt x="264" y="106"/>
                    </a:lnTo>
                    <a:lnTo>
                      <a:pt x="267" y="89"/>
                    </a:lnTo>
                    <a:moveTo>
                      <a:pt x="230" y="121"/>
                    </a:moveTo>
                    <a:lnTo>
                      <a:pt x="248" y="124"/>
                    </a:lnTo>
                    <a:lnTo>
                      <a:pt x="247" y="103"/>
                    </a:lnTo>
                    <a:moveTo>
                      <a:pt x="233" y="97"/>
                    </a:moveTo>
                    <a:lnTo>
                      <a:pt x="219" y="104"/>
                    </a:lnTo>
                    <a:lnTo>
                      <a:pt x="230" y="121"/>
                    </a:lnTo>
                    <a:moveTo>
                      <a:pt x="243" y="86"/>
                    </a:moveTo>
                    <a:lnTo>
                      <a:pt x="226" y="83"/>
                    </a:lnTo>
                    <a:lnTo>
                      <a:pt x="233" y="97"/>
                    </a:lnTo>
                    <a:moveTo>
                      <a:pt x="263" y="72"/>
                    </a:moveTo>
                    <a:lnTo>
                      <a:pt x="246" y="69"/>
                    </a:lnTo>
                    <a:lnTo>
                      <a:pt x="243" y="86"/>
                    </a:lnTo>
                    <a:moveTo>
                      <a:pt x="276" y="44"/>
                    </a:moveTo>
                    <a:lnTo>
                      <a:pt x="266" y="54"/>
                    </a:lnTo>
                    <a:lnTo>
                      <a:pt x="263" y="72"/>
                    </a:lnTo>
                    <a:moveTo>
                      <a:pt x="275" y="10"/>
                    </a:moveTo>
                    <a:lnTo>
                      <a:pt x="278" y="20"/>
                    </a:lnTo>
                    <a:lnTo>
                      <a:pt x="268" y="30"/>
                    </a:lnTo>
                    <a:lnTo>
                      <a:pt x="276" y="44"/>
                    </a:lnTo>
                    <a:moveTo>
                      <a:pt x="257" y="205"/>
                    </a:moveTo>
                    <a:lnTo>
                      <a:pt x="240" y="203"/>
                    </a:lnTo>
                    <a:moveTo>
                      <a:pt x="277" y="191"/>
                    </a:moveTo>
                    <a:lnTo>
                      <a:pt x="260" y="188"/>
                    </a:lnTo>
                    <a:lnTo>
                      <a:pt x="254" y="202"/>
                    </a:lnTo>
                    <a:moveTo>
                      <a:pt x="285" y="211"/>
                    </a:moveTo>
                    <a:lnTo>
                      <a:pt x="291" y="198"/>
                    </a:lnTo>
                    <a:lnTo>
                      <a:pt x="277" y="191"/>
                    </a:lnTo>
                    <a:moveTo>
                      <a:pt x="296" y="235"/>
                    </a:moveTo>
                    <a:lnTo>
                      <a:pt x="299" y="218"/>
                    </a:lnTo>
                    <a:lnTo>
                      <a:pt x="285" y="211"/>
                    </a:lnTo>
                    <a:moveTo>
                      <a:pt x="317" y="255"/>
                    </a:moveTo>
                    <a:lnTo>
                      <a:pt x="310" y="241"/>
                    </a:lnTo>
                    <a:lnTo>
                      <a:pt x="296" y="235"/>
                    </a:lnTo>
                    <a:moveTo>
                      <a:pt x="338" y="254"/>
                    </a:moveTo>
                    <a:lnTo>
                      <a:pt x="327" y="244"/>
                    </a:lnTo>
                    <a:lnTo>
                      <a:pt x="317" y="255"/>
                    </a:lnTo>
                    <a:moveTo>
                      <a:pt x="365" y="253"/>
                    </a:moveTo>
                    <a:lnTo>
                      <a:pt x="351" y="240"/>
                    </a:lnTo>
                    <a:lnTo>
                      <a:pt x="341" y="251"/>
                    </a:lnTo>
                    <a:moveTo>
                      <a:pt x="389" y="242"/>
                    </a:moveTo>
                    <a:lnTo>
                      <a:pt x="389" y="249"/>
                    </a:lnTo>
                    <a:lnTo>
                      <a:pt x="375" y="236"/>
                    </a:lnTo>
                    <a:lnTo>
                      <a:pt x="365" y="253"/>
                    </a:lnTo>
                    <a:moveTo>
                      <a:pt x="198" y="163"/>
                    </a:moveTo>
                    <a:lnTo>
                      <a:pt x="184" y="157"/>
                    </a:lnTo>
                    <a:moveTo>
                      <a:pt x="221" y="152"/>
                    </a:moveTo>
                    <a:lnTo>
                      <a:pt x="207" y="145"/>
                    </a:lnTo>
                    <a:lnTo>
                      <a:pt x="198" y="163"/>
                    </a:lnTo>
                    <a:moveTo>
                      <a:pt x="241" y="144"/>
                    </a:moveTo>
                    <a:lnTo>
                      <a:pt x="228" y="138"/>
                    </a:lnTo>
                    <a:lnTo>
                      <a:pt x="221" y="152"/>
                    </a:lnTo>
                    <a:moveTo>
                      <a:pt x="265" y="133"/>
                    </a:moveTo>
                    <a:lnTo>
                      <a:pt x="251" y="127"/>
                    </a:lnTo>
                    <a:lnTo>
                      <a:pt x="245" y="141"/>
                    </a:lnTo>
                    <a:moveTo>
                      <a:pt x="289" y="115"/>
                    </a:moveTo>
                    <a:lnTo>
                      <a:pt x="271" y="119"/>
                    </a:lnTo>
                    <a:lnTo>
                      <a:pt x="265" y="133"/>
                    </a:lnTo>
                    <a:moveTo>
                      <a:pt x="298" y="91"/>
                    </a:moveTo>
                    <a:lnTo>
                      <a:pt x="285" y="98"/>
                    </a:lnTo>
                    <a:lnTo>
                      <a:pt x="289" y="115"/>
                    </a:lnTo>
                    <a:moveTo>
                      <a:pt x="311" y="70"/>
                    </a:moveTo>
                    <a:lnTo>
                      <a:pt x="294" y="74"/>
                    </a:lnTo>
                    <a:lnTo>
                      <a:pt x="298" y="91"/>
                    </a:lnTo>
                    <a:moveTo>
                      <a:pt x="313" y="39"/>
                    </a:moveTo>
                    <a:lnTo>
                      <a:pt x="320" y="46"/>
                    </a:lnTo>
                    <a:lnTo>
                      <a:pt x="300" y="53"/>
                    </a:lnTo>
                    <a:lnTo>
                      <a:pt x="307" y="67"/>
                    </a:lnTo>
                    <a:moveTo>
                      <a:pt x="223" y="200"/>
                    </a:moveTo>
                    <a:lnTo>
                      <a:pt x="206" y="197"/>
                    </a:lnTo>
                    <a:moveTo>
                      <a:pt x="243" y="192"/>
                    </a:moveTo>
                    <a:lnTo>
                      <a:pt x="226" y="183"/>
                    </a:lnTo>
                    <a:lnTo>
                      <a:pt x="223" y="200"/>
                    </a:lnTo>
                    <a:moveTo>
                      <a:pt x="263" y="178"/>
                    </a:moveTo>
                    <a:lnTo>
                      <a:pt x="249" y="172"/>
                    </a:lnTo>
                    <a:lnTo>
                      <a:pt x="246" y="189"/>
                    </a:lnTo>
                    <a:moveTo>
                      <a:pt x="287" y="181"/>
                    </a:moveTo>
                    <a:lnTo>
                      <a:pt x="276" y="164"/>
                    </a:lnTo>
                    <a:lnTo>
                      <a:pt x="263" y="178"/>
                    </a:lnTo>
                    <a:moveTo>
                      <a:pt x="318" y="169"/>
                    </a:moveTo>
                    <a:lnTo>
                      <a:pt x="301" y="166"/>
                    </a:lnTo>
                    <a:lnTo>
                      <a:pt x="291" y="177"/>
                    </a:lnTo>
                    <a:moveTo>
                      <a:pt x="334" y="151"/>
                    </a:moveTo>
                    <a:lnTo>
                      <a:pt x="317" y="149"/>
                    </a:lnTo>
                    <a:lnTo>
                      <a:pt x="318" y="169"/>
                    </a:lnTo>
                    <a:moveTo>
                      <a:pt x="351" y="141"/>
                    </a:moveTo>
                    <a:lnTo>
                      <a:pt x="334" y="131"/>
                    </a:lnTo>
                    <a:lnTo>
                      <a:pt x="334" y="151"/>
                    </a:lnTo>
                    <a:moveTo>
                      <a:pt x="385" y="119"/>
                    </a:moveTo>
                    <a:lnTo>
                      <a:pt x="371" y="133"/>
                    </a:lnTo>
                    <a:lnTo>
                      <a:pt x="354" y="123"/>
                    </a:lnTo>
                    <a:lnTo>
                      <a:pt x="348" y="137"/>
                    </a:lnTo>
                    <a:moveTo>
                      <a:pt x="173" y="160"/>
                    </a:moveTo>
                    <a:lnTo>
                      <a:pt x="177" y="177"/>
                    </a:lnTo>
                    <a:moveTo>
                      <a:pt x="152" y="147"/>
                    </a:moveTo>
                    <a:lnTo>
                      <a:pt x="156" y="164"/>
                    </a:lnTo>
                    <a:lnTo>
                      <a:pt x="173" y="160"/>
                    </a:lnTo>
                    <a:moveTo>
                      <a:pt x="135" y="138"/>
                    </a:moveTo>
                    <a:lnTo>
                      <a:pt x="135" y="151"/>
                    </a:lnTo>
                    <a:lnTo>
                      <a:pt x="152" y="147"/>
                    </a:lnTo>
                    <a:moveTo>
                      <a:pt x="117" y="121"/>
                    </a:moveTo>
                    <a:lnTo>
                      <a:pt x="118" y="135"/>
                    </a:lnTo>
                    <a:lnTo>
                      <a:pt x="135" y="138"/>
                    </a:lnTo>
                    <a:moveTo>
                      <a:pt x="96" y="108"/>
                    </a:moveTo>
                    <a:lnTo>
                      <a:pt x="100" y="125"/>
                    </a:lnTo>
                    <a:lnTo>
                      <a:pt x="117" y="121"/>
                    </a:lnTo>
                    <a:moveTo>
                      <a:pt x="75" y="95"/>
                    </a:moveTo>
                    <a:lnTo>
                      <a:pt x="79" y="112"/>
                    </a:lnTo>
                    <a:lnTo>
                      <a:pt x="96" y="108"/>
                    </a:lnTo>
                    <a:moveTo>
                      <a:pt x="58" y="79"/>
                    </a:moveTo>
                    <a:lnTo>
                      <a:pt x="58" y="99"/>
                    </a:lnTo>
                    <a:lnTo>
                      <a:pt x="75" y="95"/>
                    </a:lnTo>
                    <a:moveTo>
                      <a:pt x="46" y="48"/>
                    </a:moveTo>
                    <a:lnTo>
                      <a:pt x="60" y="55"/>
                    </a:lnTo>
                    <a:lnTo>
                      <a:pt x="43" y="65"/>
                    </a:lnTo>
                    <a:lnTo>
                      <a:pt x="54" y="82"/>
                    </a:lnTo>
                    <a:moveTo>
                      <a:pt x="141" y="110"/>
                    </a:moveTo>
                    <a:lnTo>
                      <a:pt x="142" y="131"/>
                    </a:lnTo>
                    <a:moveTo>
                      <a:pt x="123" y="94"/>
                    </a:moveTo>
                    <a:lnTo>
                      <a:pt x="124" y="114"/>
                    </a:lnTo>
                    <a:lnTo>
                      <a:pt x="141" y="110"/>
                    </a:lnTo>
                    <a:moveTo>
                      <a:pt x="105" y="77"/>
                    </a:moveTo>
                    <a:lnTo>
                      <a:pt x="109" y="94"/>
                    </a:lnTo>
                    <a:lnTo>
                      <a:pt x="123" y="94"/>
                    </a:lnTo>
                    <a:moveTo>
                      <a:pt x="91" y="57"/>
                    </a:moveTo>
                    <a:lnTo>
                      <a:pt x="92" y="77"/>
                    </a:lnTo>
                    <a:lnTo>
                      <a:pt x="105" y="77"/>
                    </a:lnTo>
                    <a:moveTo>
                      <a:pt x="115" y="60"/>
                    </a:moveTo>
                    <a:lnTo>
                      <a:pt x="104" y="50"/>
                    </a:lnTo>
                    <a:lnTo>
                      <a:pt x="88" y="60"/>
                    </a:lnTo>
                    <a:moveTo>
                      <a:pt x="136" y="59"/>
                    </a:moveTo>
                    <a:lnTo>
                      <a:pt x="125" y="49"/>
                    </a:lnTo>
                    <a:lnTo>
                      <a:pt x="115" y="60"/>
                    </a:lnTo>
                    <a:moveTo>
                      <a:pt x="148" y="31"/>
                    </a:moveTo>
                    <a:lnTo>
                      <a:pt x="149" y="45"/>
                    </a:lnTo>
                    <a:lnTo>
                      <a:pt x="139" y="55"/>
                    </a:lnTo>
                    <a:moveTo>
                      <a:pt x="124" y="8"/>
                    </a:moveTo>
                    <a:lnTo>
                      <a:pt x="131" y="14"/>
                    </a:lnTo>
                    <a:lnTo>
                      <a:pt x="131" y="28"/>
                    </a:lnTo>
                    <a:lnTo>
                      <a:pt x="148" y="31"/>
                    </a:lnTo>
                    <a:moveTo>
                      <a:pt x="163" y="250"/>
                    </a:moveTo>
                    <a:lnTo>
                      <a:pt x="146" y="247"/>
                    </a:lnTo>
                    <a:moveTo>
                      <a:pt x="153" y="274"/>
                    </a:moveTo>
                    <a:lnTo>
                      <a:pt x="174" y="267"/>
                    </a:lnTo>
                    <a:lnTo>
                      <a:pt x="163" y="250"/>
                    </a:lnTo>
                    <a:moveTo>
                      <a:pt x="147" y="295"/>
                    </a:moveTo>
                    <a:lnTo>
                      <a:pt x="161" y="288"/>
                    </a:lnTo>
                    <a:lnTo>
                      <a:pt x="153" y="274"/>
                    </a:lnTo>
                    <a:moveTo>
                      <a:pt x="140" y="275"/>
                    </a:moveTo>
                    <a:lnTo>
                      <a:pt x="133" y="289"/>
                    </a:lnTo>
                    <a:lnTo>
                      <a:pt x="147" y="295"/>
                    </a:lnTo>
                    <a:moveTo>
                      <a:pt x="109" y="279"/>
                    </a:moveTo>
                    <a:lnTo>
                      <a:pt x="122" y="272"/>
                    </a:lnTo>
                    <a:lnTo>
                      <a:pt x="140" y="275"/>
                    </a:lnTo>
                    <a:moveTo>
                      <a:pt x="103" y="300"/>
                    </a:moveTo>
                    <a:lnTo>
                      <a:pt x="116" y="293"/>
                    </a:lnTo>
                    <a:lnTo>
                      <a:pt x="109" y="279"/>
                    </a:lnTo>
                    <a:moveTo>
                      <a:pt x="100" y="324"/>
                    </a:moveTo>
                    <a:lnTo>
                      <a:pt x="114" y="317"/>
                    </a:lnTo>
                    <a:lnTo>
                      <a:pt x="103" y="300"/>
                    </a:lnTo>
                    <a:moveTo>
                      <a:pt x="91" y="355"/>
                    </a:moveTo>
                    <a:lnTo>
                      <a:pt x="87" y="345"/>
                    </a:lnTo>
                    <a:lnTo>
                      <a:pt x="104" y="341"/>
                    </a:lnTo>
                    <a:lnTo>
                      <a:pt x="100" y="324"/>
                    </a:lnTo>
                    <a:moveTo>
                      <a:pt x="370" y="191"/>
                    </a:moveTo>
                    <a:lnTo>
                      <a:pt x="387" y="194"/>
                    </a:lnTo>
                    <a:moveTo>
                      <a:pt x="357" y="212"/>
                    </a:moveTo>
                    <a:lnTo>
                      <a:pt x="371" y="212"/>
                    </a:lnTo>
                    <a:lnTo>
                      <a:pt x="367" y="195"/>
                    </a:lnTo>
                    <a:moveTo>
                      <a:pt x="340" y="230"/>
                    </a:moveTo>
                    <a:lnTo>
                      <a:pt x="354" y="230"/>
                    </a:lnTo>
                    <a:lnTo>
                      <a:pt x="354" y="216"/>
                    </a:lnTo>
                    <a:moveTo>
                      <a:pt x="329" y="207"/>
                    </a:moveTo>
                    <a:lnTo>
                      <a:pt x="320" y="224"/>
                    </a:lnTo>
                    <a:lnTo>
                      <a:pt x="337" y="234"/>
                    </a:lnTo>
                    <a:moveTo>
                      <a:pt x="315" y="186"/>
                    </a:moveTo>
                    <a:lnTo>
                      <a:pt x="312" y="204"/>
                    </a:lnTo>
                    <a:lnTo>
                      <a:pt x="326" y="210"/>
                    </a:lnTo>
                    <a:moveTo>
                      <a:pt x="339" y="182"/>
                    </a:moveTo>
                    <a:lnTo>
                      <a:pt x="328" y="172"/>
                    </a:lnTo>
                    <a:lnTo>
                      <a:pt x="315" y="186"/>
                    </a:lnTo>
                    <a:moveTo>
                      <a:pt x="363" y="185"/>
                    </a:moveTo>
                    <a:lnTo>
                      <a:pt x="349" y="172"/>
                    </a:lnTo>
                    <a:lnTo>
                      <a:pt x="339" y="182"/>
                    </a:lnTo>
                    <a:moveTo>
                      <a:pt x="397" y="177"/>
                    </a:moveTo>
                    <a:lnTo>
                      <a:pt x="390" y="184"/>
                    </a:lnTo>
                    <a:lnTo>
                      <a:pt x="376" y="171"/>
                    </a:lnTo>
                    <a:lnTo>
                      <a:pt x="363" y="185"/>
                    </a:lnTo>
                    <a:moveTo>
                      <a:pt x="207" y="252"/>
                    </a:moveTo>
                    <a:lnTo>
                      <a:pt x="205" y="269"/>
                    </a:lnTo>
                    <a:moveTo>
                      <a:pt x="232" y="261"/>
                    </a:moveTo>
                    <a:lnTo>
                      <a:pt x="228" y="244"/>
                    </a:lnTo>
                    <a:lnTo>
                      <a:pt x="207" y="252"/>
                    </a:lnTo>
                    <a:moveTo>
                      <a:pt x="250" y="278"/>
                    </a:moveTo>
                    <a:lnTo>
                      <a:pt x="245" y="261"/>
                    </a:lnTo>
                    <a:lnTo>
                      <a:pt x="232" y="261"/>
                    </a:lnTo>
                    <a:moveTo>
                      <a:pt x="229" y="278"/>
                    </a:moveTo>
                    <a:lnTo>
                      <a:pt x="246" y="288"/>
                    </a:lnTo>
                    <a:lnTo>
                      <a:pt x="250" y="278"/>
                    </a:lnTo>
                    <a:moveTo>
                      <a:pt x="213" y="310"/>
                    </a:moveTo>
                    <a:lnTo>
                      <a:pt x="219" y="296"/>
                    </a:lnTo>
                    <a:lnTo>
                      <a:pt x="232" y="282"/>
                    </a:lnTo>
                    <a:moveTo>
                      <a:pt x="217" y="334"/>
                    </a:moveTo>
                    <a:lnTo>
                      <a:pt x="230" y="320"/>
                    </a:lnTo>
                    <a:lnTo>
                      <a:pt x="213" y="310"/>
                    </a:lnTo>
                    <a:moveTo>
                      <a:pt x="228" y="357"/>
                    </a:moveTo>
                    <a:lnTo>
                      <a:pt x="234" y="343"/>
                    </a:lnTo>
                    <a:lnTo>
                      <a:pt x="224" y="334"/>
                    </a:lnTo>
                    <a:moveTo>
                      <a:pt x="246" y="388"/>
                    </a:moveTo>
                    <a:lnTo>
                      <a:pt x="236" y="378"/>
                    </a:lnTo>
                    <a:lnTo>
                      <a:pt x="242" y="364"/>
                    </a:lnTo>
                    <a:lnTo>
                      <a:pt x="228" y="357"/>
                    </a:lnTo>
                    <a:moveTo>
                      <a:pt x="215" y="365"/>
                    </a:moveTo>
                    <a:lnTo>
                      <a:pt x="208" y="379"/>
                    </a:lnTo>
                    <a:moveTo>
                      <a:pt x="210" y="341"/>
                    </a:moveTo>
                    <a:lnTo>
                      <a:pt x="201" y="358"/>
                    </a:lnTo>
                    <a:lnTo>
                      <a:pt x="215" y="365"/>
                    </a:lnTo>
                    <a:moveTo>
                      <a:pt x="203" y="321"/>
                    </a:moveTo>
                    <a:lnTo>
                      <a:pt x="197" y="334"/>
                    </a:lnTo>
                    <a:lnTo>
                      <a:pt x="210" y="341"/>
                    </a:lnTo>
                    <a:moveTo>
                      <a:pt x="230" y="313"/>
                    </a:moveTo>
                    <a:lnTo>
                      <a:pt x="213" y="303"/>
                    </a:lnTo>
                    <a:lnTo>
                      <a:pt x="203" y="321"/>
                    </a:lnTo>
                    <a:moveTo>
                      <a:pt x="247" y="302"/>
                    </a:moveTo>
                    <a:lnTo>
                      <a:pt x="233" y="295"/>
                    </a:lnTo>
                    <a:lnTo>
                      <a:pt x="230" y="313"/>
                    </a:lnTo>
                    <a:moveTo>
                      <a:pt x="268" y="315"/>
                    </a:moveTo>
                    <a:lnTo>
                      <a:pt x="264" y="298"/>
                    </a:lnTo>
                    <a:lnTo>
                      <a:pt x="247" y="302"/>
                    </a:lnTo>
                    <a:moveTo>
                      <a:pt x="275" y="335"/>
                    </a:moveTo>
                    <a:lnTo>
                      <a:pt x="282" y="321"/>
                    </a:lnTo>
                    <a:lnTo>
                      <a:pt x="268" y="315"/>
                    </a:lnTo>
                    <a:moveTo>
                      <a:pt x="300" y="365"/>
                    </a:moveTo>
                    <a:lnTo>
                      <a:pt x="286" y="359"/>
                    </a:lnTo>
                    <a:lnTo>
                      <a:pt x="293" y="345"/>
                    </a:lnTo>
                    <a:lnTo>
                      <a:pt x="279" y="338"/>
                    </a:lnTo>
                    <a:moveTo>
                      <a:pt x="213" y="217"/>
                    </a:moveTo>
                    <a:lnTo>
                      <a:pt x="202" y="201"/>
                    </a:lnTo>
                    <a:moveTo>
                      <a:pt x="237" y="220"/>
                    </a:moveTo>
                    <a:lnTo>
                      <a:pt x="226" y="203"/>
                    </a:lnTo>
                    <a:lnTo>
                      <a:pt x="213" y="217"/>
                    </a:lnTo>
                    <a:moveTo>
                      <a:pt x="261" y="223"/>
                    </a:moveTo>
                    <a:lnTo>
                      <a:pt x="250" y="206"/>
                    </a:lnTo>
                    <a:lnTo>
                      <a:pt x="237" y="220"/>
                    </a:lnTo>
                    <a:moveTo>
                      <a:pt x="276" y="243"/>
                    </a:moveTo>
                    <a:lnTo>
                      <a:pt x="279" y="225"/>
                    </a:lnTo>
                    <a:lnTo>
                      <a:pt x="261" y="223"/>
                    </a:lnTo>
                    <a:moveTo>
                      <a:pt x="287" y="259"/>
                    </a:moveTo>
                    <a:lnTo>
                      <a:pt x="289" y="242"/>
                    </a:lnTo>
                    <a:lnTo>
                      <a:pt x="272" y="239"/>
                    </a:lnTo>
                    <a:moveTo>
                      <a:pt x="308" y="279"/>
                    </a:moveTo>
                    <a:lnTo>
                      <a:pt x="304" y="262"/>
                    </a:lnTo>
                    <a:lnTo>
                      <a:pt x="287" y="259"/>
                    </a:lnTo>
                    <a:moveTo>
                      <a:pt x="332" y="289"/>
                    </a:moveTo>
                    <a:lnTo>
                      <a:pt x="325" y="275"/>
                    </a:lnTo>
                    <a:lnTo>
                      <a:pt x="308" y="279"/>
                    </a:lnTo>
                    <a:moveTo>
                      <a:pt x="363" y="298"/>
                    </a:moveTo>
                    <a:lnTo>
                      <a:pt x="353" y="302"/>
                    </a:lnTo>
                    <a:lnTo>
                      <a:pt x="349" y="285"/>
                    </a:lnTo>
                    <a:lnTo>
                      <a:pt x="332" y="289"/>
                    </a:lnTo>
                    <a:moveTo>
                      <a:pt x="107" y="238"/>
                    </a:moveTo>
                    <a:lnTo>
                      <a:pt x="121" y="238"/>
                    </a:lnTo>
                    <a:moveTo>
                      <a:pt x="87" y="252"/>
                    </a:moveTo>
                    <a:lnTo>
                      <a:pt x="105" y="255"/>
                    </a:lnTo>
                    <a:lnTo>
                      <a:pt x="107" y="238"/>
                    </a:lnTo>
                    <a:moveTo>
                      <a:pt x="67" y="267"/>
                    </a:moveTo>
                    <a:lnTo>
                      <a:pt x="88" y="266"/>
                    </a:lnTo>
                    <a:lnTo>
                      <a:pt x="87" y="252"/>
                    </a:lnTo>
                    <a:moveTo>
                      <a:pt x="51" y="278"/>
                    </a:moveTo>
                    <a:lnTo>
                      <a:pt x="68" y="280"/>
                    </a:lnTo>
                    <a:lnTo>
                      <a:pt x="67" y="267"/>
                    </a:lnTo>
                    <a:moveTo>
                      <a:pt x="53" y="254"/>
                    </a:moveTo>
                    <a:lnTo>
                      <a:pt x="40" y="268"/>
                    </a:lnTo>
                    <a:lnTo>
                      <a:pt x="51" y="278"/>
                    </a:lnTo>
                    <a:moveTo>
                      <a:pt x="52" y="233"/>
                    </a:moveTo>
                    <a:lnTo>
                      <a:pt x="42" y="244"/>
                    </a:lnTo>
                    <a:lnTo>
                      <a:pt x="53" y="254"/>
                    </a:lnTo>
                    <a:moveTo>
                      <a:pt x="24" y="220"/>
                    </a:moveTo>
                    <a:lnTo>
                      <a:pt x="38" y="220"/>
                    </a:lnTo>
                    <a:lnTo>
                      <a:pt x="52" y="233"/>
                    </a:lnTo>
                    <a:moveTo>
                      <a:pt x="5" y="248"/>
                    </a:moveTo>
                    <a:lnTo>
                      <a:pt x="8" y="238"/>
                    </a:lnTo>
                    <a:lnTo>
                      <a:pt x="25" y="234"/>
                    </a:lnTo>
                    <a:lnTo>
                      <a:pt x="24" y="220"/>
                    </a:lnTo>
                    <a:moveTo>
                      <a:pt x="175" y="215"/>
                    </a:moveTo>
                    <a:lnTo>
                      <a:pt x="193" y="218"/>
                    </a:lnTo>
                    <a:moveTo>
                      <a:pt x="152" y="226"/>
                    </a:moveTo>
                    <a:lnTo>
                      <a:pt x="169" y="229"/>
                    </a:lnTo>
                    <a:lnTo>
                      <a:pt x="175" y="215"/>
                    </a:lnTo>
                    <a:moveTo>
                      <a:pt x="132" y="241"/>
                    </a:moveTo>
                    <a:lnTo>
                      <a:pt x="149" y="244"/>
                    </a:lnTo>
                    <a:lnTo>
                      <a:pt x="152" y="226"/>
                    </a:lnTo>
                    <a:moveTo>
                      <a:pt x="111" y="248"/>
                    </a:moveTo>
                    <a:lnTo>
                      <a:pt x="125" y="255"/>
                    </a:lnTo>
                    <a:lnTo>
                      <a:pt x="132" y="241"/>
                    </a:lnTo>
                    <a:moveTo>
                      <a:pt x="91" y="269"/>
                    </a:moveTo>
                    <a:lnTo>
                      <a:pt x="108" y="265"/>
                    </a:lnTo>
                    <a:lnTo>
                      <a:pt x="111" y="248"/>
                    </a:lnTo>
                    <a:moveTo>
                      <a:pt x="78" y="290"/>
                    </a:moveTo>
                    <a:lnTo>
                      <a:pt x="95" y="286"/>
                    </a:lnTo>
                    <a:lnTo>
                      <a:pt x="91" y="269"/>
                    </a:lnTo>
                    <a:moveTo>
                      <a:pt x="65" y="311"/>
                    </a:moveTo>
                    <a:lnTo>
                      <a:pt x="82" y="307"/>
                    </a:lnTo>
                    <a:lnTo>
                      <a:pt x="78" y="290"/>
                    </a:lnTo>
                    <a:moveTo>
                      <a:pt x="42" y="336"/>
                    </a:moveTo>
                    <a:lnTo>
                      <a:pt x="45" y="312"/>
                    </a:lnTo>
                    <a:lnTo>
                      <a:pt x="52" y="326"/>
                    </a:lnTo>
                    <a:lnTo>
                      <a:pt x="69" y="315"/>
                    </a:lnTo>
                    <a:moveTo>
                      <a:pt x="92" y="191"/>
                    </a:moveTo>
                    <a:lnTo>
                      <a:pt x="85" y="177"/>
                    </a:lnTo>
                    <a:moveTo>
                      <a:pt x="113" y="197"/>
                    </a:moveTo>
                    <a:lnTo>
                      <a:pt x="106" y="183"/>
                    </a:lnTo>
                    <a:lnTo>
                      <a:pt x="92" y="191"/>
                    </a:lnTo>
                    <a:moveTo>
                      <a:pt x="129" y="179"/>
                    </a:moveTo>
                    <a:lnTo>
                      <a:pt x="130" y="193"/>
                    </a:lnTo>
                    <a:lnTo>
                      <a:pt x="113" y="197"/>
                    </a:lnTo>
                    <a:moveTo>
                      <a:pt x="115" y="159"/>
                    </a:moveTo>
                    <a:lnTo>
                      <a:pt x="112" y="176"/>
                    </a:lnTo>
                    <a:lnTo>
                      <a:pt x="129" y="179"/>
                    </a:lnTo>
                    <a:moveTo>
                      <a:pt x="87" y="146"/>
                    </a:moveTo>
                    <a:lnTo>
                      <a:pt x="94" y="160"/>
                    </a:lnTo>
                    <a:lnTo>
                      <a:pt x="115" y="159"/>
                    </a:lnTo>
                    <a:moveTo>
                      <a:pt x="60" y="147"/>
                    </a:moveTo>
                    <a:lnTo>
                      <a:pt x="74" y="160"/>
                    </a:lnTo>
                    <a:lnTo>
                      <a:pt x="87" y="146"/>
                    </a:lnTo>
                    <a:moveTo>
                      <a:pt x="42" y="144"/>
                    </a:moveTo>
                    <a:lnTo>
                      <a:pt x="50" y="158"/>
                    </a:lnTo>
                    <a:lnTo>
                      <a:pt x="60" y="147"/>
                    </a:lnTo>
                    <a:moveTo>
                      <a:pt x="1" y="146"/>
                    </a:moveTo>
                    <a:lnTo>
                      <a:pt x="18" y="135"/>
                    </a:lnTo>
                    <a:lnTo>
                      <a:pt x="26" y="148"/>
                    </a:lnTo>
                    <a:lnTo>
                      <a:pt x="39" y="141"/>
                    </a:lnTo>
                    <a:moveTo>
                      <a:pt x="189" y="215"/>
                    </a:moveTo>
                    <a:lnTo>
                      <a:pt x="202" y="207"/>
                    </a:lnTo>
                    <a:moveTo>
                      <a:pt x="180" y="239"/>
                    </a:moveTo>
                    <a:lnTo>
                      <a:pt x="196" y="228"/>
                    </a:lnTo>
                    <a:lnTo>
                      <a:pt x="189" y="215"/>
                    </a:lnTo>
                    <a:moveTo>
                      <a:pt x="173" y="260"/>
                    </a:moveTo>
                    <a:lnTo>
                      <a:pt x="187" y="253"/>
                    </a:lnTo>
                    <a:lnTo>
                      <a:pt x="180" y="239"/>
                    </a:lnTo>
                    <a:moveTo>
                      <a:pt x="164" y="284"/>
                    </a:moveTo>
                    <a:lnTo>
                      <a:pt x="181" y="273"/>
                    </a:lnTo>
                    <a:lnTo>
                      <a:pt x="173" y="260"/>
                    </a:lnTo>
                    <a:moveTo>
                      <a:pt x="158" y="305"/>
                    </a:moveTo>
                    <a:lnTo>
                      <a:pt x="171" y="298"/>
                    </a:lnTo>
                    <a:lnTo>
                      <a:pt x="164" y="284"/>
                    </a:lnTo>
                    <a:moveTo>
                      <a:pt x="148" y="329"/>
                    </a:moveTo>
                    <a:lnTo>
                      <a:pt x="165" y="318"/>
                    </a:lnTo>
                    <a:lnTo>
                      <a:pt x="158" y="305"/>
                    </a:lnTo>
                    <a:moveTo>
                      <a:pt x="142" y="350"/>
                    </a:moveTo>
                    <a:lnTo>
                      <a:pt x="156" y="343"/>
                    </a:lnTo>
                    <a:lnTo>
                      <a:pt x="148" y="329"/>
                    </a:lnTo>
                    <a:moveTo>
                      <a:pt x="143" y="384"/>
                    </a:moveTo>
                    <a:lnTo>
                      <a:pt x="133" y="374"/>
                    </a:lnTo>
                    <a:lnTo>
                      <a:pt x="153" y="367"/>
                    </a:lnTo>
                    <a:lnTo>
                      <a:pt x="142" y="350"/>
                    </a:lnTo>
                  </a:path>
                </a:pathLst>
              </a:custGeom>
              <a:noFill/>
              <a:ln w="12700" cap="flat">
                <a:solidFill>
                  <a:srgbClr val="25221E"/>
                </a:solidFill>
                <a:prstDash val="solid"/>
                <a:round/>
                <a:headEnd/>
                <a:tailEnd/>
              </a:ln>
            </p:spPr>
            <p:txBody>
              <a:bodyPr/>
              <a:lstStyle/>
              <a:p>
                <a:endParaRPr lang="pl-PL"/>
              </a:p>
            </p:txBody>
          </p:sp>
        </p:grpSp>
        <p:grpSp>
          <p:nvGrpSpPr>
            <p:cNvPr id="5" name="Group 1179"/>
            <p:cNvGrpSpPr>
              <a:grpSpLocks/>
            </p:cNvGrpSpPr>
            <p:nvPr/>
          </p:nvGrpSpPr>
          <p:grpSpPr bwMode="auto">
            <a:xfrm>
              <a:off x="2772" y="1980"/>
              <a:ext cx="488" cy="492"/>
              <a:chOff x="2772" y="1980"/>
              <a:chExt cx="488" cy="492"/>
            </a:xfrm>
          </p:grpSpPr>
          <p:sp>
            <p:nvSpPr>
              <p:cNvPr id="75932" name="Oval 1180"/>
              <p:cNvSpPr>
                <a:spLocks noChangeArrowheads="1"/>
              </p:cNvSpPr>
              <p:nvPr/>
            </p:nvSpPr>
            <p:spPr bwMode="auto">
              <a:xfrm>
                <a:off x="2772" y="1980"/>
                <a:ext cx="488" cy="488"/>
              </a:xfrm>
              <a:prstGeom prst="ellipse">
                <a:avLst/>
              </a:prstGeom>
              <a:solidFill>
                <a:schemeClr val="bg1"/>
              </a:solidFill>
              <a:ln w="9525">
                <a:noFill/>
                <a:round/>
                <a:headEnd/>
                <a:tailEnd/>
              </a:ln>
              <a:effectLst/>
            </p:spPr>
            <p:txBody>
              <a:bodyPr wrap="none" anchor="ctr"/>
              <a:lstStyle/>
              <a:p>
                <a:endParaRPr lang="pl-PL"/>
              </a:p>
            </p:txBody>
          </p:sp>
          <p:sp>
            <p:nvSpPr>
              <p:cNvPr id="75933" name="Freeform 1181"/>
              <p:cNvSpPr>
                <a:spLocks noEditPoints="1"/>
              </p:cNvSpPr>
              <p:nvPr/>
            </p:nvSpPr>
            <p:spPr bwMode="auto">
              <a:xfrm>
                <a:off x="2781" y="2003"/>
                <a:ext cx="473" cy="469"/>
              </a:xfrm>
              <a:custGeom>
                <a:avLst/>
                <a:gdLst/>
                <a:ahLst/>
                <a:cxnLst>
                  <a:cxn ang="0">
                    <a:pos x="80" y="140"/>
                  </a:cxn>
                  <a:cxn ang="0">
                    <a:pos x="136" y="179"/>
                  </a:cxn>
                  <a:cxn ang="0">
                    <a:pos x="180" y="153"/>
                  </a:cxn>
                  <a:cxn ang="0">
                    <a:pos x="212" y="84"/>
                  </a:cxn>
                  <a:cxn ang="0">
                    <a:pos x="216" y="1"/>
                  </a:cxn>
                  <a:cxn ang="0">
                    <a:pos x="201" y="273"/>
                  </a:cxn>
                  <a:cxn ang="0">
                    <a:pos x="170" y="349"/>
                  </a:cxn>
                  <a:cxn ang="0">
                    <a:pos x="184" y="369"/>
                  </a:cxn>
                  <a:cxn ang="0">
                    <a:pos x="290" y="150"/>
                  </a:cxn>
                  <a:cxn ang="0">
                    <a:pos x="339" y="97"/>
                  </a:cxn>
                  <a:cxn ang="0">
                    <a:pos x="152" y="120"/>
                  </a:cxn>
                  <a:cxn ang="0">
                    <a:pos x="195" y="74"/>
                  </a:cxn>
                  <a:cxn ang="0">
                    <a:pos x="158" y="0"/>
                  </a:cxn>
                  <a:cxn ang="0">
                    <a:pos x="255" y="243"/>
                  </a:cxn>
                  <a:cxn ang="0">
                    <a:pos x="288" y="301"/>
                  </a:cxn>
                  <a:cxn ang="0">
                    <a:pos x="306" y="317"/>
                  </a:cxn>
                  <a:cxn ang="0">
                    <a:pos x="99" y="204"/>
                  </a:cxn>
                  <a:cxn ang="0">
                    <a:pos x="34" y="189"/>
                  </a:cxn>
                  <a:cxn ang="0">
                    <a:pos x="247" y="103"/>
                  </a:cxn>
                  <a:cxn ang="0">
                    <a:pos x="243" y="86"/>
                  </a:cxn>
                  <a:cxn ang="0">
                    <a:pos x="275" y="10"/>
                  </a:cxn>
                  <a:cxn ang="0">
                    <a:pos x="285" y="211"/>
                  </a:cxn>
                  <a:cxn ang="0">
                    <a:pos x="338" y="254"/>
                  </a:cxn>
                  <a:cxn ang="0">
                    <a:pos x="365" y="253"/>
                  </a:cxn>
                  <a:cxn ang="0">
                    <a:pos x="265" y="133"/>
                  </a:cxn>
                  <a:cxn ang="0">
                    <a:pos x="311" y="70"/>
                  </a:cxn>
                  <a:cxn ang="0">
                    <a:pos x="243" y="192"/>
                  </a:cxn>
                  <a:cxn ang="0">
                    <a:pos x="318" y="169"/>
                  </a:cxn>
                  <a:cxn ang="0">
                    <a:pos x="385" y="119"/>
                  </a:cxn>
                  <a:cxn ang="0">
                    <a:pos x="135" y="138"/>
                  </a:cxn>
                  <a:cxn ang="0">
                    <a:pos x="75" y="95"/>
                  </a:cxn>
                  <a:cxn ang="0">
                    <a:pos x="54" y="82"/>
                  </a:cxn>
                  <a:cxn ang="0">
                    <a:pos x="91" y="57"/>
                  </a:cxn>
                  <a:cxn ang="0">
                    <a:pos x="148" y="31"/>
                  </a:cxn>
                  <a:cxn ang="0">
                    <a:pos x="153" y="274"/>
                  </a:cxn>
                  <a:cxn ang="0">
                    <a:pos x="109" y="279"/>
                  </a:cxn>
                  <a:cxn ang="0">
                    <a:pos x="91" y="355"/>
                  </a:cxn>
                  <a:cxn ang="0">
                    <a:pos x="340" y="230"/>
                  </a:cxn>
                  <a:cxn ang="0">
                    <a:pos x="339" y="182"/>
                  </a:cxn>
                  <a:cxn ang="0">
                    <a:pos x="363" y="185"/>
                  </a:cxn>
                  <a:cxn ang="0">
                    <a:pos x="229" y="278"/>
                  </a:cxn>
                  <a:cxn ang="0">
                    <a:pos x="228" y="357"/>
                  </a:cxn>
                  <a:cxn ang="0">
                    <a:pos x="210" y="341"/>
                  </a:cxn>
                  <a:cxn ang="0">
                    <a:pos x="247" y="302"/>
                  </a:cxn>
                  <a:cxn ang="0">
                    <a:pos x="300" y="365"/>
                  </a:cxn>
                  <a:cxn ang="0">
                    <a:pos x="261" y="223"/>
                  </a:cxn>
                  <a:cxn ang="0">
                    <a:pos x="308" y="279"/>
                  </a:cxn>
                  <a:cxn ang="0">
                    <a:pos x="332" y="289"/>
                  </a:cxn>
                  <a:cxn ang="0">
                    <a:pos x="51" y="278"/>
                  </a:cxn>
                  <a:cxn ang="0">
                    <a:pos x="24" y="220"/>
                  </a:cxn>
                  <a:cxn ang="0">
                    <a:pos x="152" y="226"/>
                  </a:cxn>
                  <a:cxn ang="0">
                    <a:pos x="91" y="269"/>
                  </a:cxn>
                  <a:cxn ang="0">
                    <a:pos x="42" y="336"/>
                  </a:cxn>
                  <a:cxn ang="0">
                    <a:pos x="129" y="179"/>
                  </a:cxn>
                  <a:cxn ang="0">
                    <a:pos x="60" y="147"/>
                  </a:cxn>
                  <a:cxn ang="0">
                    <a:pos x="39" y="141"/>
                  </a:cxn>
                  <a:cxn ang="0">
                    <a:pos x="164" y="284"/>
                  </a:cxn>
                  <a:cxn ang="0">
                    <a:pos x="142" y="350"/>
                  </a:cxn>
                </a:cxnLst>
                <a:rect l="0" t="0" r="r" b="b"/>
                <a:pathLst>
                  <a:path w="397" h="393">
                    <a:moveTo>
                      <a:pt x="27" y="97"/>
                    </a:moveTo>
                    <a:lnTo>
                      <a:pt x="37" y="93"/>
                    </a:lnTo>
                    <a:lnTo>
                      <a:pt x="41" y="110"/>
                    </a:lnTo>
                    <a:lnTo>
                      <a:pt x="55" y="110"/>
                    </a:lnTo>
                    <a:moveTo>
                      <a:pt x="58" y="106"/>
                    </a:moveTo>
                    <a:lnTo>
                      <a:pt x="59" y="127"/>
                    </a:lnTo>
                    <a:lnTo>
                      <a:pt x="76" y="123"/>
                    </a:lnTo>
                    <a:moveTo>
                      <a:pt x="76" y="123"/>
                    </a:moveTo>
                    <a:lnTo>
                      <a:pt x="80" y="140"/>
                    </a:lnTo>
                    <a:lnTo>
                      <a:pt x="97" y="136"/>
                    </a:lnTo>
                    <a:moveTo>
                      <a:pt x="97" y="136"/>
                    </a:moveTo>
                    <a:lnTo>
                      <a:pt x="101" y="153"/>
                    </a:lnTo>
                    <a:lnTo>
                      <a:pt x="115" y="152"/>
                    </a:lnTo>
                    <a:moveTo>
                      <a:pt x="118" y="149"/>
                    </a:moveTo>
                    <a:lnTo>
                      <a:pt x="119" y="169"/>
                    </a:lnTo>
                    <a:lnTo>
                      <a:pt x="136" y="165"/>
                    </a:lnTo>
                    <a:moveTo>
                      <a:pt x="136" y="165"/>
                    </a:moveTo>
                    <a:lnTo>
                      <a:pt x="136" y="179"/>
                    </a:lnTo>
                    <a:lnTo>
                      <a:pt x="157" y="178"/>
                    </a:lnTo>
                    <a:moveTo>
                      <a:pt x="157" y="178"/>
                    </a:moveTo>
                    <a:lnTo>
                      <a:pt x="164" y="192"/>
                    </a:lnTo>
                    <a:lnTo>
                      <a:pt x="178" y="184"/>
                    </a:lnTo>
                    <a:moveTo>
                      <a:pt x="178" y="184"/>
                    </a:moveTo>
                    <a:lnTo>
                      <a:pt x="185" y="198"/>
                    </a:lnTo>
                    <a:moveTo>
                      <a:pt x="149" y="144"/>
                    </a:moveTo>
                    <a:lnTo>
                      <a:pt x="148" y="124"/>
                    </a:lnTo>
                    <a:moveTo>
                      <a:pt x="180" y="153"/>
                    </a:moveTo>
                    <a:lnTo>
                      <a:pt x="163" y="144"/>
                    </a:lnTo>
                    <a:lnTo>
                      <a:pt x="149" y="144"/>
                    </a:lnTo>
                    <a:moveTo>
                      <a:pt x="203" y="129"/>
                    </a:moveTo>
                    <a:lnTo>
                      <a:pt x="186" y="139"/>
                    </a:lnTo>
                    <a:lnTo>
                      <a:pt x="180" y="153"/>
                    </a:lnTo>
                    <a:moveTo>
                      <a:pt x="206" y="104"/>
                    </a:moveTo>
                    <a:lnTo>
                      <a:pt x="189" y="115"/>
                    </a:lnTo>
                    <a:lnTo>
                      <a:pt x="203" y="129"/>
                    </a:lnTo>
                    <a:moveTo>
                      <a:pt x="212" y="84"/>
                    </a:moveTo>
                    <a:lnTo>
                      <a:pt x="198" y="91"/>
                    </a:lnTo>
                    <a:lnTo>
                      <a:pt x="206" y="104"/>
                    </a:lnTo>
                    <a:moveTo>
                      <a:pt x="215" y="60"/>
                    </a:moveTo>
                    <a:lnTo>
                      <a:pt x="201" y="67"/>
                    </a:lnTo>
                    <a:lnTo>
                      <a:pt x="208" y="80"/>
                    </a:lnTo>
                    <a:moveTo>
                      <a:pt x="217" y="35"/>
                    </a:moveTo>
                    <a:lnTo>
                      <a:pt x="204" y="43"/>
                    </a:lnTo>
                    <a:lnTo>
                      <a:pt x="215" y="60"/>
                    </a:lnTo>
                    <a:moveTo>
                      <a:pt x="216" y="1"/>
                    </a:moveTo>
                    <a:lnTo>
                      <a:pt x="227" y="11"/>
                    </a:lnTo>
                    <a:lnTo>
                      <a:pt x="210" y="22"/>
                    </a:lnTo>
                    <a:lnTo>
                      <a:pt x="217" y="35"/>
                    </a:lnTo>
                    <a:moveTo>
                      <a:pt x="242" y="251"/>
                    </a:moveTo>
                    <a:lnTo>
                      <a:pt x="259" y="253"/>
                    </a:lnTo>
                    <a:moveTo>
                      <a:pt x="218" y="262"/>
                    </a:moveTo>
                    <a:lnTo>
                      <a:pt x="235" y="265"/>
                    </a:lnTo>
                    <a:lnTo>
                      <a:pt x="242" y="251"/>
                    </a:lnTo>
                    <a:moveTo>
                      <a:pt x="201" y="273"/>
                    </a:moveTo>
                    <a:lnTo>
                      <a:pt x="215" y="279"/>
                    </a:lnTo>
                    <a:lnTo>
                      <a:pt x="218" y="262"/>
                    </a:lnTo>
                    <a:moveTo>
                      <a:pt x="178" y="297"/>
                    </a:moveTo>
                    <a:lnTo>
                      <a:pt x="195" y="286"/>
                    </a:lnTo>
                    <a:lnTo>
                      <a:pt x="201" y="273"/>
                    </a:lnTo>
                    <a:moveTo>
                      <a:pt x="168" y="315"/>
                    </a:moveTo>
                    <a:lnTo>
                      <a:pt x="185" y="311"/>
                    </a:lnTo>
                    <a:lnTo>
                      <a:pt x="178" y="297"/>
                    </a:lnTo>
                    <a:moveTo>
                      <a:pt x="170" y="349"/>
                    </a:moveTo>
                    <a:lnTo>
                      <a:pt x="172" y="332"/>
                    </a:lnTo>
                    <a:lnTo>
                      <a:pt x="168" y="315"/>
                    </a:lnTo>
                    <a:moveTo>
                      <a:pt x="184" y="369"/>
                    </a:moveTo>
                    <a:lnTo>
                      <a:pt x="187" y="352"/>
                    </a:lnTo>
                    <a:lnTo>
                      <a:pt x="170" y="349"/>
                    </a:lnTo>
                    <a:moveTo>
                      <a:pt x="195" y="393"/>
                    </a:moveTo>
                    <a:lnTo>
                      <a:pt x="184" y="383"/>
                    </a:lnTo>
                    <a:lnTo>
                      <a:pt x="201" y="372"/>
                    </a:lnTo>
                    <a:lnTo>
                      <a:pt x="184" y="369"/>
                    </a:lnTo>
                    <a:moveTo>
                      <a:pt x="222" y="172"/>
                    </a:moveTo>
                    <a:lnTo>
                      <a:pt x="208" y="166"/>
                    </a:lnTo>
                    <a:moveTo>
                      <a:pt x="246" y="168"/>
                    </a:moveTo>
                    <a:lnTo>
                      <a:pt x="228" y="159"/>
                    </a:lnTo>
                    <a:lnTo>
                      <a:pt x="222" y="172"/>
                    </a:lnTo>
                    <a:moveTo>
                      <a:pt x="266" y="161"/>
                    </a:moveTo>
                    <a:lnTo>
                      <a:pt x="252" y="154"/>
                    </a:lnTo>
                    <a:lnTo>
                      <a:pt x="246" y="168"/>
                    </a:lnTo>
                    <a:moveTo>
                      <a:pt x="290" y="150"/>
                    </a:moveTo>
                    <a:lnTo>
                      <a:pt x="276" y="143"/>
                    </a:lnTo>
                    <a:lnTo>
                      <a:pt x="266" y="161"/>
                    </a:lnTo>
                    <a:moveTo>
                      <a:pt x="314" y="145"/>
                    </a:moveTo>
                    <a:lnTo>
                      <a:pt x="296" y="136"/>
                    </a:lnTo>
                    <a:lnTo>
                      <a:pt x="290" y="150"/>
                    </a:lnTo>
                    <a:moveTo>
                      <a:pt x="333" y="117"/>
                    </a:moveTo>
                    <a:lnTo>
                      <a:pt x="323" y="128"/>
                    </a:lnTo>
                    <a:lnTo>
                      <a:pt x="314" y="145"/>
                    </a:lnTo>
                    <a:moveTo>
                      <a:pt x="339" y="97"/>
                    </a:moveTo>
                    <a:lnTo>
                      <a:pt x="326" y="104"/>
                    </a:lnTo>
                    <a:lnTo>
                      <a:pt x="333" y="117"/>
                    </a:lnTo>
                    <a:moveTo>
                      <a:pt x="352" y="69"/>
                    </a:moveTo>
                    <a:lnTo>
                      <a:pt x="349" y="86"/>
                    </a:lnTo>
                    <a:lnTo>
                      <a:pt x="332" y="83"/>
                    </a:lnTo>
                    <a:lnTo>
                      <a:pt x="339" y="97"/>
                    </a:lnTo>
                    <a:moveTo>
                      <a:pt x="141" y="103"/>
                    </a:moveTo>
                    <a:lnTo>
                      <a:pt x="143" y="86"/>
                    </a:lnTo>
                    <a:moveTo>
                      <a:pt x="152" y="120"/>
                    </a:moveTo>
                    <a:lnTo>
                      <a:pt x="158" y="106"/>
                    </a:lnTo>
                    <a:lnTo>
                      <a:pt x="141" y="103"/>
                    </a:lnTo>
                    <a:moveTo>
                      <a:pt x="179" y="119"/>
                    </a:moveTo>
                    <a:lnTo>
                      <a:pt x="169" y="130"/>
                    </a:lnTo>
                    <a:lnTo>
                      <a:pt x="155" y="123"/>
                    </a:lnTo>
                    <a:moveTo>
                      <a:pt x="185" y="98"/>
                    </a:moveTo>
                    <a:lnTo>
                      <a:pt x="172" y="106"/>
                    </a:lnTo>
                    <a:lnTo>
                      <a:pt x="179" y="119"/>
                    </a:lnTo>
                    <a:moveTo>
                      <a:pt x="195" y="74"/>
                    </a:moveTo>
                    <a:lnTo>
                      <a:pt x="178" y="85"/>
                    </a:lnTo>
                    <a:lnTo>
                      <a:pt x="185" y="98"/>
                    </a:lnTo>
                    <a:moveTo>
                      <a:pt x="183" y="43"/>
                    </a:moveTo>
                    <a:lnTo>
                      <a:pt x="184" y="57"/>
                    </a:lnTo>
                    <a:lnTo>
                      <a:pt x="195" y="74"/>
                    </a:lnTo>
                    <a:moveTo>
                      <a:pt x="169" y="23"/>
                    </a:moveTo>
                    <a:lnTo>
                      <a:pt x="170" y="44"/>
                    </a:lnTo>
                    <a:lnTo>
                      <a:pt x="183" y="43"/>
                    </a:lnTo>
                    <a:moveTo>
                      <a:pt x="158" y="0"/>
                    </a:moveTo>
                    <a:lnTo>
                      <a:pt x="165" y="13"/>
                    </a:lnTo>
                    <a:lnTo>
                      <a:pt x="155" y="24"/>
                    </a:lnTo>
                    <a:lnTo>
                      <a:pt x="169" y="23"/>
                    </a:lnTo>
                    <a:moveTo>
                      <a:pt x="211" y="248"/>
                    </a:moveTo>
                    <a:lnTo>
                      <a:pt x="193" y="239"/>
                    </a:lnTo>
                    <a:moveTo>
                      <a:pt x="231" y="234"/>
                    </a:moveTo>
                    <a:lnTo>
                      <a:pt x="217" y="227"/>
                    </a:lnTo>
                    <a:lnTo>
                      <a:pt x="211" y="248"/>
                    </a:lnTo>
                    <a:moveTo>
                      <a:pt x="255" y="243"/>
                    </a:moveTo>
                    <a:lnTo>
                      <a:pt x="248" y="230"/>
                    </a:lnTo>
                    <a:lnTo>
                      <a:pt x="231" y="234"/>
                    </a:lnTo>
                    <a:moveTo>
                      <a:pt x="263" y="264"/>
                    </a:moveTo>
                    <a:lnTo>
                      <a:pt x="269" y="250"/>
                    </a:lnTo>
                    <a:lnTo>
                      <a:pt x="255" y="243"/>
                    </a:lnTo>
                    <a:moveTo>
                      <a:pt x="270" y="284"/>
                    </a:moveTo>
                    <a:lnTo>
                      <a:pt x="277" y="270"/>
                    </a:lnTo>
                    <a:lnTo>
                      <a:pt x="263" y="264"/>
                    </a:lnTo>
                    <a:moveTo>
                      <a:pt x="288" y="301"/>
                    </a:moveTo>
                    <a:lnTo>
                      <a:pt x="287" y="287"/>
                    </a:lnTo>
                    <a:lnTo>
                      <a:pt x="274" y="287"/>
                    </a:lnTo>
                    <a:moveTo>
                      <a:pt x="306" y="317"/>
                    </a:moveTo>
                    <a:lnTo>
                      <a:pt x="305" y="303"/>
                    </a:lnTo>
                    <a:lnTo>
                      <a:pt x="288" y="301"/>
                    </a:lnTo>
                    <a:moveTo>
                      <a:pt x="337" y="333"/>
                    </a:moveTo>
                    <a:lnTo>
                      <a:pt x="323" y="334"/>
                    </a:lnTo>
                    <a:lnTo>
                      <a:pt x="323" y="320"/>
                    </a:lnTo>
                    <a:lnTo>
                      <a:pt x="306" y="317"/>
                    </a:lnTo>
                    <a:moveTo>
                      <a:pt x="164" y="198"/>
                    </a:moveTo>
                    <a:lnTo>
                      <a:pt x="182" y="208"/>
                    </a:lnTo>
                    <a:moveTo>
                      <a:pt x="144" y="206"/>
                    </a:moveTo>
                    <a:lnTo>
                      <a:pt x="162" y="216"/>
                    </a:lnTo>
                    <a:lnTo>
                      <a:pt x="168" y="202"/>
                    </a:lnTo>
                    <a:moveTo>
                      <a:pt x="120" y="217"/>
                    </a:moveTo>
                    <a:lnTo>
                      <a:pt x="134" y="223"/>
                    </a:lnTo>
                    <a:lnTo>
                      <a:pt x="144" y="206"/>
                    </a:lnTo>
                    <a:moveTo>
                      <a:pt x="99" y="204"/>
                    </a:moveTo>
                    <a:lnTo>
                      <a:pt x="103" y="221"/>
                    </a:lnTo>
                    <a:lnTo>
                      <a:pt x="120" y="217"/>
                    </a:lnTo>
                    <a:moveTo>
                      <a:pt x="82" y="194"/>
                    </a:moveTo>
                    <a:lnTo>
                      <a:pt x="86" y="211"/>
                    </a:lnTo>
                    <a:lnTo>
                      <a:pt x="99" y="204"/>
                    </a:lnTo>
                    <a:moveTo>
                      <a:pt x="58" y="192"/>
                    </a:moveTo>
                    <a:lnTo>
                      <a:pt x="69" y="202"/>
                    </a:lnTo>
                    <a:lnTo>
                      <a:pt x="82" y="194"/>
                    </a:lnTo>
                    <a:moveTo>
                      <a:pt x="34" y="189"/>
                    </a:moveTo>
                    <a:lnTo>
                      <a:pt x="45" y="206"/>
                    </a:lnTo>
                    <a:lnTo>
                      <a:pt x="58" y="192"/>
                    </a:lnTo>
                    <a:moveTo>
                      <a:pt x="0" y="204"/>
                    </a:moveTo>
                    <a:lnTo>
                      <a:pt x="6" y="190"/>
                    </a:lnTo>
                    <a:lnTo>
                      <a:pt x="21" y="203"/>
                    </a:lnTo>
                    <a:lnTo>
                      <a:pt x="34" y="189"/>
                    </a:lnTo>
                    <a:moveTo>
                      <a:pt x="267" y="89"/>
                    </a:moveTo>
                    <a:lnTo>
                      <a:pt x="284" y="91"/>
                    </a:lnTo>
                    <a:moveTo>
                      <a:pt x="247" y="103"/>
                    </a:moveTo>
                    <a:lnTo>
                      <a:pt x="264" y="106"/>
                    </a:lnTo>
                    <a:lnTo>
                      <a:pt x="267" y="89"/>
                    </a:lnTo>
                    <a:moveTo>
                      <a:pt x="230" y="121"/>
                    </a:moveTo>
                    <a:lnTo>
                      <a:pt x="248" y="124"/>
                    </a:lnTo>
                    <a:lnTo>
                      <a:pt x="247" y="103"/>
                    </a:lnTo>
                    <a:moveTo>
                      <a:pt x="233" y="97"/>
                    </a:moveTo>
                    <a:lnTo>
                      <a:pt x="219" y="104"/>
                    </a:lnTo>
                    <a:lnTo>
                      <a:pt x="230" y="121"/>
                    </a:lnTo>
                    <a:moveTo>
                      <a:pt x="243" y="86"/>
                    </a:moveTo>
                    <a:lnTo>
                      <a:pt x="226" y="83"/>
                    </a:lnTo>
                    <a:lnTo>
                      <a:pt x="233" y="97"/>
                    </a:lnTo>
                    <a:moveTo>
                      <a:pt x="263" y="72"/>
                    </a:moveTo>
                    <a:lnTo>
                      <a:pt x="246" y="69"/>
                    </a:lnTo>
                    <a:lnTo>
                      <a:pt x="243" y="86"/>
                    </a:lnTo>
                    <a:moveTo>
                      <a:pt x="276" y="44"/>
                    </a:moveTo>
                    <a:lnTo>
                      <a:pt x="266" y="54"/>
                    </a:lnTo>
                    <a:lnTo>
                      <a:pt x="263" y="72"/>
                    </a:lnTo>
                    <a:moveTo>
                      <a:pt x="275" y="10"/>
                    </a:moveTo>
                    <a:lnTo>
                      <a:pt x="278" y="20"/>
                    </a:lnTo>
                    <a:lnTo>
                      <a:pt x="268" y="30"/>
                    </a:lnTo>
                    <a:lnTo>
                      <a:pt x="276" y="44"/>
                    </a:lnTo>
                    <a:moveTo>
                      <a:pt x="257" y="205"/>
                    </a:moveTo>
                    <a:lnTo>
                      <a:pt x="240" y="203"/>
                    </a:lnTo>
                    <a:moveTo>
                      <a:pt x="277" y="191"/>
                    </a:moveTo>
                    <a:lnTo>
                      <a:pt x="260" y="188"/>
                    </a:lnTo>
                    <a:lnTo>
                      <a:pt x="254" y="202"/>
                    </a:lnTo>
                    <a:moveTo>
                      <a:pt x="285" y="211"/>
                    </a:moveTo>
                    <a:lnTo>
                      <a:pt x="291" y="198"/>
                    </a:lnTo>
                    <a:lnTo>
                      <a:pt x="277" y="191"/>
                    </a:lnTo>
                    <a:moveTo>
                      <a:pt x="296" y="235"/>
                    </a:moveTo>
                    <a:lnTo>
                      <a:pt x="299" y="218"/>
                    </a:lnTo>
                    <a:lnTo>
                      <a:pt x="285" y="211"/>
                    </a:lnTo>
                    <a:moveTo>
                      <a:pt x="317" y="255"/>
                    </a:moveTo>
                    <a:lnTo>
                      <a:pt x="310" y="241"/>
                    </a:lnTo>
                    <a:lnTo>
                      <a:pt x="296" y="235"/>
                    </a:lnTo>
                    <a:moveTo>
                      <a:pt x="338" y="254"/>
                    </a:moveTo>
                    <a:lnTo>
                      <a:pt x="327" y="244"/>
                    </a:lnTo>
                    <a:lnTo>
                      <a:pt x="317" y="255"/>
                    </a:lnTo>
                    <a:moveTo>
                      <a:pt x="365" y="253"/>
                    </a:moveTo>
                    <a:lnTo>
                      <a:pt x="351" y="240"/>
                    </a:lnTo>
                    <a:lnTo>
                      <a:pt x="341" y="251"/>
                    </a:lnTo>
                    <a:moveTo>
                      <a:pt x="389" y="242"/>
                    </a:moveTo>
                    <a:lnTo>
                      <a:pt x="389" y="249"/>
                    </a:lnTo>
                    <a:lnTo>
                      <a:pt x="375" y="236"/>
                    </a:lnTo>
                    <a:lnTo>
                      <a:pt x="365" y="253"/>
                    </a:lnTo>
                    <a:moveTo>
                      <a:pt x="198" y="163"/>
                    </a:moveTo>
                    <a:lnTo>
                      <a:pt x="184" y="157"/>
                    </a:lnTo>
                    <a:moveTo>
                      <a:pt x="221" y="152"/>
                    </a:moveTo>
                    <a:lnTo>
                      <a:pt x="207" y="145"/>
                    </a:lnTo>
                    <a:lnTo>
                      <a:pt x="198" y="163"/>
                    </a:lnTo>
                    <a:moveTo>
                      <a:pt x="241" y="144"/>
                    </a:moveTo>
                    <a:lnTo>
                      <a:pt x="228" y="138"/>
                    </a:lnTo>
                    <a:lnTo>
                      <a:pt x="221" y="152"/>
                    </a:lnTo>
                    <a:moveTo>
                      <a:pt x="265" y="133"/>
                    </a:moveTo>
                    <a:lnTo>
                      <a:pt x="251" y="127"/>
                    </a:lnTo>
                    <a:lnTo>
                      <a:pt x="245" y="141"/>
                    </a:lnTo>
                    <a:moveTo>
                      <a:pt x="289" y="115"/>
                    </a:moveTo>
                    <a:lnTo>
                      <a:pt x="271" y="119"/>
                    </a:lnTo>
                    <a:lnTo>
                      <a:pt x="265" y="133"/>
                    </a:lnTo>
                    <a:moveTo>
                      <a:pt x="298" y="91"/>
                    </a:moveTo>
                    <a:lnTo>
                      <a:pt x="285" y="98"/>
                    </a:lnTo>
                    <a:lnTo>
                      <a:pt x="289" y="115"/>
                    </a:lnTo>
                    <a:moveTo>
                      <a:pt x="311" y="70"/>
                    </a:moveTo>
                    <a:lnTo>
                      <a:pt x="294" y="74"/>
                    </a:lnTo>
                    <a:lnTo>
                      <a:pt x="298" y="91"/>
                    </a:lnTo>
                    <a:moveTo>
                      <a:pt x="313" y="39"/>
                    </a:moveTo>
                    <a:lnTo>
                      <a:pt x="320" y="46"/>
                    </a:lnTo>
                    <a:lnTo>
                      <a:pt x="300" y="53"/>
                    </a:lnTo>
                    <a:lnTo>
                      <a:pt x="307" y="67"/>
                    </a:lnTo>
                    <a:moveTo>
                      <a:pt x="223" y="200"/>
                    </a:moveTo>
                    <a:lnTo>
                      <a:pt x="206" y="197"/>
                    </a:lnTo>
                    <a:moveTo>
                      <a:pt x="243" y="192"/>
                    </a:moveTo>
                    <a:lnTo>
                      <a:pt x="226" y="183"/>
                    </a:lnTo>
                    <a:lnTo>
                      <a:pt x="223" y="200"/>
                    </a:lnTo>
                    <a:moveTo>
                      <a:pt x="263" y="178"/>
                    </a:moveTo>
                    <a:lnTo>
                      <a:pt x="249" y="172"/>
                    </a:lnTo>
                    <a:lnTo>
                      <a:pt x="246" y="189"/>
                    </a:lnTo>
                    <a:moveTo>
                      <a:pt x="287" y="181"/>
                    </a:moveTo>
                    <a:lnTo>
                      <a:pt x="276" y="164"/>
                    </a:lnTo>
                    <a:lnTo>
                      <a:pt x="263" y="178"/>
                    </a:lnTo>
                    <a:moveTo>
                      <a:pt x="318" y="169"/>
                    </a:moveTo>
                    <a:lnTo>
                      <a:pt x="301" y="166"/>
                    </a:lnTo>
                    <a:lnTo>
                      <a:pt x="291" y="177"/>
                    </a:lnTo>
                    <a:moveTo>
                      <a:pt x="334" y="151"/>
                    </a:moveTo>
                    <a:lnTo>
                      <a:pt x="317" y="149"/>
                    </a:lnTo>
                    <a:lnTo>
                      <a:pt x="318" y="169"/>
                    </a:lnTo>
                    <a:moveTo>
                      <a:pt x="351" y="141"/>
                    </a:moveTo>
                    <a:lnTo>
                      <a:pt x="334" y="131"/>
                    </a:lnTo>
                    <a:lnTo>
                      <a:pt x="334" y="151"/>
                    </a:lnTo>
                    <a:moveTo>
                      <a:pt x="385" y="119"/>
                    </a:moveTo>
                    <a:lnTo>
                      <a:pt x="371" y="133"/>
                    </a:lnTo>
                    <a:lnTo>
                      <a:pt x="354" y="123"/>
                    </a:lnTo>
                    <a:lnTo>
                      <a:pt x="348" y="137"/>
                    </a:lnTo>
                    <a:moveTo>
                      <a:pt x="173" y="160"/>
                    </a:moveTo>
                    <a:lnTo>
                      <a:pt x="177" y="177"/>
                    </a:lnTo>
                    <a:moveTo>
                      <a:pt x="152" y="147"/>
                    </a:moveTo>
                    <a:lnTo>
                      <a:pt x="156" y="164"/>
                    </a:lnTo>
                    <a:lnTo>
                      <a:pt x="173" y="160"/>
                    </a:lnTo>
                    <a:moveTo>
                      <a:pt x="135" y="138"/>
                    </a:moveTo>
                    <a:lnTo>
                      <a:pt x="135" y="151"/>
                    </a:lnTo>
                    <a:lnTo>
                      <a:pt x="152" y="147"/>
                    </a:lnTo>
                    <a:moveTo>
                      <a:pt x="117" y="121"/>
                    </a:moveTo>
                    <a:lnTo>
                      <a:pt x="118" y="135"/>
                    </a:lnTo>
                    <a:lnTo>
                      <a:pt x="135" y="138"/>
                    </a:lnTo>
                    <a:moveTo>
                      <a:pt x="96" y="108"/>
                    </a:moveTo>
                    <a:lnTo>
                      <a:pt x="100" y="125"/>
                    </a:lnTo>
                    <a:lnTo>
                      <a:pt x="117" y="121"/>
                    </a:lnTo>
                    <a:moveTo>
                      <a:pt x="75" y="95"/>
                    </a:moveTo>
                    <a:lnTo>
                      <a:pt x="79" y="112"/>
                    </a:lnTo>
                    <a:lnTo>
                      <a:pt x="96" y="108"/>
                    </a:lnTo>
                    <a:moveTo>
                      <a:pt x="58" y="79"/>
                    </a:moveTo>
                    <a:lnTo>
                      <a:pt x="58" y="99"/>
                    </a:lnTo>
                    <a:lnTo>
                      <a:pt x="75" y="95"/>
                    </a:lnTo>
                    <a:moveTo>
                      <a:pt x="46" y="48"/>
                    </a:moveTo>
                    <a:lnTo>
                      <a:pt x="60" y="55"/>
                    </a:lnTo>
                    <a:lnTo>
                      <a:pt x="43" y="65"/>
                    </a:lnTo>
                    <a:lnTo>
                      <a:pt x="54" y="82"/>
                    </a:lnTo>
                    <a:moveTo>
                      <a:pt x="141" y="110"/>
                    </a:moveTo>
                    <a:lnTo>
                      <a:pt x="142" y="131"/>
                    </a:lnTo>
                    <a:moveTo>
                      <a:pt x="123" y="94"/>
                    </a:moveTo>
                    <a:lnTo>
                      <a:pt x="124" y="114"/>
                    </a:lnTo>
                    <a:lnTo>
                      <a:pt x="141" y="110"/>
                    </a:lnTo>
                    <a:moveTo>
                      <a:pt x="105" y="77"/>
                    </a:moveTo>
                    <a:lnTo>
                      <a:pt x="109" y="94"/>
                    </a:lnTo>
                    <a:lnTo>
                      <a:pt x="123" y="94"/>
                    </a:lnTo>
                    <a:moveTo>
                      <a:pt x="91" y="57"/>
                    </a:moveTo>
                    <a:lnTo>
                      <a:pt x="92" y="77"/>
                    </a:lnTo>
                    <a:lnTo>
                      <a:pt x="105" y="77"/>
                    </a:lnTo>
                    <a:moveTo>
                      <a:pt x="115" y="60"/>
                    </a:moveTo>
                    <a:lnTo>
                      <a:pt x="104" y="50"/>
                    </a:lnTo>
                    <a:lnTo>
                      <a:pt x="88" y="60"/>
                    </a:lnTo>
                    <a:moveTo>
                      <a:pt x="136" y="59"/>
                    </a:moveTo>
                    <a:lnTo>
                      <a:pt x="125" y="49"/>
                    </a:lnTo>
                    <a:lnTo>
                      <a:pt x="115" y="60"/>
                    </a:lnTo>
                    <a:moveTo>
                      <a:pt x="148" y="31"/>
                    </a:moveTo>
                    <a:lnTo>
                      <a:pt x="149" y="45"/>
                    </a:lnTo>
                    <a:lnTo>
                      <a:pt x="139" y="55"/>
                    </a:lnTo>
                    <a:moveTo>
                      <a:pt x="124" y="8"/>
                    </a:moveTo>
                    <a:lnTo>
                      <a:pt x="131" y="14"/>
                    </a:lnTo>
                    <a:lnTo>
                      <a:pt x="131" y="28"/>
                    </a:lnTo>
                    <a:lnTo>
                      <a:pt x="148" y="31"/>
                    </a:lnTo>
                    <a:moveTo>
                      <a:pt x="163" y="250"/>
                    </a:moveTo>
                    <a:lnTo>
                      <a:pt x="146" y="247"/>
                    </a:lnTo>
                    <a:moveTo>
                      <a:pt x="153" y="274"/>
                    </a:moveTo>
                    <a:lnTo>
                      <a:pt x="174" y="267"/>
                    </a:lnTo>
                    <a:lnTo>
                      <a:pt x="163" y="250"/>
                    </a:lnTo>
                    <a:moveTo>
                      <a:pt x="147" y="295"/>
                    </a:moveTo>
                    <a:lnTo>
                      <a:pt x="161" y="288"/>
                    </a:lnTo>
                    <a:lnTo>
                      <a:pt x="153" y="274"/>
                    </a:lnTo>
                    <a:moveTo>
                      <a:pt x="140" y="275"/>
                    </a:moveTo>
                    <a:lnTo>
                      <a:pt x="133" y="289"/>
                    </a:lnTo>
                    <a:lnTo>
                      <a:pt x="147" y="295"/>
                    </a:lnTo>
                    <a:moveTo>
                      <a:pt x="109" y="279"/>
                    </a:moveTo>
                    <a:lnTo>
                      <a:pt x="122" y="272"/>
                    </a:lnTo>
                    <a:lnTo>
                      <a:pt x="140" y="275"/>
                    </a:lnTo>
                    <a:moveTo>
                      <a:pt x="103" y="300"/>
                    </a:moveTo>
                    <a:lnTo>
                      <a:pt x="116" y="293"/>
                    </a:lnTo>
                    <a:lnTo>
                      <a:pt x="109" y="279"/>
                    </a:lnTo>
                    <a:moveTo>
                      <a:pt x="100" y="324"/>
                    </a:moveTo>
                    <a:lnTo>
                      <a:pt x="114" y="317"/>
                    </a:lnTo>
                    <a:lnTo>
                      <a:pt x="103" y="300"/>
                    </a:lnTo>
                    <a:moveTo>
                      <a:pt x="91" y="355"/>
                    </a:moveTo>
                    <a:lnTo>
                      <a:pt x="87" y="345"/>
                    </a:lnTo>
                    <a:lnTo>
                      <a:pt x="104" y="341"/>
                    </a:lnTo>
                    <a:lnTo>
                      <a:pt x="100" y="324"/>
                    </a:lnTo>
                    <a:moveTo>
                      <a:pt x="370" y="191"/>
                    </a:moveTo>
                    <a:lnTo>
                      <a:pt x="387" y="194"/>
                    </a:lnTo>
                    <a:moveTo>
                      <a:pt x="357" y="212"/>
                    </a:moveTo>
                    <a:lnTo>
                      <a:pt x="371" y="212"/>
                    </a:lnTo>
                    <a:lnTo>
                      <a:pt x="367" y="195"/>
                    </a:lnTo>
                    <a:moveTo>
                      <a:pt x="340" y="230"/>
                    </a:moveTo>
                    <a:lnTo>
                      <a:pt x="354" y="230"/>
                    </a:lnTo>
                    <a:lnTo>
                      <a:pt x="354" y="216"/>
                    </a:lnTo>
                    <a:moveTo>
                      <a:pt x="329" y="207"/>
                    </a:moveTo>
                    <a:lnTo>
                      <a:pt x="320" y="224"/>
                    </a:lnTo>
                    <a:lnTo>
                      <a:pt x="337" y="234"/>
                    </a:lnTo>
                    <a:moveTo>
                      <a:pt x="315" y="186"/>
                    </a:moveTo>
                    <a:lnTo>
                      <a:pt x="312" y="204"/>
                    </a:lnTo>
                    <a:lnTo>
                      <a:pt x="326" y="210"/>
                    </a:lnTo>
                    <a:moveTo>
                      <a:pt x="339" y="182"/>
                    </a:moveTo>
                    <a:lnTo>
                      <a:pt x="328" y="172"/>
                    </a:lnTo>
                    <a:lnTo>
                      <a:pt x="315" y="186"/>
                    </a:lnTo>
                    <a:moveTo>
                      <a:pt x="363" y="185"/>
                    </a:moveTo>
                    <a:lnTo>
                      <a:pt x="349" y="172"/>
                    </a:lnTo>
                    <a:lnTo>
                      <a:pt x="339" y="182"/>
                    </a:lnTo>
                    <a:moveTo>
                      <a:pt x="397" y="177"/>
                    </a:moveTo>
                    <a:lnTo>
                      <a:pt x="390" y="184"/>
                    </a:lnTo>
                    <a:lnTo>
                      <a:pt x="376" y="171"/>
                    </a:lnTo>
                    <a:lnTo>
                      <a:pt x="363" y="185"/>
                    </a:lnTo>
                    <a:moveTo>
                      <a:pt x="207" y="252"/>
                    </a:moveTo>
                    <a:lnTo>
                      <a:pt x="205" y="269"/>
                    </a:lnTo>
                    <a:moveTo>
                      <a:pt x="232" y="261"/>
                    </a:moveTo>
                    <a:lnTo>
                      <a:pt x="228" y="244"/>
                    </a:lnTo>
                    <a:lnTo>
                      <a:pt x="207" y="252"/>
                    </a:lnTo>
                    <a:moveTo>
                      <a:pt x="250" y="278"/>
                    </a:moveTo>
                    <a:lnTo>
                      <a:pt x="245" y="261"/>
                    </a:lnTo>
                    <a:lnTo>
                      <a:pt x="232" y="261"/>
                    </a:lnTo>
                    <a:moveTo>
                      <a:pt x="229" y="278"/>
                    </a:moveTo>
                    <a:lnTo>
                      <a:pt x="246" y="288"/>
                    </a:lnTo>
                    <a:lnTo>
                      <a:pt x="250" y="278"/>
                    </a:lnTo>
                    <a:moveTo>
                      <a:pt x="213" y="310"/>
                    </a:moveTo>
                    <a:lnTo>
                      <a:pt x="219" y="296"/>
                    </a:lnTo>
                    <a:lnTo>
                      <a:pt x="232" y="282"/>
                    </a:lnTo>
                    <a:moveTo>
                      <a:pt x="217" y="334"/>
                    </a:moveTo>
                    <a:lnTo>
                      <a:pt x="230" y="320"/>
                    </a:lnTo>
                    <a:lnTo>
                      <a:pt x="213" y="310"/>
                    </a:lnTo>
                    <a:moveTo>
                      <a:pt x="228" y="357"/>
                    </a:moveTo>
                    <a:lnTo>
                      <a:pt x="234" y="343"/>
                    </a:lnTo>
                    <a:lnTo>
                      <a:pt x="224" y="334"/>
                    </a:lnTo>
                    <a:moveTo>
                      <a:pt x="246" y="388"/>
                    </a:moveTo>
                    <a:lnTo>
                      <a:pt x="236" y="378"/>
                    </a:lnTo>
                    <a:lnTo>
                      <a:pt x="242" y="364"/>
                    </a:lnTo>
                    <a:lnTo>
                      <a:pt x="228" y="357"/>
                    </a:lnTo>
                    <a:moveTo>
                      <a:pt x="215" y="365"/>
                    </a:moveTo>
                    <a:lnTo>
                      <a:pt x="208" y="379"/>
                    </a:lnTo>
                    <a:moveTo>
                      <a:pt x="210" y="341"/>
                    </a:moveTo>
                    <a:lnTo>
                      <a:pt x="201" y="358"/>
                    </a:lnTo>
                    <a:lnTo>
                      <a:pt x="215" y="365"/>
                    </a:lnTo>
                    <a:moveTo>
                      <a:pt x="203" y="321"/>
                    </a:moveTo>
                    <a:lnTo>
                      <a:pt x="197" y="334"/>
                    </a:lnTo>
                    <a:lnTo>
                      <a:pt x="210" y="341"/>
                    </a:lnTo>
                    <a:moveTo>
                      <a:pt x="230" y="313"/>
                    </a:moveTo>
                    <a:lnTo>
                      <a:pt x="213" y="303"/>
                    </a:lnTo>
                    <a:lnTo>
                      <a:pt x="203" y="321"/>
                    </a:lnTo>
                    <a:moveTo>
                      <a:pt x="247" y="302"/>
                    </a:moveTo>
                    <a:lnTo>
                      <a:pt x="233" y="295"/>
                    </a:lnTo>
                    <a:lnTo>
                      <a:pt x="230" y="313"/>
                    </a:lnTo>
                    <a:moveTo>
                      <a:pt x="268" y="315"/>
                    </a:moveTo>
                    <a:lnTo>
                      <a:pt x="264" y="298"/>
                    </a:lnTo>
                    <a:lnTo>
                      <a:pt x="247" y="302"/>
                    </a:lnTo>
                    <a:moveTo>
                      <a:pt x="275" y="335"/>
                    </a:moveTo>
                    <a:lnTo>
                      <a:pt x="282" y="321"/>
                    </a:lnTo>
                    <a:lnTo>
                      <a:pt x="268" y="315"/>
                    </a:lnTo>
                    <a:moveTo>
                      <a:pt x="300" y="365"/>
                    </a:moveTo>
                    <a:lnTo>
                      <a:pt x="286" y="359"/>
                    </a:lnTo>
                    <a:lnTo>
                      <a:pt x="293" y="345"/>
                    </a:lnTo>
                    <a:lnTo>
                      <a:pt x="279" y="338"/>
                    </a:lnTo>
                    <a:moveTo>
                      <a:pt x="213" y="217"/>
                    </a:moveTo>
                    <a:lnTo>
                      <a:pt x="202" y="201"/>
                    </a:lnTo>
                    <a:moveTo>
                      <a:pt x="237" y="220"/>
                    </a:moveTo>
                    <a:lnTo>
                      <a:pt x="226" y="203"/>
                    </a:lnTo>
                    <a:lnTo>
                      <a:pt x="213" y="217"/>
                    </a:lnTo>
                    <a:moveTo>
                      <a:pt x="261" y="223"/>
                    </a:moveTo>
                    <a:lnTo>
                      <a:pt x="250" y="206"/>
                    </a:lnTo>
                    <a:lnTo>
                      <a:pt x="237" y="220"/>
                    </a:lnTo>
                    <a:moveTo>
                      <a:pt x="276" y="243"/>
                    </a:moveTo>
                    <a:lnTo>
                      <a:pt x="279" y="225"/>
                    </a:lnTo>
                    <a:lnTo>
                      <a:pt x="261" y="223"/>
                    </a:lnTo>
                    <a:moveTo>
                      <a:pt x="287" y="259"/>
                    </a:moveTo>
                    <a:lnTo>
                      <a:pt x="289" y="242"/>
                    </a:lnTo>
                    <a:lnTo>
                      <a:pt x="272" y="239"/>
                    </a:lnTo>
                    <a:moveTo>
                      <a:pt x="308" y="279"/>
                    </a:moveTo>
                    <a:lnTo>
                      <a:pt x="304" y="262"/>
                    </a:lnTo>
                    <a:lnTo>
                      <a:pt x="287" y="259"/>
                    </a:lnTo>
                    <a:moveTo>
                      <a:pt x="332" y="289"/>
                    </a:moveTo>
                    <a:lnTo>
                      <a:pt x="325" y="275"/>
                    </a:lnTo>
                    <a:lnTo>
                      <a:pt x="308" y="279"/>
                    </a:lnTo>
                    <a:moveTo>
                      <a:pt x="363" y="298"/>
                    </a:moveTo>
                    <a:lnTo>
                      <a:pt x="353" y="302"/>
                    </a:lnTo>
                    <a:lnTo>
                      <a:pt x="349" y="285"/>
                    </a:lnTo>
                    <a:lnTo>
                      <a:pt x="332" y="289"/>
                    </a:lnTo>
                    <a:moveTo>
                      <a:pt x="107" y="238"/>
                    </a:moveTo>
                    <a:lnTo>
                      <a:pt x="121" y="238"/>
                    </a:lnTo>
                    <a:moveTo>
                      <a:pt x="87" y="252"/>
                    </a:moveTo>
                    <a:lnTo>
                      <a:pt x="105" y="255"/>
                    </a:lnTo>
                    <a:lnTo>
                      <a:pt x="107" y="238"/>
                    </a:lnTo>
                    <a:moveTo>
                      <a:pt x="67" y="267"/>
                    </a:moveTo>
                    <a:lnTo>
                      <a:pt x="88" y="266"/>
                    </a:lnTo>
                    <a:lnTo>
                      <a:pt x="87" y="252"/>
                    </a:lnTo>
                    <a:moveTo>
                      <a:pt x="51" y="278"/>
                    </a:moveTo>
                    <a:lnTo>
                      <a:pt x="68" y="280"/>
                    </a:lnTo>
                    <a:lnTo>
                      <a:pt x="67" y="267"/>
                    </a:lnTo>
                    <a:moveTo>
                      <a:pt x="53" y="254"/>
                    </a:moveTo>
                    <a:lnTo>
                      <a:pt x="40" y="268"/>
                    </a:lnTo>
                    <a:lnTo>
                      <a:pt x="51" y="278"/>
                    </a:lnTo>
                    <a:moveTo>
                      <a:pt x="52" y="233"/>
                    </a:moveTo>
                    <a:lnTo>
                      <a:pt x="42" y="244"/>
                    </a:lnTo>
                    <a:lnTo>
                      <a:pt x="53" y="254"/>
                    </a:lnTo>
                    <a:moveTo>
                      <a:pt x="24" y="220"/>
                    </a:moveTo>
                    <a:lnTo>
                      <a:pt x="38" y="220"/>
                    </a:lnTo>
                    <a:lnTo>
                      <a:pt x="52" y="233"/>
                    </a:lnTo>
                    <a:moveTo>
                      <a:pt x="5" y="248"/>
                    </a:moveTo>
                    <a:lnTo>
                      <a:pt x="8" y="238"/>
                    </a:lnTo>
                    <a:lnTo>
                      <a:pt x="25" y="234"/>
                    </a:lnTo>
                    <a:lnTo>
                      <a:pt x="24" y="220"/>
                    </a:lnTo>
                    <a:moveTo>
                      <a:pt x="175" y="215"/>
                    </a:moveTo>
                    <a:lnTo>
                      <a:pt x="193" y="218"/>
                    </a:lnTo>
                    <a:moveTo>
                      <a:pt x="152" y="226"/>
                    </a:moveTo>
                    <a:lnTo>
                      <a:pt x="169" y="229"/>
                    </a:lnTo>
                    <a:lnTo>
                      <a:pt x="175" y="215"/>
                    </a:lnTo>
                    <a:moveTo>
                      <a:pt x="132" y="241"/>
                    </a:moveTo>
                    <a:lnTo>
                      <a:pt x="149" y="244"/>
                    </a:lnTo>
                    <a:lnTo>
                      <a:pt x="152" y="226"/>
                    </a:lnTo>
                    <a:moveTo>
                      <a:pt x="111" y="248"/>
                    </a:moveTo>
                    <a:lnTo>
                      <a:pt x="125" y="255"/>
                    </a:lnTo>
                    <a:lnTo>
                      <a:pt x="132" y="241"/>
                    </a:lnTo>
                    <a:moveTo>
                      <a:pt x="91" y="269"/>
                    </a:moveTo>
                    <a:lnTo>
                      <a:pt x="108" y="265"/>
                    </a:lnTo>
                    <a:lnTo>
                      <a:pt x="111" y="248"/>
                    </a:lnTo>
                    <a:moveTo>
                      <a:pt x="78" y="290"/>
                    </a:moveTo>
                    <a:lnTo>
                      <a:pt x="95" y="286"/>
                    </a:lnTo>
                    <a:lnTo>
                      <a:pt x="91" y="269"/>
                    </a:lnTo>
                    <a:moveTo>
                      <a:pt x="65" y="311"/>
                    </a:moveTo>
                    <a:lnTo>
                      <a:pt x="82" y="307"/>
                    </a:lnTo>
                    <a:lnTo>
                      <a:pt x="78" y="290"/>
                    </a:lnTo>
                    <a:moveTo>
                      <a:pt x="42" y="336"/>
                    </a:moveTo>
                    <a:lnTo>
                      <a:pt x="45" y="312"/>
                    </a:lnTo>
                    <a:lnTo>
                      <a:pt x="52" y="326"/>
                    </a:lnTo>
                    <a:lnTo>
                      <a:pt x="69" y="315"/>
                    </a:lnTo>
                    <a:moveTo>
                      <a:pt x="92" y="191"/>
                    </a:moveTo>
                    <a:lnTo>
                      <a:pt x="85" y="177"/>
                    </a:lnTo>
                    <a:moveTo>
                      <a:pt x="113" y="197"/>
                    </a:moveTo>
                    <a:lnTo>
                      <a:pt x="106" y="183"/>
                    </a:lnTo>
                    <a:lnTo>
                      <a:pt x="92" y="191"/>
                    </a:lnTo>
                    <a:moveTo>
                      <a:pt x="129" y="179"/>
                    </a:moveTo>
                    <a:lnTo>
                      <a:pt x="130" y="193"/>
                    </a:lnTo>
                    <a:lnTo>
                      <a:pt x="113" y="197"/>
                    </a:lnTo>
                    <a:moveTo>
                      <a:pt x="115" y="159"/>
                    </a:moveTo>
                    <a:lnTo>
                      <a:pt x="112" y="176"/>
                    </a:lnTo>
                    <a:lnTo>
                      <a:pt x="129" y="179"/>
                    </a:lnTo>
                    <a:moveTo>
                      <a:pt x="87" y="146"/>
                    </a:moveTo>
                    <a:lnTo>
                      <a:pt x="94" y="160"/>
                    </a:lnTo>
                    <a:lnTo>
                      <a:pt x="115" y="159"/>
                    </a:lnTo>
                    <a:moveTo>
                      <a:pt x="60" y="147"/>
                    </a:moveTo>
                    <a:lnTo>
                      <a:pt x="74" y="160"/>
                    </a:lnTo>
                    <a:lnTo>
                      <a:pt x="87" y="146"/>
                    </a:lnTo>
                    <a:moveTo>
                      <a:pt x="42" y="144"/>
                    </a:moveTo>
                    <a:lnTo>
                      <a:pt x="50" y="158"/>
                    </a:lnTo>
                    <a:lnTo>
                      <a:pt x="60" y="147"/>
                    </a:lnTo>
                    <a:moveTo>
                      <a:pt x="1" y="146"/>
                    </a:moveTo>
                    <a:lnTo>
                      <a:pt x="18" y="135"/>
                    </a:lnTo>
                    <a:lnTo>
                      <a:pt x="26" y="148"/>
                    </a:lnTo>
                    <a:lnTo>
                      <a:pt x="39" y="141"/>
                    </a:lnTo>
                    <a:moveTo>
                      <a:pt x="189" y="215"/>
                    </a:moveTo>
                    <a:lnTo>
                      <a:pt x="202" y="207"/>
                    </a:lnTo>
                    <a:moveTo>
                      <a:pt x="180" y="239"/>
                    </a:moveTo>
                    <a:lnTo>
                      <a:pt x="196" y="228"/>
                    </a:lnTo>
                    <a:lnTo>
                      <a:pt x="189" y="215"/>
                    </a:lnTo>
                    <a:moveTo>
                      <a:pt x="173" y="260"/>
                    </a:moveTo>
                    <a:lnTo>
                      <a:pt x="187" y="253"/>
                    </a:lnTo>
                    <a:lnTo>
                      <a:pt x="180" y="239"/>
                    </a:lnTo>
                    <a:moveTo>
                      <a:pt x="164" y="284"/>
                    </a:moveTo>
                    <a:lnTo>
                      <a:pt x="181" y="273"/>
                    </a:lnTo>
                    <a:lnTo>
                      <a:pt x="173" y="260"/>
                    </a:lnTo>
                    <a:moveTo>
                      <a:pt x="158" y="305"/>
                    </a:moveTo>
                    <a:lnTo>
                      <a:pt x="171" y="298"/>
                    </a:lnTo>
                    <a:lnTo>
                      <a:pt x="164" y="284"/>
                    </a:lnTo>
                    <a:moveTo>
                      <a:pt x="148" y="329"/>
                    </a:moveTo>
                    <a:lnTo>
                      <a:pt x="165" y="318"/>
                    </a:lnTo>
                    <a:lnTo>
                      <a:pt x="158" y="305"/>
                    </a:lnTo>
                    <a:moveTo>
                      <a:pt x="142" y="350"/>
                    </a:moveTo>
                    <a:lnTo>
                      <a:pt x="156" y="343"/>
                    </a:lnTo>
                    <a:lnTo>
                      <a:pt x="148" y="329"/>
                    </a:lnTo>
                    <a:moveTo>
                      <a:pt x="143" y="384"/>
                    </a:moveTo>
                    <a:lnTo>
                      <a:pt x="133" y="374"/>
                    </a:lnTo>
                    <a:lnTo>
                      <a:pt x="153" y="367"/>
                    </a:lnTo>
                    <a:lnTo>
                      <a:pt x="142" y="350"/>
                    </a:lnTo>
                  </a:path>
                </a:pathLst>
              </a:custGeom>
              <a:noFill/>
              <a:ln w="12700" cap="flat">
                <a:solidFill>
                  <a:srgbClr val="25221E"/>
                </a:solidFill>
                <a:prstDash val="solid"/>
                <a:round/>
                <a:headEnd/>
                <a:tailEnd/>
              </a:ln>
            </p:spPr>
            <p:txBody>
              <a:bodyPr/>
              <a:lstStyle/>
              <a:p>
                <a:endParaRPr lang="pl-PL"/>
              </a:p>
            </p:txBody>
          </p:sp>
        </p:grpSp>
      </p:grpSp>
      <p:grpSp>
        <p:nvGrpSpPr>
          <p:cNvPr id="6" name="Group 1162"/>
          <p:cNvGrpSpPr>
            <a:grpSpLocks/>
          </p:cNvGrpSpPr>
          <p:nvPr/>
        </p:nvGrpSpPr>
        <p:grpSpPr bwMode="auto">
          <a:xfrm>
            <a:off x="2152650" y="3994150"/>
            <a:ext cx="774700" cy="1416050"/>
            <a:chOff x="2772" y="1980"/>
            <a:chExt cx="488" cy="892"/>
          </a:xfrm>
        </p:grpSpPr>
        <p:grpSp>
          <p:nvGrpSpPr>
            <p:cNvPr id="7" name="Group 1163"/>
            <p:cNvGrpSpPr>
              <a:grpSpLocks/>
            </p:cNvGrpSpPr>
            <p:nvPr/>
          </p:nvGrpSpPr>
          <p:grpSpPr bwMode="auto">
            <a:xfrm>
              <a:off x="2772" y="2380"/>
              <a:ext cx="488" cy="492"/>
              <a:chOff x="2772" y="1980"/>
              <a:chExt cx="488" cy="492"/>
            </a:xfrm>
          </p:grpSpPr>
          <p:sp>
            <p:nvSpPr>
              <p:cNvPr id="75916" name="Oval 1164"/>
              <p:cNvSpPr>
                <a:spLocks noChangeArrowheads="1"/>
              </p:cNvSpPr>
              <p:nvPr/>
            </p:nvSpPr>
            <p:spPr bwMode="auto">
              <a:xfrm>
                <a:off x="2772" y="1980"/>
                <a:ext cx="488" cy="488"/>
              </a:xfrm>
              <a:prstGeom prst="ellipse">
                <a:avLst/>
              </a:prstGeom>
              <a:solidFill>
                <a:schemeClr val="bg1"/>
              </a:solidFill>
              <a:ln w="9525">
                <a:noFill/>
                <a:round/>
                <a:headEnd/>
                <a:tailEnd/>
              </a:ln>
              <a:effectLst/>
            </p:spPr>
            <p:txBody>
              <a:bodyPr wrap="none" anchor="ctr"/>
              <a:lstStyle/>
              <a:p>
                <a:endParaRPr lang="pl-PL"/>
              </a:p>
            </p:txBody>
          </p:sp>
          <p:sp>
            <p:nvSpPr>
              <p:cNvPr id="75917" name="Freeform 1165"/>
              <p:cNvSpPr>
                <a:spLocks noEditPoints="1"/>
              </p:cNvSpPr>
              <p:nvPr/>
            </p:nvSpPr>
            <p:spPr bwMode="auto">
              <a:xfrm>
                <a:off x="2781" y="2003"/>
                <a:ext cx="473" cy="469"/>
              </a:xfrm>
              <a:custGeom>
                <a:avLst/>
                <a:gdLst/>
                <a:ahLst/>
                <a:cxnLst>
                  <a:cxn ang="0">
                    <a:pos x="80" y="140"/>
                  </a:cxn>
                  <a:cxn ang="0">
                    <a:pos x="136" y="179"/>
                  </a:cxn>
                  <a:cxn ang="0">
                    <a:pos x="180" y="153"/>
                  </a:cxn>
                  <a:cxn ang="0">
                    <a:pos x="212" y="84"/>
                  </a:cxn>
                  <a:cxn ang="0">
                    <a:pos x="216" y="1"/>
                  </a:cxn>
                  <a:cxn ang="0">
                    <a:pos x="201" y="273"/>
                  </a:cxn>
                  <a:cxn ang="0">
                    <a:pos x="170" y="349"/>
                  </a:cxn>
                  <a:cxn ang="0">
                    <a:pos x="184" y="369"/>
                  </a:cxn>
                  <a:cxn ang="0">
                    <a:pos x="290" y="150"/>
                  </a:cxn>
                  <a:cxn ang="0">
                    <a:pos x="339" y="97"/>
                  </a:cxn>
                  <a:cxn ang="0">
                    <a:pos x="152" y="120"/>
                  </a:cxn>
                  <a:cxn ang="0">
                    <a:pos x="195" y="74"/>
                  </a:cxn>
                  <a:cxn ang="0">
                    <a:pos x="158" y="0"/>
                  </a:cxn>
                  <a:cxn ang="0">
                    <a:pos x="255" y="243"/>
                  </a:cxn>
                  <a:cxn ang="0">
                    <a:pos x="288" y="301"/>
                  </a:cxn>
                  <a:cxn ang="0">
                    <a:pos x="306" y="317"/>
                  </a:cxn>
                  <a:cxn ang="0">
                    <a:pos x="99" y="204"/>
                  </a:cxn>
                  <a:cxn ang="0">
                    <a:pos x="34" y="189"/>
                  </a:cxn>
                  <a:cxn ang="0">
                    <a:pos x="247" y="103"/>
                  </a:cxn>
                  <a:cxn ang="0">
                    <a:pos x="243" y="86"/>
                  </a:cxn>
                  <a:cxn ang="0">
                    <a:pos x="275" y="10"/>
                  </a:cxn>
                  <a:cxn ang="0">
                    <a:pos x="285" y="211"/>
                  </a:cxn>
                  <a:cxn ang="0">
                    <a:pos x="338" y="254"/>
                  </a:cxn>
                  <a:cxn ang="0">
                    <a:pos x="365" y="253"/>
                  </a:cxn>
                  <a:cxn ang="0">
                    <a:pos x="265" y="133"/>
                  </a:cxn>
                  <a:cxn ang="0">
                    <a:pos x="311" y="70"/>
                  </a:cxn>
                  <a:cxn ang="0">
                    <a:pos x="243" y="192"/>
                  </a:cxn>
                  <a:cxn ang="0">
                    <a:pos x="318" y="169"/>
                  </a:cxn>
                  <a:cxn ang="0">
                    <a:pos x="385" y="119"/>
                  </a:cxn>
                  <a:cxn ang="0">
                    <a:pos x="135" y="138"/>
                  </a:cxn>
                  <a:cxn ang="0">
                    <a:pos x="75" y="95"/>
                  </a:cxn>
                  <a:cxn ang="0">
                    <a:pos x="54" y="82"/>
                  </a:cxn>
                  <a:cxn ang="0">
                    <a:pos x="91" y="57"/>
                  </a:cxn>
                  <a:cxn ang="0">
                    <a:pos x="148" y="31"/>
                  </a:cxn>
                  <a:cxn ang="0">
                    <a:pos x="153" y="274"/>
                  </a:cxn>
                  <a:cxn ang="0">
                    <a:pos x="109" y="279"/>
                  </a:cxn>
                  <a:cxn ang="0">
                    <a:pos x="91" y="355"/>
                  </a:cxn>
                  <a:cxn ang="0">
                    <a:pos x="340" y="230"/>
                  </a:cxn>
                  <a:cxn ang="0">
                    <a:pos x="339" y="182"/>
                  </a:cxn>
                  <a:cxn ang="0">
                    <a:pos x="363" y="185"/>
                  </a:cxn>
                  <a:cxn ang="0">
                    <a:pos x="229" y="278"/>
                  </a:cxn>
                  <a:cxn ang="0">
                    <a:pos x="228" y="357"/>
                  </a:cxn>
                  <a:cxn ang="0">
                    <a:pos x="210" y="341"/>
                  </a:cxn>
                  <a:cxn ang="0">
                    <a:pos x="247" y="302"/>
                  </a:cxn>
                  <a:cxn ang="0">
                    <a:pos x="300" y="365"/>
                  </a:cxn>
                  <a:cxn ang="0">
                    <a:pos x="261" y="223"/>
                  </a:cxn>
                  <a:cxn ang="0">
                    <a:pos x="308" y="279"/>
                  </a:cxn>
                  <a:cxn ang="0">
                    <a:pos x="332" y="289"/>
                  </a:cxn>
                  <a:cxn ang="0">
                    <a:pos x="51" y="278"/>
                  </a:cxn>
                  <a:cxn ang="0">
                    <a:pos x="24" y="220"/>
                  </a:cxn>
                  <a:cxn ang="0">
                    <a:pos x="152" y="226"/>
                  </a:cxn>
                  <a:cxn ang="0">
                    <a:pos x="91" y="269"/>
                  </a:cxn>
                  <a:cxn ang="0">
                    <a:pos x="42" y="336"/>
                  </a:cxn>
                  <a:cxn ang="0">
                    <a:pos x="129" y="179"/>
                  </a:cxn>
                  <a:cxn ang="0">
                    <a:pos x="60" y="147"/>
                  </a:cxn>
                  <a:cxn ang="0">
                    <a:pos x="39" y="141"/>
                  </a:cxn>
                  <a:cxn ang="0">
                    <a:pos x="164" y="284"/>
                  </a:cxn>
                  <a:cxn ang="0">
                    <a:pos x="142" y="350"/>
                  </a:cxn>
                </a:cxnLst>
                <a:rect l="0" t="0" r="r" b="b"/>
                <a:pathLst>
                  <a:path w="397" h="393">
                    <a:moveTo>
                      <a:pt x="27" y="97"/>
                    </a:moveTo>
                    <a:lnTo>
                      <a:pt x="37" y="93"/>
                    </a:lnTo>
                    <a:lnTo>
                      <a:pt x="41" y="110"/>
                    </a:lnTo>
                    <a:lnTo>
                      <a:pt x="55" y="110"/>
                    </a:lnTo>
                    <a:moveTo>
                      <a:pt x="58" y="106"/>
                    </a:moveTo>
                    <a:lnTo>
                      <a:pt x="59" y="127"/>
                    </a:lnTo>
                    <a:lnTo>
                      <a:pt x="76" y="123"/>
                    </a:lnTo>
                    <a:moveTo>
                      <a:pt x="76" y="123"/>
                    </a:moveTo>
                    <a:lnTo>
                      <a:pt x="80" y="140"/>
                    </a:lnTo>
                    <a:lnTo>
                      <a:pt x="97" y="136"/>
                    </a:lnTo>
                    <a:moveTo>
                      <a:pt x="97" y="136"/>
                    </a:moveTo>
                    <a:lnTo>
                      <a:pt x="101" y="153"/>
                    </a:lnTo>
                    <a:lnTo>
                      <a:pt x="115" y="152"/>
                    </a:lnTo>
                    <a:moveTo>
                      <a:pt x="118" y="149"/>
                    </a:moveTo>
                    <a:lnTo>
                      <a:pt x="119" y="169"/>
                    </a:lnTo>
                    <a:lnTo>
                      <a:pt x="136" y="165"/>
                    </a:lnTo>
                    <a:moveTo>
                      <a:pt x="136" y="165"/>
                    </a:moveTo>
                    <a:lnTo>
                      <a:pt x="136" y="179"/>
                    </a:lnTo>
                    <a:lnTo>
                      <a:pt x="157" y="178"/>
                    </a:lnTo>
                    <a:moveTo>
                      <a:pt x="157" y="178"/>
                    </a:moveTo>
                    <a:lnTo>
                      <a:pt x="164" y="192"/>
                    </a:lnTo>
                    <a:lnTo>
                      <a:pt x="178" y="184"/>
                    </a:lnTo>
                    <a:moveTo>
                      <a:pt x="178" y="184"/>
                    </a:moveTo>
                    <a:lnTo>
                      <a:pt x="185" y="198"/>
                    </a:lnTo>
                    <a:moveTo>
                      <a:pt x="149" y="144"/>
                    </a:moveTo>
                    <a:lnTo>
                      <a:pt x="148" y="124"/>
                    </a:lnTo>
                    <a:moveTo>
                      <a:pt x="180" y="153"/>
                    </a:moveTo>
                    <a:lnTo>
                      <a:pt x="163" y="144"/>
                    </a:lnTo>
                    <a:lnTo>
                      <a:pt x="149" y="144"/>
                    </a:lnTo>
                    <a:moveTo>
                      <a:pt x="203" y="129"/>
                    </a:moveTo>
                    <a:lnTo>
                      <a:pt x="186" y="139"/>
                    </a:lnTo>
                    <a:lnTo>
                      <a:pt x="180" y="153"/>
                    </a:lnTo>
                    <a:moveTo>
                      <a:pt x="206" y="104"/>
                    </a:moveTo>
                    <a:lnTo>
                      <a:pt x="189" y="115"/>
                    </a:lnTo>
                    <a:lnTo>
                      <a:pt x="203" y="129"/>
                    </a:lnTo>
                    <a:moveTo>
                      <a:pt x="212" y="84"/>
                    </a:moveTo>
                    <a:lnTo>
                      <a:pt x="198" y="91"/>
                    </a:lnTo>
                    <a:lnTo>
                      <a:pt x="206" y="104"/>
                    </a:lnTo>
                    <a:moveTo>
                      <a:pt x="215" y="60"/>
                    </a:moveTo>
                    <a:lnTo>
                      <a:pt x="201" y="67"/>
                    </a:lnTo>
                    <a:lnTo>
                      <a:pt x="208" y="80"/>
                    </a:lnTo>
                    <a:moveTo>
                      <a:pt x="217" y="35"/>
                    </a:moveTo>
                    <a:lnTo>
                      <a:pt x="204" y="43"/>
                    </a:lnTo>
                    <a:lnTo>
                      <a:pt x="215" y="60"/>
                    </a:lnTo>
                    <a:moveTo>
                      <a:pt x="216" y="1"/>
                    </a:moveTo>
                    <a:lnTo>
                      <a:pt x="227" y="11"/>
                    </a:lnTo>
                    <a:lnTo>
                      <a:pt x="210" y="22"/>
                    </a:lnTo>
                    <a:lnTo>
                      <a:pt x="217" y="35"/>
                    </a:lnTo>
                    <a:moveTo>
                      <a:pt x="242" y="251"/>
                    </a:moveTo>
                    <a:lnTo>
                      <a:pt x="259" y="253"/>
                    </a:lnTo>
                    <a:moveTo>
                      <a:pt x="218" y="262"/>
                    </a:moveTo>
                    <a:lnTo>
                      <a:pt x="235" y="265"/>
                    </a:lnTo>
                    <a:lnTo>
                      <a:pt x="242" y="251"/>
                    </a:lnTo>
                    <a:moveTo>
                      <a:pt x="201" y="273"/>
                    </a:moveTo>
                    <a:lnTo>
                      <a:pt x="215" y="279"/>
                    </a:lnTo>
                    <a:lnTo>
                      <a:pt x="218" y="262"/>
                    </a:lnTo>
                    <a:moveTo>
                      <a:pt x="178" y="297"/>
                    </a:moveTo>
                    <a:lnTo>
                      <a:pt x="195" y="286"/>
                    </a:lnTo>
                    <a:lnTo>
                      <a:pt x="201" y="273"/>
                    </a:lnTo>
                    <a:moveTo>
                      <a:pt x="168" y="315"/>
                    </a:moveTo>
                    <a:lnTo>
                      <a:pt x="185" y="311"/>
                    </a:lnTo>
                    <a:lnTo>
                      <a:pt x="178" y="297"/>
                    </a:lnTo>
                    <a:moveTo>
                      <a:pt x="170" y="349"/>
                    </a:moveTo>
                    <a:lnTo>
                      <a:pt x="172" y="332"/>
                    </a:lnTo>
                    <a:lnTo>
                      <a:pt x="168" y="315"/>
                    </a:lnTo>
                    <a:moveTo>
                      <a:pt x="184" y="369"/>
                    </a:moveTo>
                    <a:lnTo>
                      <a:pt x="187" y="352"/>
                    </a:lnTo>
                    <a:lnTo>
                      <a:pt x="170" y="349"/>
                    </a:lnTo>
                    <a:moveTo>
                      <a:pt x="195" y="393"/>
                    </a:moveTo>
                    <a:lnTo>
                      <a:pt x="184" y="383"/>
                    </a:lnTo>
                    <a:lnTo>
                      <a:pt x="201" y="372"/>
                    </a:lnTo>
                    <a:lnTo>
                      <a:pt x="184" y="369"/>
                    </a:lnTo>
                    <a:moveTo>
                      <a:pt x="222" y="172"/>
                    </a:moveTo>
                    <a:lnTo>
                      <a:pt x="208" y="166"/>
                    </a:lnTo>
                    <a:moveTo>
                      <a:pt x="246" y="168"/>
                    </a:moveTo>
                    <a:lnTo>
                      <a:pt x="228" y="159"/>
                    </a:lnTo>
                    <a:lnTo>
                      <a:pt x="222" y="172"/>
                    </a:lnTo>
                    <a:moveTo>
                      <a:pt x="266" y="161"/>
                    </a:moveTo>
                    <a:lnTo>
                      <a:pt x="252" y="154"/>
                    </a:lnTo>
                    <a:lnTo>
                      <a:pt x="246" y="168"/>
                    </a:lnTo>
                    <a:moveTo>
                      <a:pt x="290" y="150"/>
                    </a:moveTo>
                    <a:lnTo>
                      <a:pt x="276" y="143"/>
                    </a:lnTo>
                    <a:lnTo>
                      <a:pt x="266" y="161"/>
                    </a:lnTo>
                    <a:moveTo>
                      <a:pt x="314" y="145"/>
                    </a:moveTo>
                    <a:lnTo>
                      <a:pt x="296" y="136"/>
                    </a:lnTo>
                    <a:lnTo>
                      <a:pt x="290" y="150"/>
                    </a:lnTo>
                    <a:moveTo>
                      <a:pt x="333" y="117"/>
                    </a:moveTo>
                    <a:lnTo>
                      <a:pt x="323" y="128"/>
                    </a:lnTo>
                    <a:lnTo>
                      <a:pt x="314" y="145"/>
                    </a:lnTo>
                    <a:moveTo>
                      <a:pt x="339" y="97"/>
                    </a:moveTo>
                    <a:lnTo>
                      <a:pt x="326" y="104"/>
                    </a:lnTo>
                    <a:lnTo>
                      <a:pt x="333" y="117"/>
                    </a:lnTo>
                    <a:moveTo>
                      <a:pt x="352" y="69"/>
                    </a:moveTo>
                    <a:lnTo>
                      <a:pt x="349" y="86"/>
                    </a:lnTo>
                    <a:lnTo>
                      <a:pt x="332" y="83"/>
                    </a:lnTo>
                    <a:lnTo>
                      <a:pt x="339" y="97"/>
                    </a:lnTo>
                    <a:moveTo>
                      <a:pt x="141" y="103"/>
                    </a:moveTo>
                    <a:lnTo>
                      <a:pt x="143" y="86"/>
                    </a:lnTo>
                    <a:moveTo>
                      <a:pt x="152" y="120"/>
                    </a:moveTo>
                    <a:lnTo>
                      <a:pt x="158" y="106"/>
                    </a:lnTo>
                    <a:lnTo>
                      <a:pt x="141" y="103"/>
                    </a:lnTo>
                    <a:moveTo>
                      <a:pt x="179" y="119"/>
                    </a:moveTo>
                    <a:lnTo>
                      <a:pt x="169" y="130"/>
                    </a:lnTo>
                    <a:lnTo>
                      <a:pt x="155" y="123"/>
                    </a:lnTo>
                    <a:moveTo>
                      <a:pt x="185" y="98"/>
                    </a:moveTo>
                    <a:lnTo>
                      <a:pt x="172" y="106"/>
                    </a:lnTo>
                    <a:lnTo>
                      <a:pt x="179" y="119"/>
                    </a:lnTo>
                    <a:moveTo>
                      <a:pt x="195" y="74"/>
                    </a:moveTo>
                    <a:lnTo>
                      <a:pt x="178" y="85"/>
                    </a:lnTo>
                    <a:lnTo>
                      <a:pt x="185" y="98"/>
                    </a:lnTo>
                    <a:moveTo>
                      <a:pt x="183" y="43"/>
                    </a:moveTo>
                    <a:lnTo>
                      <a:pt x="184" y="57"/>
                    </a:lnTo>
                    <a:lnTo>
                      <a:pt x="195" y="74"/>
                    </a:lnTo>
                    <a:moveTo>
                      <a:pt x="169" y="23"/>
                    </a:moveTo>
                    <a:lnTo>
                      <a:pt x="170" y="44"/>
                    </a:lnTo>
                    <a:lnTo>
                      <a:pt x="183" y="43"/>
                    </a:lnTo>
                    <a:moveTo>
                      <a:pt x="158" y="0"/>
                    </a:moveTo>
                    <a:lnTo>
                      <a:pt x="165" y="13"/>
                    </a:lnTo>
                    <a:lnTo>
                      <a:pt x="155" y="24"/>
                    </a:lnTo>
                    <a:lnTo>
                      <a:pt x="169" y="23"/>
                    </a:lnTo>
                    <a:moveTo>
                      <a:pt x="211" y="248"/>
                    </a:moveTo>
                    <a:lnTo>
                      <a:pt x="193" y="239"/>
                    </a:lnTo>
                    <a:moveTo>
                      <a:pt x="231" y="234"/>
                    </a:moveTo>
                    <a:lnTo>
                      <a:pt x="217" y="227"/>
                    </a:lnTo>
                    <a:lnTo>
                      <a:pt x="211" y="248"/>
                    </a:lnTo>
                    <a:moveTo>
                      <a:pt x="255" y="243"/>
                    </a:moveTo>
                    <a:lnTo>
                      <a:pt x="248" y="230"/>
                    </a:lnTo>
                    <a:lnTo>
                      <a:pt x="231" y="234"/>
                    </a:lnTo>
                    <a:moveTo>
                      <a:pt x="263" y="264"/>
                    </a:moveTo>
                    <a:lnTo>
                      <a:pt x="269" y="250"/>
                    </a:lnTo>
                    <a:lnTo>
                      <a:pt x="255" y="243"/>
                    </a:lnTo>
                    <a:moveTo>
                      <a:pt x="270" y="284"/>
                    </a:moveTo>
                    <a:lnTo>
                      <a:pt x="277" y="270"/>
                    </a:lnTo>
                    <a:lnTo>
                      <a:pt x="263" y="264"/>
                    </a:lnTo>
                    <a:moveTo>
                      <a:pt x="288" y="301"/>
                    </a:moveTo>
                    <a:lnTo>
                      <a:pt x="287" y="287"/>
                    </a:lnTo>
                    <a:lnTo>
                      <a:pt x="274" y="287"/>
                    </a:lnTo>
                    <a:moveTo>
                      <a:pt x="306" y="317"/>
                    </a:moveTo>
                    <a:lnTo>
                      <a:pt x="305" y="303"/>
                    </a:lnTo>
                    <a:lnTo>
                      <a:pt x="288" y="301"/>
                    </a:lnTo>
                    <a:moveTo>
                      <a:pt x="337" y="333"/>
                    </a:moveTo>
                    <a:lnTo>
                      <a:pt x="323" y="334"/>
                    </a:lnTo>
                    <a:lnTo>
                      <a:pt x="323" y="320"/>
                    </a:lnTo>
                    <a:lnTo>
                      <a:pt x="306" y="317"/>
                    </a:lnTo>
                    <a:moveTo>
                      <a:pt x="164" y="198"/>
                    </a:moveTo>
                    <a:lnTo>
                      <a:pt x="182" y="208"/>
                    </a:lnTo>
                    <a:moveTo>
                      <a:pt x="144" y="206"/>
                    </a:moveTo>
                    <a:lnTo>
                      <a:pt x="162" y="216"/>
                    </a:lnTo>
                    <a:lnTo>
                      <a:pt x="168" y="202"/>
                    </a:lnTo>
                    <a:moveTo>
                      <a:pt x="120" y="217"/>
                    </a:moveTo>
                    <a:lnTo>
                      <a:pt x="134" y="223"/>
                    </a:lnTo>
                    <a:lnTo>
                      <a:pt x="144" y="206"/>
                    </a:lnTo>
                    <a:moveTo>
                      <a:pt x="99" y="204"/>
                    </a:moveTo>
                    <a:lnTo>
                      <a:pt x="103" y="221"/>
                    </a:lnTo>
                    <a:lnTo>
                      <a:pt x="120" y="217"/>
                    </a:lnTo>
                    <a:moveTo>
                      <a:pt x="82" y="194"/>
                    </a:moveTo>
                    <a:lnTo>
                      <a:pt x="86" y="211"/>
                    </a:lnTo>
                    <a:lnTo>
                      <a:pt x="99" y="204"/>
                    </a:lnTo>
                    <a:moveTo>
                      <a:pt x="58" y="192"/>
                    </a:moveTo>
                    <a:lnTo>
                      <a:pt x="69" y="202"/>
                    </a:lnTo>
                    <a:lnTo>
                      <a:pt x="82" y="194"/>
                    </a:lnTo>
                    <a:moveTo>
                      <a:pt x="34" y="189"/>
                    </a:moveTo>
                    <a:lnTo>
                      <a:pt x="45" y="206"/>
                    </a:lnTo>
                    <a:lnTo>
                      <a:pt x="58" y="192"/>
                    </a:lnTo>
                    <a:moveTo>
                      <a:pt x="0" y="204"/>
                    </a:moveTo>
                    <a:lnTo>
                      <a:pt x="6" y="190"/>
                    </a:lnTo>
                    <a:lnTo>
                      <a:pt x="21" y="203"/>
                    </a:lnTo>
                    <a:lnTo>
                      <a:pt x="34" y="189"/>
                    </a:lnTo>
                    <a:moveTo>
                      <a:pt x="267" y="89"/>
                    </a:moveTo>
                    <a:lnTo>
                      <a:pt x="284" y="91"/>
                    </a:lnTo>
                    <a:moveTo>
                      <a:pt x="247" y="103"/>
                    </a:moveTo>
                    <a:lnTo>
                      <a:pt x="264" y="106"/>
                    </a:lnTo>
                    <a:lnTo>
                      <a:pt x="267" y="89"/>
                    </a:lnTo>
                    <a:moveTo>
                      <a:pt x="230" y="121"/>
                    </a:moveTo>
                    <a:lnTo>
                      <a:pt x="248" y="124"/>
                    </a:lnTo>
                    <a:lnTo>
                      <a:pt x="247" y="103"/>
                    </a:lnTo>
                    <a:moveTo>
                      <a:pt x="233" y="97"/>
                    </a:moveTo>
                    <a:lnTo>
                      <a:pt x="219" y="104"/>
                    </a:lnTo>
                    <a:lnTo>
                      <a:pt x="230" y="121"/>
                    </a:lnTo>
                    <a:moveTo>
                      <a:pt x="243" y="86"/>
                    </a:moveTo>
                    <a:lnTo>
                      <a:pt x="226" y="83"/>
                    </a:lnTo>
                    <a:lnTo>
                      <a:pt x="233" y="97"/>
                    </a:lnTo>
                    <a:moveTo>
                      <a:pt x="263" y="72"/>
                    </a:moveTo>
                    <a:lnTo>
                      <a:pt x="246" y="69"/>
                    </a:lnTo>
                    <a:lnTo>
                      <a:pt x="243" y="86"/>
                    </a:lnTo>
                    <a:moveTo>
                      <a:pt x="276" y="44"/>
                    </a:moveTo>
                    <a:lnTo>
                      <a:pt x="266" y="54"/>
                    </a:lnTo>
                    <a:lnTo>
                      <a:pt x="263" y="72"/>
                    </a:lnTo>
                    <a:moveTo>
                      <a:pt x="275" y="10"/>
                    </a:moveTo>
                    <a:lnTo>
                      <a:pt x="278" y="20"/>
                    </a:lnTo>
                    <a:lnTo>
                      <a:pt x="268" y="30"/>
                    </a:lnTo>
                    <a:lnTo>
                      <a:pt x="276" y="44"/>
                    </a:lnTo>
                    <a:moveTo>
                      <a:pt x="257" y="205"/>
                    </a:moveTo>
                    <a:lnTo>
                      <a:pt x="240" y="203"/>
                    </a:lnTo>
                    <a:moveTo>
                      <a:pt x="277" y="191"/>
                    </a:moveTo>
                    <a:lnTo>
                      <a:pt x="260" y="188"/>
                    </a:lnTo>
                    <a:lnTo>
                      <a:pt x="254" y="202"/>
                    </a:lnTo>
                    <a:moveTo>
                      <a:pt x="285" y="211"/>
                    </a:moveTo>
                    <a:lnTo>
                      <a:pt x="291" y="198"/>
                    </a:lnTo>
                    <a:lnTo>
                      <a:pt x="277" y="191"/>
                    </a:lnTo>
                    <a:moveTo>
                      <a:pt x="296" y="235"/>
                    </a:moveTo>
                    <a:lnTo>
                      <a:pt x="299" y="218"/>
                    </a:lnTo>
                    <a:lnTo>
                      <a:pt x="285" y="211"/>
                    </a:lnTo>
                    <a:moveTo>
                      <a:pt x="317" y="255"/>
                    </a:moveTo>
                    <a:lnTo>
                      <a:pt x="310" y="241"/>
                    </a:lnTo>
                    <a:lnTo>
                      <a:pt x="296" y="235"/>
                    </a:lnTo>
                    <a:moveTo>
                      <a:pt x="338" y="254"/>
                    </a:moveTo>
                    <a:lnTo>
                      <a:pt x="327" y="244"/>
                    </a:lnTo>
                    <a:lnTo>
                      <a:pt x="317" y="255"/>
                    </a:lnTo>
                    <a:moveTo>
                      <a:pt x="365" y="253"/>
                    </a:moveTo>
                    <a:lnTo>
                      <a:pt x="351" y="240"/>
                    </a:lnTo>
                    <a:lnTo>
                      <a:pt x="341" y="251"/>
                    </a:lnTo>
                    <a:moveTo>
                      <a:pt x="389" y="242"/>
                    </a:moveTo>
                    <a:lnTo>
                      <a:pt x="389" y="249"/>
                    </a:lnTo>
                    <a:lnTo>
                      <a:pt x="375" y="236"/>
                    </a:lnTo>
                    <a:lnTo>
                      <a:pt x="365" y="253"/>
                    </a:lnTo>
                    <a:moveTo>
                      <a:pt x="198" y="163"/>
                    </a:moveTo>
                    <a:lnTo>
                      <a:pt x="184" y="157"/>
                    </a:lnTo>
                    <a:moveTo>
                      <a:pt x="221" y="152"/>
                    </a:moveTo>
                    <a:lnTo>
                      <a:pt x="207" y="145"/>
                    </a:lnTo>
                    <a:lnTo>
                      <a:pt x="198" y="163"/>
                    </a:lnTo>
                    <a:moveTo>
                      <a:pt x="241" y="144"/>
                    </a:moveTo>
                    <a:lnTo>
                      <a:pt x="228" y="138"/>
                    </a:lnTo>
                    <a:lnTo>
                      <a:pt x="221" y="152"/>
                    </a:lnTo>
                    <a:moveTo>
                      <a:pt x="265" y="133"/>
                    </a:moveTo>
                    <a:lnTo>
                      <a:pt x="251" y="127"/>
                    </a:lnTo>
                    <a:lnTo>
                      <a:pt x="245" y="141"/>
                    </a:lnTo>
                    <a:moveTo>
                      <a:pt x="289" y="115"/>
                    </a:moveTo>
                    <a:lnTo>
                      <a:pt x="271" y="119"/>
                    </a:lnTo>
                    <a:lnTo>
                      <a:pt x="265" y="133"/>
                    </a:lnTo>
                    <a:moveTo>
                      <a:pt x="298" y="91"/>
                    </a:moveTo>
                    <a:lnTo>
                      <a:pt x="285" y="98"/>
                    </a:lnTo>
                    <a:lnTo>
                      <a:pt x="289" y="115"/>
                    </a:lnTo>
                    <a:moveTo>
                      <a:pt x="311" y="70"/>
                    </a:moveTo>
                    <a:lnTo>
                      <a:pt x="294" y="74"/>
                    </a:lnTo>
                    <a:lnTo>
                      <a:pt x="298" y="91"/>
                    </a:lnTo>
                    <a:moveTo>
                      <a:pt x="313" y="39"/>
                    </a:moveTo>
                    <a:lnTo>
                      <a:pt x="320" y="46"/>
                    </a:lnTo>
                    <a:lnTo>
                      <a:pt x="300" y="53"/>
                    </a:lnTo>
                    <a:lnTo>
                      <a:pt x="307" y="67"/>
                    </a:lnTo>
                    <a:moveTo>
                      <a:pt x="223" y="200"/>
                    </a:moveTo>
                    <a:lnTo>
                      <a:pt x="206" y="197"/>
                    </a:lnTo>
                    <a:moveTo>
                      <a:pt x="243" y="192"/>
                    </a:moveTo>
                    <a:lnTo>
                      <a:pt x="226" y="183"/>
                    </a:lnTo>
                    <a:lnTo>
                      <a:pt x="223" y="200"/>
                    </a:lnTo>
                    <a:moveTo>
                      <a:pt x="263" y="178"/>
                    </a:moveTo>
                    <a:lnTo>
                      <a:pt x="249" y="172"/>
                    </a:lnTo>
                    <a:lnTo>
                      <a:pt x="246" y="189"/>
                    </a:lnTo>
                    <a:moveTo>
                      <a:pt x="287" y="181"/>
                    </a:moveTo>
                    <a:lnTo>
                      <a:pt x="276" y="164"/>
                    </a:lnTo>
                    <a:lnTo>
                      <a:pt x="263" y="178"/>
                    </a:lnTo>
                    <a:moveTo>
                      <a:pt x="318" y="169"/>
                    </a:moveTo>
                    <a:lnTo>
                      <a:pt x="301" y="166"/>
                    </a:lnTo>
                    <a:lnTo>
                      <a:pt x="291" y="177"/>
                    </a:lnTo>
                    <a:moveTo>
                      <a:pt x="334" y="151"/>
                    </a:moveTo>
                    <a:lnTo>
                      <a:pt x="317" y="149"/>
                    </a:lnTo>
                    <a:lnTo>
                      <a:pt x="318" y="169"/>
                    </a:lnTo>
                    <a:moveTo>
                      <a:pt x="351" y="141"/>
                    </a:moveTo>
                    <a:lnTo>
                      <a:pt x="334" y="131"/>
                    </a:lnTo>
                    <a:lnTo>
                      <a:pt x="334" y="151"/>
                    </a:lnTo>
                    <a:moveTo>
                      <a:pt x="385" y="119"/>
                    </a:moveTo>
                    <a:lnTo>
                      <a:pt x="371" y="133"/>
                    </a:lnTo>
                    <a:lnTo>
                      <a:pt x="354" y="123"/>
                    </a:lnTo>
                    <a:lnTo>
                      <a:pt x="348" y="137"/>
                    </a:lnTo>
                    <a:moveTo>
                      <a:pt x="173" y="160"/>
                    </a:moveTo>
                    <a:lnTo>
                      <a:pt x="177" y="177"/>
                    </a:lnTo>
                    <a:moveTo>
                      <a:pt x="152" y="147"/>
                    </a:moveTo>
                    <a:lnTo>
                      <a:pt x="156" y="164"/>
                    </a:lnTo>
                    <a:lnTo>
                      <a:pt x="173" y="160"/>
                    </a:lnTo>
                    <a:moveTo>
                      <a:pt x="135" y="138"/>
                    </a:moveTo>
                    <a:lnTo>
                      <a:pt x="135" y="151"/>
                    </a:lnTo>
                    <a:lnTo>
                      <a:pt x="152" y="147"/>
                    </a:lnTo>
                    <a:moveTo>
                      <a:pt x="117" y="121"/>
                    </a:moveTo>
                    <a:lnTo>
                      <a:pt x="118" y="135"/>
                    </a:lnTo>
                    <a:lnTo>
                      <a:pt x="135" y="138"/>
                    </a:lnTo>
                    <a:moveTo>
                      <a:pt x="96" y="108"/>
                    </a:moveTo>
                    <a:lnTo>
                      <a:pt x="100" y="125"/>
                    </a:lnTo>
                    <a:lnTo>
                      <a:pt x="117" y="121"/>
                    </a:lnTo>
                    <a:moveTo>
                      <a:pt x="75" y="95"/>
                    </a:moveTo>
                    <a:lnTo>
                      <a:pt x="79" y="112"/>
                    </a:lnTo>
                    <a:lnTo>
                      <a:pt x="96" y="108"/>
                    </a:lnTo>
                    <a:moveTo>
                      <a:pt x="58" y="79"/>
                    </a:moveTo>
                    <a:lnTo>
                      <a:pt x="58" y="99"/>
                    </a:lnTo>
                    <a:lnTo>
                      <a:pt x="75" y="95"/>
                    </a:lnTo>
                    <a:moveTo>
                      <a:pt x="46" y="48"/>
                    </a:moveTo>
                    <a:lnTo>
                      <a:pt x="60" y="55"/>
                    </a:lnTo>
                    <a:lnTo>
                      <a:pt x="43" y="65"/>
                    </a:lnTo>
                    <a:lnTo>
                      <a:pt x="54" y="82"/>
                    </a:lnTo>
                    <a:moveTo>
                      <a:pt x="141" y="110"/>
                    </a:moveTo>
                    <a:lnTo>
                      <a:pt x="142" y="131"/>
                    </a:lnTo>
                    <a:moveTo>
                      <a:pt x="123" y="94"/>
                    </a:moveTo>
                    <a:lnTo>
                      <a:pt x="124" y="114"/>
                    </a:lnTo>
                    <a:lnTo>
                      <a:pt x="141" y="110"/>
                    </a:lnTo>
                    <a:moveTo>
                      <a:pt x="105" y="77"/>
                    </a:moveTo>
                    <a:lnTo>
                      <a:pt x="109" y="94"/>
                    </a:lnTo>
                    <a:lnTo>
                      <a:pt x="123" y="94"/>
                    </a:lnTo>
                    <a:moveTo>
                      <a:pt x="91" y="57"/>
                    </a:moveTo>
                    <a:lnTo>
                      <a:pt x="92" y="77"/>
                    </a:lnTo>
                    <a:lnTo>
                      <a:pt x="105" y="77"/>
                    </a:lnTo>
                    <a:moveTo>
                      <a:pt x="115" y="60"/>
                    </a:moveTo>
                    <a:lnTo>
                      <a:pt x="104" y="50"/>
                    </a:lnTo>
                    <a:lnTo>
                      <a:pt x="88" y="60"/>
                    </a:lnTo>
                    <a:moveTo>
                      <a:pt x="136" y="59"/>
                    </a:moveTo>
                    <a:lnTo>
                      <a:pt x="125" y="49"/>
                    </a:lnTo>
                    <a:lnTo>
                      <a:pt x="115" y="60"/>
                    </a:lnTo>
                    <a:moveTo>
                      <a:pt x="148" y="31"/>
                    </a:moveTo>
                    <a:lnTo>
                      <a:pt x="149" y="45"/>
                    </a:lnTo>
                    <a:lnTo>
                      <a:pt x="139" y="55"/>
                    </a:lnTo>
                    <a:moveTo>
                      <a:pt x="124" y="8"/>
                    </a:moveTo>
                    <a:lnTo>
                      <a:pt x="131" y="14"/>
                    </a:lnTo>
                    <a:lnTo>
                      <a:pt x="131" y="28"/>
                    </a:lnTo>
                    <a:lnTo>
                      <a:pt x="148" y="31"/>
                    </a:lnTo>
                    <a:moveTo>
                      <a:pt x="163" y="250"/>
                    </a:moveTo>
                    <a:lnTo>
                      <a:pt x="146" y="247"/>
                    </a:lnTo>
                    <a:moveTo>
                      <a:pt x="153" y="274"/>
                    </a:moveTo>
                    <a:lnTo>
                      <a:pt x="174" y="267"/>
                    </a:lnTo>
                    <a:lnTo>
                      <a:pt x="163" y="250"/>
                    </a:lnTo>
                    <a:moveTo>
                      <a:pt x="147" y="295"/>
                    </a:moveTo>
                    <a:lnTo>
                      <a:pt x="161" y="288"/>
                    </a:lnTo>
                    <a:lnTo>
                      <a:pt x="153" y="274"/>
                    </a:lnTo>
                    <a:moveTo>
                      <a:pt x="140" y="275"/>
                    </a:moveTo>
                    <a:lnTo>
                      <a:pt x="133" y="289"/>
                    </a:lnTo>
                    <a:lnTo>
                      <a:pt x="147" y="295"/>
                    </a:lnTo>
                    <a:moveTo>
                      <a:pt x="109" y="279"/>
                    </a:moveTo>
                    <a:lnTo>
                      <a:pt x="122" y="272"/>
                    </a:lnTo>
                    <a:lnTo>
                      <a:pt x="140" y="275"/>
                    </a:lnTo>
                    <a:moveTo>
                      <a:pt x="103" y="300"/>
                    </a:moveTo>
                    <a:lnTo>
                      <a:pt x="116" y="293"/>
                    </a:lnTo>
                    <a:lnTo>
                      <a:pt x="109" y="279"/>
                    </a:lnTo>
                    <a:moveTo>
                      <a:pt x="100" y="324"/>
                    </a:moveTo>
                    <a:lnTo>
                      <a:pt x="114" y="317"/>
                    </a:lnTo>
                    <a:lnTo>
                      <a:pt x="103" y="300"/>
                    </a:lnTo>
                    <a:moveTo>
                      <a:pt x="91" y="355"/>
                    </a:moveTo>
                    <a:lnTo>
                      <a:pt x="87" y="345"/>
                    </a:lnTo>
                    <a:lnTo>
                      <a:pt x="104" y="341"/>
                    </a:lnTo>
                    <a:lnTo>
                      <a:pt x="100" y="324"/>
                    </a:lnTo>
                    <a:moveTo>
                      <a:pt x="370" y="191"/>
                    </a:moveTo>
                    <a:lnTo>
                      <a:pt x="387" y="194"/>
                    </a:lnTo>
                    <a:moveTo>
                      <a:pt x="357" y="212"/>
                    </a:moveTo>
                    <a:lnTo>
                      <a:pt x="371" y="212"/>
                    </a:lnTo>
                    <a:lnTo>
                      <a:pt x="367" y="195"/>
                    </a:lnTo>
                    <a:moveTo>
                      <a:pt x="340" y="230"/>
                    </a:moveTo>
                    <a:lnTo>
                      <a:pt x="354" y="230"/>
                    </a:lnTo>
                    <a:lnTo>
                      <a:pt x="354" y="216"/>
                    </a:lnTo>
                    <a:moveTo>
                      <a:pt x="329" y="207"/>
                    </a:moveTo>
                    <a:lnTo>
                      <a:pt x="320" y="224"/>
                    </a:lnTo>
                    <a:lnTo>
                      <a:pt x="337" y="234"/>
                    </a:lnTo>
                    <a:moveTo>
                      <a:pt x="315" y="186"/>
                    </a:moveTo>
                    <a:lnTo>
                      <a:pt x="312" y="204"/>
                    </a:lnTo>
                    <a:lnTo>
                      <a:pt x="326" y="210"/>
                    </a:lnTo>
                    <a:moveTo>
                      <a:pt x="339" y="182"/>
                    </a:moveTo>
                    <a:lnTo>
                      <a:pt x="328" y="172"/>
                    </a:lnTo>
                    <a:lnTo>
                      <a:pt x="315" y="186"/>
                    </a:lnTo>
                    <a:moveTo>
                      <a:pt x="363" y="185"/>
                    </a:moveTo>
                    <a:lnTo>
                      <a:pt x="349" y="172"/>
                    </a:lnTo>
                    <a:lnTo>
                      <a:pt x="339" y="182"/>
                    </a:lnTo>
                    <a:moveTo>
                      <a:pt x="397" y="177"/>
                    </a:moveTo>
                    <a:lnTo>
                      <a:pt x="390" y="184"/>
                    </a:lnTo>
                    <a:lnTo>
                      <a:pt x="376" y="171"/>
                    </a:lnTo>
                    <a:lnTo>
                      <a:pt x="363" y="185"/>
                    </a:lnTo>
                    <a:moveTo>
                      <a:pt x="207" y="252"/>
                    </a:moveTo>
                    <a:lnTo>
                      <a:pt x="205" y="269"/>
                    </a:lnTo>
                    <a:moveTo>
                      <a:pt x="232" y="261"/>
                    </a:moveTo>
                    <a:lnTo>
                      <a:pt x="228" y="244"/>
                    </a:lnTo>
                    <a:lnTo>
                      <a:pt x="207" y="252"/>
                    </a:lnTo>
                    <a:moveTo>
                      <a:pt x="250" y="278"/>
                    </a:moveTo>
                    <a:lnTo>
                      <a:pt x="245" y="261"/>
                    </a:lnTo>
                    <a:lnTo>
                      <a:pt x="232" y="261"/>
                    </a:lnTo>
                    <a:moveTo>
                      <a:pt x="229" y="278"/>
                    </a:moveTo>
                    <a:lnTo>
                      <a:pt x="246" y="288"/>
                    </a:lnTo>
                    <a:lnTo>
                      <a:pt x="250" y="278"/>
                    </a:lnTo>
                    <a:moveTo>
                      <a:pt x="213" y="310"/>
                    </a:moveTo>
                    <a:lnTo>
                      <a:pt x="219" y="296"/>
                    </a:lnTo>
                    <a:lnTo>
                      <a:pt x="232" y="282"/>
                    </a:lnTo>
                    <a:moveTo>
                      <a:pt x="217" y="334"/>
                    </a:moveTo>
                    <a:lnTo>
                      <a:pt x="230" y="320"/>
                    </a:lnTo>
                    <a:lnTo>
                      <a:pt x="213" y="310"/>
                    </a:lnTo>
                    <a:moveTo>
                      <a:pt x="228" y="357"/>
                    </a:moveTo>
                    <a:lnTo>
                      <a:pt x="234" y="343"/>
                    </a:lnTo>
                    <a:lnTo>
                      <a:pt x="224" y="334"/>
                    </a:lnTo>
                    <a:moveTo>
                      <a:pt x="246" y="388"/>
                    </a:moveTo>
                    <a:lnTo>
                      <a:pt x="236" y="378"/>
                    </a:lnTo>
                    <a:lnTo>
                      <a:pt x="242" y="364"/>
                    </a:lnTo>
                    <a:lnTo>
                      <a:pt x="228" y="357"/>
                    </a:lnTo>
                    <a:moveTo>
                      <a:pt x="215" y="365"/>
                    </a:moveTo>
                    <a:lnTo>
                      <a:pt x="208" y="379"/>
                    </a:lnTo>
                    <a:moveTo>
                      <a:pt x="210" y="341"/>
                    </a:moveTo>
                    <a:lnTo>
                      <a:pt x="201" y="358"/>
                    </a:lnTo>
                    <a:lnTo>
                      <a:pt x="215" y="365"/>
                    </a:lnTo>
                    <a:moveTo>
                      <a:pt x="203" y="321"/>
                    </a:moveTo>
                    <a:lnTo>
                      <a:pt x="197" y="334"/>
                    </a:lnTo>
                    <a:lnTo>
                      <a:pt x="210" y="341"/>
                    </a:lnTo>
                    <a:moveTo>
                      <a:pt x="230" y="313"/>
                    </a:moveTo>
                    <a:lnTo>
                      <a:pt x="213" y="303"/>
                    </a:lnTo>
                    <a:lnTo>
                      <a:pt x="203" y="321"/>
                    </a:lnTo>
                    <a:moveTo>
                      <a:pt x="247" y="302"/>
                    </a:moveTo>
                    <a:lnTo>
                      <a:pt x="233" y="295"/>
                    </a:lnTo>
                    <a:lnTo>
                      <a:pt x="230" y="313"/>
                    </a:lnTo>
                    <a:moveTo>
                      <a:pt x="268" y="315"/>
                    </a:moveTo>
                    <a:lnTo>
                      <a:pt x="264" y="298"/>
                    </a:lnTo>
                    <a:lnTo>
                      <a:pt x="247" y="302"/>
                    </a:lnTo>
                    <a:moveTo>
                      <a:pt x="275" y="335"/>
                    </a:moveTo>
                    <a:lnTo>
                      <a:pt x="282" y="321"/>
                    </a:lnTo>
                    <a:lnTo>
                      <a:pt x="268" y="315"/>
                    </a:lnTo>
                    <a:moveTo>
                      <a:pt x="300" y="365"/>
                    </a:moveTo>
                    <a:lnTo>
                      <a:pt x="286" y="359"/>
                    </a:lnTo>
                    <a:lnTo>
                      <a:pt x="293" y="345"/>
                    </a:lnTo>
                    <a:lnTo>
                      <a:pt x="279" y="338"/>
                    </a:lnTo>
                    <a:moveTo>
                      <a:pt x="213" y="217"/>
                    </a:moveTo>
                    <a:lnTo>
                      <a:pt x="202" y="201"/>
                    </a:lnTo>
                    <a:moveTo>
                      <a:pt x="237" y="220"/>
                    </a:moveTo>
                    <a:lnTo>
                      <a:pt x="226" y="203"/>
                    </a:lnTo>
                    <a:lnTo>
                      <a:pt x="213" y="217"/>
                    </a:lnTo>
                    <a:moveTo>
                      <a:pt x="261" y="223"/>
                    </a:moveTo>
                    <a:lnTo>
                      <a:pt x="250" y="206"/>
                    </a:lnTo>
                    <a:lnTo>
                      <a:pt x="237" y="220"/>
                    </a:lnTo>
                    <a:moveTo>
                      <a:pt x="276" y="243"/>
                    </a:moveTo>
                    <a:lnTo>
                      <a:pt x="279" y="225"/>
                    </a:lnTo>
                    <a:lnTo>
                      <a:pt x="261" y="223"/>
                    </a:lnTo>
                    <a:moveTo>
                      <a:pt x="287" y="259"/>
                    </a:moveTo>
                    <a:lnTo>
                      <a:pt x="289" y="242"/>
                    </a:lnTo>
                    <a:lnTo>
                      <a:pt x="272" y="239"/>
                    </a:lnTo>
                    <a:moveTo>
                      <a:pt x="308" y="279"/>
                    </a:moveTo>
                    <a:lnTo>
                      <a:pt x="304" y="262"/>
                    </a:lnTo>
                    <a:lnTo>
                      <a:pt x="287" y="259"/>
                    </a:lnTo>
                    <a:moveTo>
                      <a:pt x="332" y="289"/>
                    </a:moveTo>
                    <a:lnTo>
                      <a:pt x="325" y="275"/>
                    </a:lnTo>
                    <a:lnTo>
                      <a:pt x="308" y="279"/>
                    </a:lnTo>
                    <a:moveTo>
                      <a:pt x="363" y="298"/>
                    </a:moveTo>
                    <a:lnTo>
                      <a:pt x="353" y="302"/>
                    </a:lnTo>
                    <a:lnTo>
                      <a:pt x="349" y="285"/>
                    </a:lnTo>
                    <a:lnTo>
                      <a:pt x="332" y="289"/>
                    </a:lnTo>
                    <a:moveTo>
                      <a:pt x="107" y="238"/>
                    </a:moveTo>
                    <a:lnTo>
                      <a:pt x="121" y="238"/>
                    </a:lnTo>
                    <a:moveTo>
                      <a:pt x="87" y="252"/>
                    </a:moveTo>
                    <a:lnTo>
                      <a:pt x="105" y="255"/>
                    </a:lnTo>
                    <a:lnTo>
                      <a:pt x="107" y="238"/>
                    </a:lnTo>
                    <a:moveTo>
                      <a:pt x="67" y="267"/>
                    </a:moveTo>
                    <a:lnTo>
                      <a:pt x="88" y="266"/>
                    </a:lnTo>
                    <a:lnTo>
                      <a:pt x="87" y="252"/>
                    </a:lnTo>
                    <a:moveTo>
                      <a:pt x="51" y="278"/>
                    </a:moveTo>
                    <a:lnTo>
                      <a:pt x="68" y="280"/>
                    </a:lnTo>
                    <a:lnTo>
                      <a:pt x="67" y="267"/>
                    </a:lnTo>
                    <a:moveTo>
                      <a:pt x="53" y="254"/>
                    </a:moveTo>
                    <a:lnTo>
                      <a:pt x="40" y="268"/>
                    </a:lnTo>
                    <a:lnTo>
                      <a:pt x="51" y="278"/>
                    </a:lnTo>
                    <a:moveTo>
                      <a:pt x="52" y="233"/>
                    </a:moveTo>
                    <a:lnTo>
                      <a:pt x="42" y="244"/>
                    </a:lnTo>
                    <a:lnTo>
                      <a:pt x="53" y="254"/>
                    </a:lnTo>
                    <a:moveTo>
                      <a:pt x="24" y="220"/>
                    </a:moveTo>
                    <a:lnTo>
                      <a:pt x="38" y="220"/>
                    </a:lnTo>
                    <a:lnTo>
                      <a:pt x="52" y="233"/>
                    </a:lnTo>
                    <a:moveTo>
                      <a:pt x="5" y="248"/>
                    </a:moveTo>
                    <a:lnTo>
                      <a:pt x="8" y="238"/>
                    </a:lnTo>
                    <a:lnTo>
                      <a:pt x="25" y="234"/>
                    </a:lnTo>
                    <a:lnTo>
                      <a:pt x="24" y="220"/>
                    </a:lnTo>
                    <a:moveTo>
                      <a:pt x="175" y="215"/>
                    </a:moveTo>
                    <a:lnTo>
                      <a:pt x="193" y="218"/>
                    </a:lnTo>
                    <a:moveTo>
                      <a:pt x="152" y="226"/>
                    </a:moveTo>
                    <a:lnTo>
                      <a:pt x="169" y="229"/>
                    </a:lnTo>
                    <a:lnTo>
                      <a:pt x="175" y="215"/>
                    </a:lnTo>
                    <a:moveTo>
                      <a:pt x="132" y="241"/>
                    </a:moveTo>
                    <a:lnTo>
                      <a:pt x="149" y="244"/>
                    </a:lnTo>
                    <a:lnTo>
                      <a:pt x="152" y="226"/>
                    </a:lnTo>
                    <a:moveTo>
                      <a:pt x="111" y="248"/>
                    </a:moveTo>
                    <a:lnTo>
                      <a:pt x="125" y="255"/>
                    </a:lnTo>
                    <a:lnTo>
                      <a:pt x="132" y="241"/>
                    </a:lnTo>
                    <a:moveTo>
                      <a:pt x="91" y="269"/>
                    </a:moveTo>
                    <a:lnTo>
                      <a:pt x="108" y="265"/>
                    </a:lnTo>
                    <a:lnTo>
                      <a:pt x="111" y="248"/>
                    </a:lnTo>
                    <a:moveTo>
                      <a:pt x="78" y="290"/>
                    </a:moveTo>
                    <a:lnTo>
                      <a:pt x="95" y="286"/>
                    </a:lnTo>
                    <a:lnTo>
                      <a:pt x="91" y="269"/>
                    </a:lnTo>
                    <a:moveTo>
                      <a:pt x="65" y="311"/>
                    </a:moveTo>
                    <a:lnTo>
                      <a:pt x="82" y="307"/>
                    </a:lnTo>
                    <a:lnTo>
                      <a:pt x="78" y="290"/>
                    </a:lnTo>
                    <a:moveTo>
                      <a:pt x="42" y="336"/>
                    </a:moveTo>
                    <a:lnTo>
                      <a:pt x="45" y="312"/>
                    </a:lnTo>
                    <a:lnTo>
                      <a:pt x="52" y="326"/>
                    </a:lnTo>
                    <a:lnTo>
                      <a:pt x="69" y="315"/>
                    </a:lnTo>
                    <a:moveTo>
                      <a:pt x="92" y="191"/>
                    </a:moveTo>
                    <a:lnTo>
                      <a:pt x="85" y="177"/>
                    </a:lnTo>
                    <a:moveTo>
                      <a:pt x="113" y="197"/>
                    </a:moveTo>
                    <a:lnTo>
                      <a:pt x="106" y="183"/>
                    </a:lnTo>
                    <a:lnTo>
                      <a:pt x="92" y="191"/>
                    </a:lnTo>
                    <a:moveTo>
                      <a:pt x="129" y="179"/>
                    </a:moveTo>
                    <a:lnTo>
                      <a:pt x="130" y="193"/>
                    </a:lnTo>
                    <a:lnTo>
                      <a:pt x="113" y="197"/>
                    </a:lnTo>
                    <a:moveTo>
                      <a:pt x="115" y="159"/>
                    </a:moveTo>
                    <a:lnTo>
                      <a:pt x="112" y="176"/>
                    </a:lnTo>
                    <a:lnTo>
                      <a:pt x="129" y="179"/>
                    </a:lnTo>
                    <a:moveTo>
                      <a:pt x="87" y="146"/>
                    </a:moveTo>
                    <a:lnTo>
                      <a:pt x="94" y="160"/>
                    </a:lnTo>
                    <a:lnTo>
                      <a:pt x="115" y="159"/>
                    </a:lnTo>
                    <a:moveTo>
                      <a:pt x="60" y="147"/>
                    </a:moveTo>
                    <a:lnTo>
                      <a:pt x="74" y="160"/>
                    </a:lnTo>
                    <a:lnTo>
                      <a:pt x="87" y="146"/>
                    </a:lnTo>
                    <a:moveTo>
                      <a:pt x="42" y="144"/>
                    </a:moveTo>
                    <a:lnTo>
                      <a:pt x="50" y="158"/>
                    </a:lnTo>
                    <a:lnTo>
                      <a:pt x="60" y="147"/>
                    </a:lnTo>
                    <a:moveTo>
                      <a:pt x="1" y="146"/>
                    </a:moveTo>
                    <a:lnTo>
                      <a:pt x="18" y="135"/>
                    </a:lnTo>
                    <a:lnTo>
                      <a:pt x="26" y="148"/>
                    </a:lnTo>
                    <a:lnTo>
                      <a:pt x="39" y="141"/>
                    </a:lnTo>
                    <a:moveTo>
                      <a:pt x="189" y="215"/>
                    </a:moveTo>
                    <a:lnTo>
                      <a:pt x="202" y="207"/>
                    </a:lnTo>
                    <a:moveTo>
                      <a:pt x="180" y="239"/>
                    </a:moveTo>
                    <a:lnTo>
                      <a:pt x="196" y="228"/>
                    </a:lnTo>
                    <a:lnTo>
                      <a:pt x="189" y="215"/>
                    </a:lnTo>
                    <a:moveTo>
                      <a:pt x="173" y="260"/>
                    </a:moveTo>
                    <a:lnTo>
                      <a:pt x="187" y="253"/>
                    </a:lnTo>
                    <a:lnTo>
                      <a:pt x="180" y="239"/>
                    </a:lnTo>
                    <a:moveTo>
                      <a:pt x="164" y="284"/>
                    </a:moveTo>
                    <a:lnTo>
                      <a:pt x="181" y="273"/>
                    </a:lnTo>
                    <a:lnTo>
                      <a:pt x="173" y="260"/>
                    </a:lnTo>
                    <a:moveTo>
                      <a:pt x="158" y="305"/>
                    </a:moveTo>
                    <a:lnTo>
                      <a:pt x="171" y="298"/>
                    </a:lnTo>
                    <a:lnTo>
                      <a:pt x="164" y="284"/>
                    </a:lnTo>
                    <a:moveTo>
                      <a:pt x="148" y="329"/>
                    </a:moveTo>
                    <a:lnTo>
                      <a:pt x="165" y="318"/>
                    </a:lnTo>
                    <a:lnTo>
                      <a:pt x="158" y="305"/>
                    </a:lnTo>
                    <a:moveTo>
                      <a:pt x="142" y="350"/>
                    </a:moveTo>
                    <a:lnTo>
                      <a:pt x="156" y="343"/>
                    </a:lnTo>
                    <a:lnTo>
                      <a:pt x="148" y="329"/>
                    </a:lnTo>
                    <a:moveTo>
                      <a:pt x="143" y="384"/>
                    </a:moveTo>
                    <a:lnTo>
                      <a:pt x="133" y="374"/>
                    </a:lnTo>
                    <a:lnTo>
                      <a:pt x="153" y="367"/>
                    </a:lnTo>
                    <a:lnTo>
                      <a:pt x="142" y="350"/>
                    </a:lnTo>
                  </a:path>
                </a:pathLst>
              </a:custGeom>
              <a:noFill/>
              <a:ln w="12700" cap="flat">
                <a:solidFill>
                  <a:srgbClr val="25221E"/>
                </a:solidFill>
                <a:prstDash val="solid"/>
                <a:round/>
                <a:headEnd/>
                <a:tailEnd/>
              </a:ln>
            </p:spPr>
            <p:txBody>
              <a:bodyPr/>
              <a:lstStyle/>
              <a:p>
                <a:endParaRPr lang="pl-PL"/>
              </a:p>
            </p:txBody>
          </p:sp>
        </p:grpSp>
        <p:grpSp>
          <p:nvGrpSpPr>
            <p:cNvPr id="8" name="Group 1166"/>
            <p:cNvGrpSpPr>
              <a:grpSpLocks/>
            </p:cNvGrpSpPr>
            <p:nvPr/>
          </p:nvGrpSpPr>
          <p:grpSpPr bwMode="auto">
            <a:xfrm>
              <a:off x="2772" y="2200"/>
              <a:ext cx="488" cy="492"/>
              <a:chOff x="2772" y="1980"/>
              <a:chExt cx="488" cy="492"/>
            </a:xfrm>
          </p:grpSpPr>
          <p:sp>
            <p:nvSpPr>
              <p:cNvPr id="75919" name="Oval 1167"/>
              <p:cNvSpPr>
                <a:spLocks noChangeArrowheads="1"/>
              </p:cNvSpPr>
              <p:nvPr/>
            </p:nvSpPr>
            <p:spPr bwMode="auto">
              <a:xfrm>
                <a:off x="2772" y="1980"/>
                <a:ext cx="488" cy="488"/>
              </a:xfrm>
              <a:prstGeom prst="ellipse">
                <a:avLst/>
              </a:prstGeom>
              <a:solidFill>
                <a:schemeClr val="bg1"/>
              </a:solidFill>
              <a:ln w="9525">
                <a:noFill/>
                <a:round/>
                <a:headEnd/>
                <a:tailEnd/>
              </a:ln>
              <a:effectLst/>
            </p:spPr>
            <p:txBody>
              <a:bodyPr wrap="none" anchor="ctr"/>
              <a:lstStyle/>
              <a:p>
                <a:endParaRPr lang="pl-PL"/>
              </a:p>
            </p:txBody>
          </p:sp>
          <p:sp>
            <p:nvSpPr>
              <p:cNvPr id="75920" name="Freeform 1168"/>
              <p:cNvSpPr>
                <a:spLocks noEditPoints="1"/>
              </p:cNvSpPr>
              <p:nvPr/>
            </p:nvSpPr>
            <p:spPr bwMode="auto">
              <a:xfrm>
                <a:off x="2781" y="2003"/>
                <a:ext cx="473" cy="469"/>
              </a:xfrm>
              <a:custGeom>
                <a:avLst/>
                <a:gdLst/>
                <a:ahLst/>
                <a:cxnLst>
                  <a:cxn ang="0">
                    <a:pos x="80" y="140"/>
                  </a:cxn>
                  <a:cxn ang="0">
                    <a:pos x="136" y="179"/>
                  </a:cxn>
                  <a:cxn ang="0">
                    <a:pos x="180" y="153"/>
                  </a:cxn>
                  <a:cxn ang="0">
                    <a:pos x="212" y="84"/>
                  </a:cxn>
                  <a:cxn ang="0">
                    <a:pos x="216" y="1"/>
                  </a:cxn>
                  <a:cxn ang="0">
                    <a:pos x="201" y="273"/>
                  </a:cxn>
                  <a:cxn ang="0">
                    <a:pos x="170" y="349"/>
                  </a:cxn>
                  <a:cxn ang="0">
                    <a:pos x="184" y="369"/>
                  </a:cxn>
                  <a:cxn ang="0">
                    <a:pos x="290" y="150"/>
                  </a:cxn>
                  <a:cxn ang="0">
                    <a:pos x="339" y="97"/>
                  </a:cxn>
                  <a:cxn ang="0">
                    <a:pos x="152" y="120"/>
                  </a:cxn>
                  <a:cxn ang="0">
                    <a:pos x="195" y="74"/>
                  </a:cxn>
                  <a:cxn ang="0">
                    <a:pos x="158" y="0"/>
                  </a:cxn>
                  <a:cxn ang="0">
                    <a:pos x="255" y="243"/>
                  </a:cxn>
                  <a:cxn ang="0">
                    <a:pos x="288" y="301"/>
                  </a:cxn>
                  <a:cxn ang="0">
                    <a:pos x="306" y="317"/>
                  </a:cxn>
                  <a:cxn ang="0">
                    <a:pos x="99" y="204"/>
                  </a:cxn>
                  <a:cxn ang="0">
                    <a:pos x="34" y="189"/>
                  </a:cxn>
                  <a:cxn ang="0">
                    <a:pos x="247" y="103"/>
                  </a:cxn>
                  <a:cxn ang="0">
                    <a:pos x="243" y="86"/>
                  </a:cxn>
                  <a:cxn ang="0">
                    <a:pos x="275" y="10"/>
                  </a:cxn>
                  <a:cxn ang="0">
                    <a:pos x="285" y="211"/>
                  </a:cxn>
                  <a:cxn ang="0">
                    <a:pos x="338" y="254"/>
                  </a:cxn>
                  <a:cxn ang="0">
                    <a:pos x="365" y="253"/>
                  </a:cxn>
                  <a:cxn ang="0">
                    <a:pos x="265" y="133"/>
                  </a:cxn>
                  <a:cxn ang="0">
                    <a:pos x="311" y="70"/>
                  </a:cxn>
                  <a:cxn ang="0">
                    <a:pos x="243" y="192"/>
                  </a:cxn>
                  <a:cxn ang="0">
                    <a:pos x="318" y="169"/>
                  </a:cxn>
                  <a:cxn ang="0">
                    <a:pos x="385" y="119"/>
                  </a:cxn>
                  <a:cxn ang="0">
                    <a:pos x="135" y="138"/>
                  </a:cxn>
                  <a:cxn ang="0">
                    <a:pos x="75" y="95"/>
                  </a:cxn>
                  <a:cxn ang="0">
                    <a:pos x="54" y="82"/>
                  </a:cxn>
                  <a:cxn ang="0">
                    <a:pos x="91" y="57"/>
                  </a:cxn>
                  <a:cxn ang="0">
                    <a:pos x="148" y="31"/>
                  </a:cxn>
                  <a:cxn ang="0">
                    <a:pos x="153" y="274"/>
                  </a:cxn>
                  <a:cxn ang="0">
                    <a:pos x="109" y="279"/>
                  </a:cxn>
                  <a:cxn ang="0">
                    <a:pos x="91" y="355"/>
                  </a:cxn>
                  <a:cxn ang="0">
                    <a:pos x="340" y="230"/>
                  </a:cxn>
                  <a:cxn ang="0">
                    <a:pos x="339" y="182"/>
                  </a:cxn>
                  <a:cxn ang="0">
                    <a:pos x="363" y="185"/>
                  </a:cxn>
                  <a:cxn ang="0">
                    <a:pos x="229" y="278"/>
                  </a:cxn>
                  <a:cxn ang="0">
                    <a:pos x="228" y="357"/>
                  </a:cxn>
                  <a:cxn ang="0">
                    <a:pos x="210" y="341"/>
                  </a:cxn>
                  <a:cxn ang="0">
                    <a:pos x="247" y="302"/>
                  </a:cxn>
                  <a:cxn ang="0">
                    <a:pos x="300" y="365"/>
                  </a:cxn>
                  <a:cxn ang="0">
                    <a:pos x="261" y="223"/>
                  </a:cxn>
                  <a:cxn ang="0">
                    <a:pos x="308" y="279"/>
                  </a:cxn>
                  <a:cxn ang="0">
                    <a:pos x="332" y="289"/>
                  </a:cxn>
                  <a:cxn ang="0">
                    <a:pos x="51" y="278"/>
                  </a:cxn>
                  <a:cxn ang="0">
                    <a:pos x="24" y="220"/>
                  </a:cxn>
                  <a:cxn ang="0">
                    <a:pos x="152" y="226"/>
                  </a:cxn>
                  <a:cxn ang="0">
                    <a:pos x="91" y="269"/>
                  </a:cxn>
                  <a:cxn ang="0">
                    <a:pos x="42" y="336"/>
                  </a:cxn>
                  <a:cxn ang="0">
                    <a:pos x="129" y="179"/>
                  </a:cxn>
                  <a:cxn ang="0">
                    <a:pos x="60" y="147"/>
                  </a:cxn>
                  <a:cxn ang="0">
                    <a:pos x="39" y="141"/>
                  </a:cxn>
                  <a:cxn ang="0">
                    <a:pos x="164" y="284"/>
                  </a:cxn>
                  <a:cxn ang="0">
                    <a:pos x="142" y="350"/>
                  </a:cxn>
                </a:cxnLst>
                <a:rect l="0" t="0" r="r" b="b"/>
                <a:pathLst>
                  <a:path w="397" h="393">
                    <a:moveTo>
                      <a:pt x="27" y="97"/>
                    </a:moveTo>
                    <a:lnTo>
                      <a:pt x="37" y="93"/>
                    </a:lnTo>
                    <a:lnTo>
                      <a:pt x="41" y="110"/>
                    </a:lnTo>
                    <a:lnTo>
                      <a:pt x="55" y="110"/>
                    </a:lnTo>
                    <a:moveTo>
                      <a:pt x="58" y="106"/>
                    </a:moveTo>
                    <a:lnTo>
                      <a:pt x="59" y="127"/>
                    </a:lnTo>
                    <a:lnTo>
                      <a:pt x="76" y="123"/>
                    </a:lnTo>
                    <a:moveTo>
                      <a:pt x="76" y="123"/>
                    </a:moveTo>
                    <a:lnTo>
                      <a:pt x="80" y="140"/>
                    </a:lnTo>
                    <a:lnTo>
                      <a:pt x="97" y="136"/>
                    </a:lnTo>
                    <a:moveTo>
                      <a:pt x="97" y="136"/>
                    </a:moveTo>
                    <a:lnTo>
                      <a:pt x="101" y="153"/>
                    </a:lnTo>
                    <a:lnTo>
                      <a:pt x="115" y="152"/>
                    </a:lnTo>
                    <a:moveTo>
                      <a:pt x="118" y="149"/>
                    </a:moveTo>
                    <a:lnTo>
                      <a:pt x="119" y="169"/>
                    </a:lnTo>
                    <a:lnTo>
                      <a:pt x="136" y="165"/>
                    </a:lnTo>
                    <a:moveTo>
                      <a:pt x="136" y="165"/>
                    </a:moveTo>
                    <a:lnTo>
                      <a:pt x="136" y="179"/>
                    </a:lnTo>
                    <a:lnTo>
                      <a:pt x="157" y="178"/>
                    </a:lnTo>
                    <a:moveTo>
                      <a:pt x="157" y="178"/>
                    </a:moveTo>
                    <a:lnTo>
                      <a:pt x="164" y="192"/>
                    </a:lnTo>
                    <a:lnTo>
                      <a:pt x="178" y="184"/>
                    </a:lnTo>
                    <a:moveTo>
                      <a:pt x="178" y="184"/>
                    </a:moveTo>
                    <a:lnTo>
                      <a:pt x="185" y="198"/>
                    </a:lnTo>
                    <a:moveTo>
                      <a:pt x="149" y="144"/>
                    </a:moveTo>
                    <a:lnTo>
                      <a:pt x="148" y="124"/>
                    </a:lnTo>
                    <a:moveTo>
                      <a:pt x="180" y="153"/>
                    </a:moveTo>
                    <a:lnTo>
                      <a:pt x="163" y="144"/>
                    </a:lnTo>
                    <a:lnTo>
                      <a:pt x="149" y="144"/>
                    </a:lnTo>
                    <a:moveTo>
                      <a:pt x="203" y="129"/>
                    </a:moveTo>
                    <a:lnTo>
                      <a:pt x="186" y="139"/>
                    </a:lnTo>
                    <a:lnTo>
                      <a:pt x="180" y="153"/>
                    </a:lnTo>
                    <a:moveTo>
                      <a:pt x="206" y="104"/>
                    </a:moveTo>
                    <a:lnTo>
                      <a:pt x="189" y="115"/>
                    </a:lnTo>
                    <a:lnTo>
                      <a:pt x="203" y="129"/>
                    </a:lnTo>
                    <a:moveTo>
                      <a:pt x="212" y="84"/>
                    </a:moveTo>
                    <a:lnTo>
                      <a:pt x="198" y="91"/>
                    </a:lnTo>
                    <a:lnTo>
                      <a:pt x="206" y="104"/>
                    </a:lnTo>
                    <a:moveTo>
                      <a:pt x="215" y="60"/>
                    </a:moveTo>
                    <a:lnTo>
                      <a:pt x="201" y="67"/>
                    </a:lnTo>
                    <a:lnTo>
                      <a:pt x="208" y="80"/>
                    </a:lnTo>
                    <a:moveTo>
                      <a:pt x="217" y="35"/>
                    </a:moveTo>
                    <a:lnTo>
                      <a:pt x="204" y="43"/>
                    </a:lnTo>
                    <a:lnTo>
                      <a:pt x="215" y="60"/>
                    </a:lnTo>
                    <a:moveTo>
                      <a:pt x="216" y="1"/>
                    </a:moveTo>
                    <a:lnTo>
                      <a:pt x="227" y="11"/>
                    </a:lnTo>
                    <a:lnTo>
                      <a:pt x="210" y="22"/>
                    </a:lnTo>
                    <a:lnTo>
                      <a:pt x="217" y="35"/>
                    </a:lnTo>
                    <a:moveTo>
                      <a:pt x="242" y="251"/>
                    </a:moveTo>
                    <a:lnTo>
                      <a:pt x="259" y="253"/>
                    </a:lnTo>
                    <a:moveTo>
                      <a:pt x="218" y="262"/>
                    </a:moveTo>
                    <a:lnTo>
                      <a:pt x="235" y="265"/>
                    </a:lnTo>
                    <a:lnTo>
                      <a:pt x="242" y="251"/>
                    </a:lnTo>
                    <a:moveTo>
                      <a:pt x="201" y="273"/>
                    </a:moveTo>
                    <a:lnTo>
                      <a:pt x="215" y="279"/>
                    </a:lnTo>
                    <a:lnTo>
                      <a:pt x="218" y="262"/>
                    </a:lnTo>
                    <a:moveTo>
                      <a:pt x="178" y="297"/>
                    </a:moveTo>
                    <a:lnTo>
                      <a:pt x="195" y="286"/>
                    </a:lnTo>
                    <a:lnTo>
                      <a:pt x="201" y="273"/>
                    </a:lnTo>
                    <a:moveTo>
                      <a:pt x="168" y="315"/>
                    </a:moveTo>
                    <a:lnTo>
                      <a:pt x="185" y="311"/>
                    </a:lnTo>
                    <a:lnTo>
                      <a:pt x="178" y="297"/>
                    </a:lnTo>
                    <a:moveTo>
                      <a:pt x="170" y="349"/>
                    </a:moveTo>
                    <a:lnTo>
                      <a:pt x="172" y="332"/>
                    </a:lnTo>
                    <a:lnTo>
                      <a:pt x="168" y="315"/>
                    </a:lnTo>
                    <a:moveTo>
                      <a:pt x="184" y="369"/>
                    </a:moveTo>
                    <a:lnTo>
                      <a:pt x="187" y="352"/>
                    </a:lnTo>
                    <a:lnTo>
                      <a:pt x="170" y="349"/>
                    </a:lnTo>
                    <a:moveTo>
                      <a:pt x="195" y="393"/>
                    </a:moveTo>
                    <a:lnTo>
                      <a:pt x="184" y="383"/>
                    </a:lnTo>
                    <a:lnTo>
                      <a:pt x="201" y="372"/>
                    </a:lnTo>
                    <a:lnTo>
                      <a:pt x="184" y="369"/>
                    </a:lnTo>
                    <a:moveTo>
                      <a:pt x="222" y="172"/>
                    </a:moveTo>
                    <a:lnTo>
                      <a:pt x="208" y="166"/>
                    </a:lnTo>
                    <a:moveTo>
                      <a:pt x="246" y="168"/>
                    </a:moveTo>
                    <a:lnTo>
                      <a:pt x="228" y="159"/>
                    </a:lnTo>
                    <a:lnTo>
                      <a:pt x="222" y="172"/>
                    </a:lnTo>
                    <a:moveTo>
                      <a:pt x="266" y="161"/>
                    </a:moveTo>
                    <a:lnTo>
                      <a:pt x="252" y="154"/>
                    </a:lnTo>
                    <a:lnTo>
                      <a:pt x="246" y="168"/>
                    </a:lnTo>
                    <a:moveTo>
                      <a:pt x="290" y="150"/>
                    </a:moveTo>
                    <a:lnTo>
                      <a:pt x="276" y="143"/>
                    </a:lnTo>
                    <a:lnTo>
                      <a:pt x="266" y="161"/>
                    </a:lnTo>
                    <a:moveTo>
                      <a:pt x="314" y="145"/>
                    </a:moveTo>
                    <a:lnTo>
                      <a:pt x="296" y="136"/>
                    </a:lnTo>
                    <a:lnTo>
                      <a:pt x="290" y="150"/>
                    </a:lnTo>
                    <a:moveTo>
                      <a:pt x="333" y="117"/>
                    </a:moveTo>
                    <a:lnTo>
                      <a:pt x="323" y="128"/>
                    </a:lnTo>
                    <a:lnTo>
                      <a:pt x="314" y="145"/>
                    </a:lnTo>
                    <a:moveTo>
                      <a:pt x="339" y="97"/>
                    </a:moveTo>
                    <a:lnTo>
                      <a:pt x="326" y="104"/>
                    </a:lnTo>
                    <a:lnTo>
                      <a:pt x="333" y="117"/>
                    </a:lnTo>
                    <a:moveTo>
                      <a:pt x="352" y="69"/>
                    </a:moveTo>
                    <a:lnTo>
                      <a:pt x="349" y="86"/>
                    </a:lnTo>
                    <a:lnTo>
                      <a:pt x="332" y="83"/>
                    </a:lnTo>
                    <a:lnTo>
                      <a:pt x="339" y="97"/>
                    </a:lnTo>
                    <a:moveTo>
                      <a:pt x="141" y="103"/>
                    </a:moveTo>
                    <a:lnTo>
                      <a:pt x="143" y="86"/>
                    </a:lnTo>
                    <a:moveTo>
                      <a:pt x="152" y="120"/>
                    </a:moveTo>
                    <a:lnTo>
                      <a:pt x="158" y="106"/>
                    </a:lnTo>
                    <a:lnTo>
                      <a:pt x="141" y="103"/>
                    </a:lnTo>
                    <a:moveTo>
                      <a:pt x="179" y="119"/>
                    </a:moveTo>
                    <a:lnTo>
                      <a:pt x="169" y="130"/>
                    </a:lnTo>
                    <a:lnTo>
                      <a:pt x="155" y="123"/>
                    </a:lnTo>
                    <a:moveTo>
                      <a:pt x="185" y="98"/>
                    </a:moveTo>
                    <a:lnTo>
                      <a:pt x="172" y="106"/>
                    </a:lnTo>
                    <a:lnTo>
                      <a:pt x="179" y="119"/>
                    </a:lnTo>
                    <a:moveTo>
                      <a:pt x="195" y="74"/>
                    </a:moveTo>
                    <a:lnTo>
                      <a:pt x="178" y="85"/>
                    </a:lnTo>
                    <a:lnTo>
                      <a:pt x="185" y="98"/>
                    </a:lnTo>
                    <a:moveTo>
                      <a:pt x="183" y="43"/>
                    </a:moveTo>
                    <a:lnTo>
                      <a:pt x="184" y="57"/>
                    </a:lnTo>
                    <a:lnTo>
                      <a:pt x="195" y="74"/>
                    </a:lnTo>
                    <a:moveTo>
                      <a:pt x="169" y="23"/>
                    </a:moveTo>
                    <a:lnTo>
                      <a:pt x="170" y="44"/>
                    </a:lnTo>
                    <a:lnTo>
                      <a:pt x="183" y="43"/>
                    </a:lnTo>
                    <a:moveTo>
                      <a:pt x="158" y="0"/>
                    </a:moveTo>
                    <a:lnTo>
                      <a:pt x="165" y="13"/>
                    </a:lnTo>
                    <a:lnTo>
                      <a:pt x="155" y="24"/>
                    </a:lnTo>
                    <a:lnTo>
                      <a:pt x="169" y="23"/>
                    </a:lnTo>
                    <a:moveTo>
                      <a:pt x="211" y="248"/>
                    </a:moveTo>
                    <a:lnTo>
                      <a:pt x="193" y="239"/>
                    </a:lnTo>
                    <a:moveTo>
                      <a:pt x="231" y="234"/>
                    </a:moveTo>
                    <a:lnTo>
                      <a:pt x="217" y="227"/>
                    </a:lnTo>
                    <a:lnTo>
                      <a:pt x="211" y="248"/>
                    </a:lnTo>
                    <a:moveTo>
                      <a:pt x="255" y="243"/>
                    </a:moveTo>
                    <a:lnTo>
                      <a:pt x="248" y="230"/>
                    </a:lnTo>
                    <a:lnTo>
                      <a:pt x="231" y="234"/>
                    </a:lnTo>
                    <a:moveTo>
                      <a:pt x="263" y="264"/>
                    </a:moveTo>
                    <a:lnTo>
                      <a:pt x="269" y="250"/>
                    </a:lnTo>
                    <a:lnTo>
                      <a:pt x="255" y="243"/>
                    </a:lnTo>
                    <a:moveTo>
                      <a:pt x="270" y="284"/>
                    </a:moveTo>
                    <a:lnTo>
                      <a:pt x="277" y="270"/>
                    </a:lnTo>
                    <a:lnTo>
                      <a:pt x="263" y="264"/>
                    </a:lnTo>
                    <a:moveTo>
                      <a:pt x="288" y="301"/>
                    </a:moveTo>
                    <a:lnTo>
                      <a:pt x="287" y="287"/>
                    </a:lnTo>
                    <a:lnTo>
                      <a:pt x="274" y="287"/>
                    </a:lnTo>
                    <a:moveTo>
                      <a:pt x="306" y="317"/>
                    </a:moveTo>
                    <a:lnTo>
                      <a:pt x="305" y="303"/>
                    </a:lnTo>
                    <a:lnTo>
                      <a:pt x="288" y="301"/>
                    </a:lnTo>
                    <a:moveTo>
                      <a:pt x="337" y="333"/>
                    </a:moveTo>
                    <a:lnTo>
                      <a:pt x="323" y="334"/>
                    </a:lnTo>
                    <a:lnTo>
                      <a:pt x="323" y="320"/>
                    </a:lnTo>
                    <a:lnTo>
                      <a:pt x="306" y="317"/>
                    </a:lnTo>
                    <a:moveTo>
                      <a:pt x="164" y="198"/>
                    </a:moveTo>
                    <a:lnTo>
                      <a:pt x="182" y="208"/>
                    </a:lnTo>
                    <a:moveTo>
                      <a:pt x="144" y="206"/>
                    </a:moveTo>
                    <a:lnTo>
                      <a:pt x="162" y="216"/>
                    </a:lnTo>
                    <a:lnTo>
                      <a:pt x="168" y="202"/>
                    </a:lnTo>
                    <a:moveTo>
                      <a:pt x="120" y="217"/>
                    </a:moveTo>
                    <a:lnTo>
                      <a:pt x="134" y="223"/>
                    </a:lnTo>
                    <a:lnTo>
                      <a:pt x="144" y="206"/>
                    </a:lnTo>
                    <a:moveTo>
                      <a:pt x="99" y="204"/>
                    </a:moveTo>
                    <a:lnTo>
                      <a:pt x="103" y="221"/>
                    </a:lnTo>
                    <a:lnTo>
                      <a:pt x="120" y="217"/>
                    </a:lnTo>
                    <a:moveTo>
                      <a:pt x="82" y="194"/>
                    </a:moveTo>
                    <a:lnTo>
                      <a:pt x="86" y="211"/>
                    </a:lnTo>
                    <a:lnTo>
                      <a:pt x="99" y="204"/>
                    </a:lnTo>
                    <a:moveTo>
                      <a:pt x="58" y="192"/>
                    </a:moveTo>
                    <a:lnTo>
                      <a:pt x="69" y="202"/>
                    </a:lnTo>
                    <a:lnTo>
                      <a:pt x="82" y="194"/>
                    </a:lnTo>
                    <a:moveTo>
                      <a:pt x="34" y="189"/>
                    </a:moveTo>
                    <a:lnTo>
                      <a:pt x="45" y="206"/>
                    </a:lnTo>
                    <a:lnTo>
                      <a:pt x="58" y="192"/>
                    </a:lnTo>
                    <a:moveTo>
                      <a:pt x="0" y="204"/>
                    </a:moveTo>
                    <a:lnTo>
                      <a:pt x="6" y="190"/>
                    </a:lnTo>
                    <a:lnTo>
                      <a:pt x="21" y="203"/>
                    </a:lnTo>
                    <a:lnTo>
                      <a:pt x="34" y="189"/>
                    </a:lnTo>
                    <a:moveTo>
                      <a:pt x="267" y="89"/>
                    </a:moveTo>
                    <a:lnTo>
                      <a:pt x="284" y="91"/>
                    </a:lnTo>
                    <a:moveTo>
                      <a:pt x="247" y="103"/>
                    </a:moveTo>
                    <a:lnTo>
                      <a:pt x="264" y="106"/>
                    </a:lnTo>
                    <a:lnTo>
                      <a:pt x="267" y="89"/>
                    </a:lnTo>
                    <a:moveTo>
                      <a:pt x="230" y="121"/>
                    </a:moveTo>
                    <a:lnTo>
                      <a:pt x="248" y="124"/>
                    </a:lnTo>
                    <a:lnTo>
                      <a:pt x="247" y="103"/>
                    </a:lnTo>
                    <a:moveTo>
                      <a:pt x="233" y="97"/>
                    </a:moveTo>
                    <a:lnTo>
                      <a:pt x="219" y="104"/>
                    </a:lnTo>
                    <a:lnTo>
                      <a:pt x="230" y="121"/>
                    </a:lnTo>
                    <a:moveTo>
                      <a:pt x="243" y="86"/>
                    </a:moveTo>
                    <a:lnTo>
                      <a:pt x="226" y="83"/>
                    </a:lnTo>
                    <a:lnTo>
                      <a:pt x="233" y="97"/>
                    </a:lnTo>
                    <a:moveTo>
                      <a:pt x="263" y="72"/>
                    </a:moveTo>
                    <a:lnTo>
                      <a:pt x="246" y="69"/>
                    </a:lnTo>
                    <a:lnTo>
                      <a:pt x="243" y="86"/>
                    </a:lnTo>
                    <a:moveTo>
                      <a:pt x="276" y="44"/>
                    </a:moveTo>
                    <a:lnTo>
                      <a:pt x="266" y="54"/>
                    </a:lnTo>
                    <a:lnTo>
                      <a:pt x="263" y="72"/>
                    </a:lnTo>
                    <a:moveTo>
                      <a:pt x="275" y="10"/>
                    </a:moveTo>
                    <a:lnTo>
                      <a:pt x="278" y="20"/>
                    </a:lnTo>
                    <a:lnTo>
                      <a:pt x="268" y="30"/>
                    </a:lnTo>
                    <a:lnTo>
                      <a:pt x="276" y="44"/>
                    </a:lnTo>
                    <a:moveTo>
                      <a:pt x="257" y="205"/>
                    </a:moveTo>
                    <a:lnTo>
                      <a:pt x="240" y="203"/>
                    </a:lnTo>
                    <a:moveTo>
                      <a:pt x="277" y="191"/>
                    </a:moveTo>
                    <a:lnTo>
                      <a:pt x="260" y="188"/>
                    </a:lnTo>
                    <a:lnTo>
                      <a:pt x="254" y="202"/>
                    </a:lnTo>
                    <a:moveTo>
                      <a:pt x="285" y="211"/>
                    </a:moveTo>
                    <a:lnTo>
                      <a:pt x="291" y="198"/>
                    </a:lnTo>
                    <a:lnTo>
                      <a:pt x="277" y="191"/>
                    </a:lnTo>
                    <a:moveTo>
                      <a:pt x="296" y="235"/>
                    </a:moveTo>
                    <a:lnTo>
                      <a:pt x="299" y="218"/>
                    </a:lnTo>
                    <a:lnTo>
                      <a:pt x="285" y="211"/>
                    </a:lnTo>
                    <a:moveTo>
                      <a:pt x="317" y="255"/>
                    </a:moveTo>
                    <a:lnTo>
                      <a:pt x="310" y="241"/>
                    </a:lnTo>
                    <a:lnTo>
                      <a:pt x="296" y="235"/>
                    </a:lnTo>
                    <a:moveTo>
                      <a:pt x="338" y="254"/>
                    </a:moveTo>
                    <a:lnTo>
                      <a:pt x="327" y="244"/>
                    </a:lnTo>
                    <a:lnTo>
                      <a:pt x="317" y="255"/>
                    </a:lnTo>
                    <a:moveTo>
                      <a:pt x="365" y="253"/>
                    </a:moveTo>
                    <a:lnTo>
                      <a:pt x="351" y="240"/>
                    </a:lnTo>
                    <a:lnTo>
                      <a:pt x="341" y="251"/>
                    </a:lnTo>
                    <a:moveTo>
                      <a:pt x="389" y="242"/>
                    </a:moveTo>
                    <a:lnTo>
                      <a:pt x="389" y="249"/>
                    </a:lnTo>
                    <a:lnTo>
                      <a:pt x="375" y="236"/>
                    </a:lnTo>
                    <a:lnTo>
                      <a:pt x="365" y="253"/>
                    </a:lnTo>
                    <a:moveTo>
                      <a:pt x="198" y="163"/>
                    </a:moveTo>
                    <a:lnTo>
                      <a:pt x="184" y="157"/>
                    </a:lnTo>
                    <a:moveTo>
                      <a:pt x="221" y="152"/>
                    </a:moveTo>
                    <a:lnTo>
                      <a:pt x="207" y="145"/>
                    </a:lnTo>
                    <a:lnTo>
                      <a:pt x="198" y="163"/>
                    </a:lnTo>
                    <a:moveTo>
                      <a:pt x="241" y="144"/>
                    </a:moveTo>
                    <a:lnTo>
                      <a:pt x="228" y="138"/>
                    </a:lnTo>
                    <a:lnTo>
                      <a:pt x="221" y="152"/>
                    </a:lnTo>
                    <a:moveTo>
                      <a:pt x="265" y="133"/>
                    </a:moveTo>
                    <a:lnTo>
                      <a:pt x="251" y="127"/>
                    </a:lnTo>
                    <a:lnTo>
                      <a:pt x="245" y="141"/>
                    </a:lnTo>
                    <a:moveTo>
                      <a:pt x="289" y="115"/>
                    </a:moveTo>
                    <a:lnTo>
                      <a:pt x="271" y="119"/>
                    </a:lnTo>
                    <a:lnTo>
                      <a:pt x="265" y="133"/>
                    </a:lnTo>
                    <a:moveTo>
                      <a:pt x="298" y="91"/>
                    </a:moveTo>
                    <a:lnTo>
                      <a:pt x="285" y="98"/>
                    </a:lnTo>
                    <a:lnTo>
                      <a:pt x="289" y="115"/>
                    </a:lnTo>
                    <a:moveTo>
                      <a:pt x="311" y="70"/>
                    </a:moveTo>
                    <a:lnTo>
                      <a:pt x="294" y="74"/>
                    </a:lnTo>
                    <a:lnTo>
                      <a:pt x="298" y="91"/>
                    </a:lnTo>
                    <a:moveTo>
                      <a:pt x="313" y="39"/>
                    </a:moveTo>
                    <a:lnTo>
                      <a:pt x="320" y="46"/>
                    </a:lnTo>
                    <a:lnTo>
                      <a:pt x="300" y="53"/>
                    </a:lnTo>
                    <a:lnTo>
                      <a:pt x="307" y="67"/>
                    </a:lnTo>
                    <a:moveTo>
                      <a:pt x="223" y="200"/>
                    </a:moveTo>
                    <a:lnTo>
                      <a:pt x="206" y="197"/>
                    </a:lnTo>
                    <a:moveTo>
                      <a:pt x="243" y="192"/>
                    </a:moveTo>
                    <a:lnTo>
                      <a:pt x="226" y="183"/>
                    </a:lnTo>
                    <a:lnTo>
                      <a:pt x="223" y="200"/>
                    </a:lnTo>
                    <a:moveTo>
                      <a:pt x="263" y="178"/>
                    </a:moveTo>
                    <a:lnTo>
                      <a:pt x="249" y="172"/>
                    </a:lnTo>
                    <a:lnTo>
                      <a:pt x="246" y="189"/>
                    </a:lnTo>
                    <a:moveTo>
                      <a:pt x="287" y="181"/>
                    </a:moveTo>
                    <a:lnTo>
                      <a:pt x="276" y="164"/>
                    </a:lnTo>
                    <a:lnTo>
                      <a:pt x="263" y="178"/>
                    </a:lnTo>
                    <a:moveTo>
                      <a:pt x="318" y="169"/>
                    </a:moveTo>
                    <a:lnTo>
                      <a:pt x="301" y="166"/>
                    </a:lnTo>
                    <a:lnTo>
                      <a:pt x="291" y="177"/>
                    </a:lnTo>
                    <a:moveTo>
                      <a:pt x="334" y="151"/>
                    </a:moveTo>
                    <a:lnTo>
                      <a:pt x="317" y="149"/>
                    </a:lnTo>
                    <a:lnTo>
                      <a:pt x="318" y="169"/>
                    </a:lnTo>
                    <a:moveTo>
                      <a:pt x="351" y="141"/>
                    </a:moveTo>
                    <a:lnTo>
                      <a:pt x="334" y="131"/>
                    </a:lnTo>
                    <a:lnTo>
                      <a:pt x="334" y="151"/>
                    </a:lnTo>
                    <a:moveTo>
                      <a:pt x="385" y="119"/>
                    </a:moveTo>
                    <a:lnTo>
                      <a:pt x="371" y="133"/>
                    </a:lnTo>
                    <a:lnTo>
                      <a:pt x="354" y="123"/>
                    </a:lnTo>
                    <a:lnTo>
                      <a:pt x="348" y="137"/>
                    </a:lnTo>
                    <a:moveTo>
                      <a:pt x="173" y="160"/>
                    </a:moveTo>
                    <a:lnTo>
                      <a:pt x="177" y="177"/>
                    </a:lnTo>
                    <a:moveTo>
                      <a:pt x="152" y="147"/>
                    </a:moveTo>
                    <a:lnTo>
                      <a:pt x="156" y="164"/>
                    </a:lnTo>
                    <a:lnTo>
                      <a:pt x="173" y="160"/>
                    </a:lnTo>
                    <a:moveTo>
                      <a:pt x="135" y="138"/>
                    </a:moveTo>
                    <a:lnTo>
                      <a:pt x="135" y="151"/>
                    </a:lnTo>
                    <a:lnTo>
                      <a:pt x="152" y="147"/>
                    </a:lnTo>
                    <a:moveTo>
                      <a:pt x="117" y="121"/>
                    </a:moveTo>
                    <a:lnTo>
                      <a:pt x="118" y="135"/>
                    </a:lnTo>
                    <a:lnTo>
                      <a:pt x="135" y="138"/>
                    </a:lnTo>
                    <a:moveTo>
                      <a:pt x="96" y="108"/>
                    </a:moveTo>
                    <a:lnTo>
                      <a:pt x="100" y="125"/>
                    </a:lnTo>
                    <a:lnTo>
                      <a:pt x="117" y="121"/>
                    </a:lnTo>
                    <a:moveTo>
                      <a:pt x="75" y="95"/>
                    </a:moveTo>
                    <a:lnTo>
                      <a:pt x="79" y="112"/>
                    </a:lnTo>
                    <a:lnTo>
                      <a:pt x="96" y="108"/>
                    </a:lnTo>
                    <a:moveTo>
                      <a:pt x="58" y="79"/>
                    </a:moveTo>
                    <a:lnTo>
                      <a:pt x="58" y="99"/>
                    </a:lnTo>
                    <a:lnTo>
                      <a:pt x="75" y="95"/>
                    </a:lnTo>
                    <a:moveTo>
                      <a:pt x="46" y="48"/>
                    </a:moveTo>
                    <a:lnTo>
                      <a:pt x="60" y="55"/>
                    </a:lnTo>
                    <a:lnTo>
                      <a:pt x="43" y="65"/>
                    </a:lnTo>
                    <a:lnTo>
                      <a:pt x="54" y="82"/>
                    </a:lnTo>
                    <a:moveTo>
                      <a:pt x="141" y="110"/>
                    </a:moveTo>
                    <a:lnTo>
                      <a:pt x="142" y="131"/>
                    </a:lnTo>
                    <a:moveTo>
                      <a:pt x="123" y="94"/>
                    </a:moveTo>
                    <a:lnTo>
                      <a:pt x="124" y="114"/>
                    </a:lnTo>
                    <a:lnTo>
                      <a:pt x="141" y="110"/>
                    </a:lnTo>
                    <a:moveTo>
                      <a:pt x="105" y="77"/>
                    </a:moveTo>
                    <a:lnTo>
                      <a:pt x="109" y="94"/>
                    </a:lnTo>
                    <a:lnTo>
                      <a:pt x="123" y="94"/>
                    </a:lnTo>
                    <a:moveTo>
                      <a:pt x="91" y="57"/>
                    </a:moveTo>
                    <a:lnTo>
                      <a:pt x="92" y="77"/>
                    </a:lnTo>
                    <a:lnTo>
                      <a:pt x="105" y="77"/>
                    </a:lnTo>
                    <a:moveTo>
                      <a:pt x="115" y="60"/>
                    </a:moveTo>
                    <a:lnTo>
                      <a:pt x="104" y="50"/>
                    </a:lnTo>
                    <a:lnTo>
                      <a:pt x="88" y="60"/>
                    </a:lnTo>
                    <a:moveTo>
                      <a:pt x="136" y="59"/>
                    </a:moveTo>
                    <a:lnTo>
                      <a:pt x="125" y="49"/>
                    </a:lnTo>
                    <a:lnTo>
                      <a:pt x="115" y="60"/>
                    </a:lnTo>
                    <a:moveTo>
                      <a:pt x="148" y="31"/>
                    </a:moveTo>
                    <a:lnTo>
                      <a:pt x="149" y="45"/>
                    </a:lnTo>
                    <a:lnTo>
                      <a:pt x="139" y="55"/>
                    </a:lnTo>
                    <a:moveTo>
                      <a:pt x="124" y="8"/>
                    </a:moveTo>
                    <a:lnTo>
                      <a:pt x="131" y="14"/>
                    </a:lnTo>
                    <a:lnTo>
                      <a:pt x="131" y="28"/>
                    </a:lnTo>
                    <a:lnTo>
                      <a:pt x="148" y="31"/>
                    </a:lnTo>
                    <a:moveTo>
                      <a:pt x="163" y="250"/>
                    </a:moveTo>
                    <a:lnTo>
                      <a:pt x="146" y="247"/>
                    </a:lnTo>
                    <a:moveTo>
                      <a:pt x="153" y="274"/>
                    </a:moveTo>
                    <a:lnTo>
                      <a:pt x="174" y="267"/>
                    </a:lnTo>
                    <a:lnTo>
                      <a:pt x="163" y="250"/>
                    </a:lnTo>
                    <a:moveTo>
                      <a:pt x="147" y="295"/>
                    </a:moveTo>
                    <a:lnTo>
                      <a:pt x="161" y="288"/>
                    </a:lnTo>
                    <a:lnTo>
                      <a:pt x="153" y="274"/>
                    </a:lnTo>
                    <a:moveTo>
                      <a:pt x="140" y="275"/>
                    </a:moveTo>
                    <a:lnTo>
                      <a:pt x="133" y="289"/>
                    </a:lnTo>
                    <a:lnTo>
                      <a:pt x="147" y="295"/>
                    </a:lnTo>
                    <a:moveTo>
                      <a:pt x="109" y="279"/>
                    </a:moveTo>
                    <a:lnTo>
                      <a:pt x="122" y="272"/>
                    </a:lnTo>
                    <a:lnTo>
                      <a:pt x="140" y="275"/>
                    </a:lnTo>
                    <a:moveTo>
                      <a:pt x="103" y="300"/>
                    </a:moveTo>
                    <a:lnTo>
                      <a:pt x="116" y="293"/>
                    </a:lnTo>
                    <a:lnTo>
                      <a:pt x="109" y="279"/>
                    </a:lnTo>
                    <a:moveTo>
                      <a:pt x="100" y="324"/>
                    </a:moveTo>
                    <a:lnTo>
                      <a:pt x="114" y="317"/>
                    </a:lnTo>
                    <a:lnTo>
                      <a:pt x="103" y="300"/>
                    </a:lnTo>
                    <a:moveTo>
                      <a:pt x="91" y="355"/>
                    </a:moveTo>
                    <a:lnTo>
                      <a:pt x="87" y="345"/>
                    </a:lnTo>
                    <a:lnTo>
                      <a:pt x="104" y="341"/>
                    </a:lnTo>
                    <a:lnTo>
                      <a:pt x="100" y="324"/>
                    </a:lnTo>
                    <a:moveTo>
                      <a:pt x="370" y="191"/>
                    </a:moveTo>
                    <a:lnTo>
                      <a:pt x="387" y="194"/>
                    </a:lnTo>
                    <a:moveTo>
                      <a:pt x="357" y="212"/>
                    </a:moveTo>
                    <a:lnTo>
                      <a:pt x="371" y="212"/>
                    </a:lnTo>
                    <a:lnTo>
                      <a:pt x="367" y="195"/>
                    </a:lnTo>
                    <a:moveTo>
                      <a:pt x="340" y="230"/>
                    </a:moveTo>
                    <a:lnTo>
                      <a:pt x="354" y="230"/>
                    </a:lnTo>
                    <a:lnTo>
                      <a:pt x="354" y="216"/>
                    </a:lnTo>
                    <a:moveTo>
                      <a:pt x="329" y="207"/>
                    </a:moveTo>
                    <a:lnTo>
                      <a:pt x="320" y="224"/>
                    </a:lnTo>
                    <a:lnTo>
                      <a:pt x="337" y="234"/>
                    </a:lnTo>
                    <a:moveTo>
                      <a:pt x="315" y="186"/>
                    </a:moveTo>
                    <a:lnTo>
                      <a:pt x="312" y="204"/>
                    </a:lnTo>
                    <a:lnTo>
                      <a:pt x="326" y="210"/>
                    </a:lnTo>
                    <a:moveTo>
                      <a:pt x="339" y="182"/>
                    </a:moveTo>
                    <a:lnTo>
                      <a:pt x="328" y="172"/>
                    </a:lnTo>
                    <a:lnTo>
                      <a:pt x="315" y="186"/>
                    </a:lnTo>
                    <a:moveTo>
                      <a:pt x="363" y="185"/>
                    </a:moveTo>
                    <a:lnTo>
                      <a:pt x="349" y="172"/>
                    </a:lnTo>
                    <a:lnTo>
                      <a:pt x="339" y="182"/>
                    </a:lnTo>
                    <a:moveTo>
                      <a:pt x="397" y="177"/>
                    </a:moveTo>
                    <a:lnTo>
                      <a:pt x="390" y="184"/>
                    </a:lnTo>
                    <a:lnTo>
                      <a:pt x="376" y="171"/>
                    </a:lnTo>
                    <a:lnTo>
                      <a:pt x="363" y="185"/>
                    </a:lnTo>
                    <a:moveTo>
                      <a:pt x="207" y="252"/>
                    </a:moveTo>
                    <a:lnTo>
                      <a:pt x="205" y="269"/>
                    </a:lnTo>
                    <a:moveTo>
                      <a:pt x="232" y="261"/>
                    </a:moveTo>
                    <a:lnTo>
                      <a:pt x="228" y="244"/>
                    </a:lnTo>
                    <a:lnTo>
                      <a:pt x="207" y="252"/>
                    </a:lnTo>
                    <a:moveTo>
                      <a:pt x="250" y="278"/>
                    </a:moveTo>
                    <a:lnTo>
                      <a:pt x="245" y="261"/>
                    </a:lnTo>
                    <a:lnTo>
                      <a:pt x="232" y="261"/>
                    </a:lnTo>
                    <a:moveTo>
                      <a:pt x="229" y="278"/>
                    </a:moveTo>
                    <a:lnTo>
                      <a:pt x="246" y="288"/>
                    </a:lnTo>
                    <a:lnTo>
                      <a:pt x="250" y="278"/>
                    </a:lnTo>
                    <a:moveTo>
                      <a:pt x="213" y="310"/>
                    </a:moveTo>
                    <a:lnTo>
                      <a:pt x="219" y="296"/>
                    </a:lnTo>
                    <a:lnTo>
                      <a:pt x="232" y="282"/>
                    </a:lnTo>
                    <a:moveTo>
                      <a:pt x="217" y="334"/>
                    </a:moveTo>
                    <a:lnTo>
                      <a:pt x="230" y="320"/>
                    </a:lnTo>
                    <a:lnTo>
                      <a:pt x="213" y="310"/>
                    </a:lnTo>
                    <a:moveTo>
                      <a:pt x="228" y="357"/>
                    </a:moveTo>
                    <a:lnTo>
                      <a:pt x="234" y="343"/>
                    </a:lnTo>
                    <a:lnTo>
                      <a:pt x="224" y="334"/>
                    </a:lnTo>
                    <a:moveTo>
                      <a:pt x="246" y="388"/>
                    </a:moveTo>
                    <a:lnTo>
                      <a:pt x="236" y="378"/>
                    </a:lnTo>
                    <a:lnTo>
                      <a:pt x="242" y="364"/>
                    </a:lnTo>
                    <a:lnTo>
                      <a:pt x="228" y="357"/>
                    </a:lnTo>
                    <a:moveTo>
                      <a:pt x="215" y="365"/>
                    </a:moveTo>
                    <a:lnTo>
                      <a:pt x="208" y="379"/>
                    </a:lnTo>
                    <a:moveTo>
                      <a:pt x="210" y="341"/>
                    </a:moveTo>
                    <a:lnTo>
                      <a:pt x="201" y="358"/>
                    </a:lnTo>
                    <a:lnTo>
                      <a:pt x="215" y="365"/>
                    </a:lnTo>
                    <a:moveTo>
                      <a:pt x="203" y="321"/>
                    </a:moveTo>
                    <a:lnTo>
                      <a:pt x="197" y="334"/>
                    </a:lnTo>
                    <a:lnTo>
                      <a:pt x="210" y="341"/>
                    </a:lnTo>
                    <a:moveTo>
                      <a:pt x="230" y="313"/>
                    </a:moveTo>
                    <a:lnTo>
                      <a:pt x="213" y="303"/>
                    </a:lnTo>
                    <a:lnTo>
                      <a:pt x="203" y="321"/>
                    </a:lnTo>
                    <a:moveTo>
                      <a:pt x="247" y="302"/>
                    </a:moveTo>
                    <a:lnTo>
                      <a:pt x="233" y="295"/>
                    </a:lnTo>
                    <a:lnTo>
                      <a:pt x="230" y="313"/>
                    </a:lnTo>
                    <a:moveTo>
                      <a:pt x="268" y="315"/>
                    </a:moveTo>
                    <a:lnTo>
                      <a:pt x="264" y="298"/>
                    </a:lnTo>
                    <a:lnTo>
                      <a:pt x="247" y="302"/>
                    </a:lnTo>
                    <a:moveTo>
                      <a:pt x="275" y="335"/>
                    </a:moveTo>
                    <a:lnTo>
                      <a:pt x="282" y="321"/>
                    </a:lnTo>
                    <a:lnTo>
                      <a:pt x="268" y="315"/>
                    </a:lnTo>
                    <a:moveTo>
                      <a:pt x="300" y="365"/>
                    </a:moveTo>
                    <a:lnTo>
                      <a:pt x="286" y="359"/>
                    </a:lnTo>
                    <a:lnTo>
                      <a:pt x="293" y="345"/>
                    </a:lnTo>
                    <a:lnTo>
                      <a:pt x="279" y="338"/>
                    </a:lnTo>
                    <a:moveTo>
                      <a:pt x="213" y="217"/>
                    </a:moveTo>
                    <a:lnTo>
                      <a:pt x="202" y="201"/>
                    </a:lnTo>
                    <a:moveTo>
                      <a:pt x="237" y="220"/>
                    </a:moveTo>
                    <a:lnTo>
                      <a:pt x="226" y="203"/>
                    </a:lnTo>
                    <a:lnTo>
                      <a:pt x="213" y="217"/>
                    </a:lnTo>
                    <a:moveTo>
                      <a:pt x="261" y="223"/>
                    </a:moveTo>
                    <a:lnTo>
                      <a:pt x="250" y="206"/>
                    </a:lnTo>
                    <a:lnTo>
                      <a:pt x="237" y="220"/>
                    </a:lnTo>
                    <a:moveTo>
                      <a:pt x="276" y="243"/>
                    </a:moveTo>
                    <a:lnTo>
                      <a:pt x="279" y="225"/>
                    </a:lnTo>
                    <a:lnTo>
                      <a:pt x="261" y="223"/>
                    </a:lnTo>
                    <a:moveTo>
                      <a:pt x="287" y="259"/>
                    </a:moveTo>
                    <a:lnTo>
                      <a:pt x="289" y="242"/>
                    </a:lnTo>
                    <a:lnTo>
                      <a:pt x="272" y="239"/>
                    </a:lnTo>
                    <a:moveTo>
                      <a:pt x="308" y="279"/>
                    </a:moveTo>
                    <a:lnTo>
                      <a:pt x="304" y="262"/>
                    </a:lnTo>
                    <a:lnTo>
                      <a:pt x="287" y="259"/>
                    </a:lnTo>
                    <a:moveTo>
                      <a:pt x="332" y="289"/>
                    </a:moveTo>
                    <a:lnTo>
                      <a:pt x="325" y="275"/>
                    </a:lnTo>
                    <a:lnTo>
                      <a:pt x="308" y="279"/>
                    </a:lnTo>
                    <a:moveTo>
                      <a:pt x="363" y="298"/>
                    </a:moveTo>
                    <a:lnTo>
                      <a:pt x="353" y="302"/>
                    </a:lnTo>
                    <a:lnTo>
                      <a:pt x="349" y="285"/>
                    </a:lnTo>
                    <a:lnTo>
                      <a:pt x="332" y="289"/>
                    </a:lnTo>
                    <a:moveTo>
                      <a:pt x="107" y="238"/>
                    </a:moveTo>
                    <a:lnTo>
                      <a:pt x="121" y="238"/>
                    </a:lnTo>
                    <a:moveTo>
                      <a:pt x="87" y="252"/>
                    </a:moveTo>
                    <a:lnTo>
                      <a:pt x="105" y="255"/>
                    </a:lnTo>
                    <a:lnTo>
                      <a:pt x="107" y="238"/>
                    </a:lnTo>
                    <a:moveTo>
                      <a:pt x="67" y="267"/>
                    </a:moveTo>
                    <a:lnTo>
                      <a:pt x="88" y="266"/>
                    </a:lnTo>
                    <a:lnTo>
                      <a:pt x="87" y="252"/>
                    </a:lnTo>
                    <a:moveTo>
                      <a:pt x="51" y="278"/>
                    </a:moveTo>
                    <a:lnTo>
                      <a:pt x="68" y="280"/>
                    </a:lnTo>
                    <a:lnTo>
                      <a:pt x="67" y="267"/>
                    </a:lnTo>
                    <a:moveTo>
                      <a:pt x="53" y="254"/>
                    </a:moveTo>
                    <a:lnTo>
                      <a:pt x="40" y="268"/>
                    </a:lnTo>
                    <a:lnTo>
                      <a:pt x="51" y="278"/>
                    </a:lnTo>
                    <a:moveTo>
                      <a:pt x="52" y="233"/>
                    </a:moveTo>
                    <a:lnTo>
                      <a:pt x="42" y="244"/>
                    </a:lnTo>
                    <a:lnTo>
                      <a:pt x="53" y="254"/>
                    </a:lnTo>
                    <a:moveTo>
                      <a:pt x="24" y="220"/>
                    </a:moveTo>
                    <a:lnTo>
                      <a:pt x="38" y="220"/>
                    </a:lnTo>
                    <a:lnTo>
                      <a:pt x="52" y="233"/>
                    </a:lnTo>
                    <a:moveTo>
                      <a:pt x="5" y="248"/>
                    </a:moveTo>
                    <a:lnTo>
                      <a:pt x="8" y="238"/>
                    </a:lnTo>
                    <a:lnTo>
                      <a:pt x="25" y="234"/>
                    </a:lnTo>
                    <a:lnTo>
                      <a:pt x="24" y="220"/>
                    </a:lnTo>
                    <a:moveTo>
                      <a:pt x="175" y="215"/>
                    </a:moveTo>
                    <a:lnTo>
                      <a:pt x="193" y="218"/>
                    </a:lnTo>
                    <a:moveTo>
                      <a:pt x="152" y="226"/>
                    </a:moveTo>
                    <a:lnTo>
                      <a:pt x="169" y="229"/>
                    </a:lnTo>
                    <a:lnTo>
                      <a:pt x="175" y="215"/>
                    </a:lnTo>
                    <a:moveTo>
                      <a:pt x="132" y="241"/>
                    </a:moveTo>
                    <a:lnTo>
                      <a:pt x="149" y="244"/>
                    </a:lnTo>
                    <a:lnTo>
                      <a:pt x="152" y="226"/>
                    </a:lnTo>
                    <a:moveTo>
                      <a:pt x="111" y="248"/>
                    </a:moveTo>
                    <a:lnTo>
                      <a:pt x="125" y="255"/>
                    </a:lnTo>
                    <a:lnTo>
                      <a:pt x="132" y="241"/>
                    </a:lnTo>
                    <a:moveTo>
                      <a:pt x="91" y="269"/>
                    </a:moveTo>
                    <a:lnTo>
                      <a:pt x="108" y="265"/>
                    </a:lnTo>
                    <a:lnTo>
                      <a:pt x="111" y="248"/>
                    </a:lnTo>
                    <a:moveTo>
                      <a:pt x="78" y="290"/>
                    </a:moveTo>
                    <a:lnTo>
                      <a:pt x="95" y="286"/>
                    </a:lnTo>
                    <a:lnTo>
                      <a:pt x="91" y="269"/>
                    </a:lnTo>
                    <a:moveTo>
                      <a:pt x="65" y="311"/>
                    </a:moveTo>
                    <a:lnTo>
                      <a:pt x="82" y="307"/>
                    </a:lnTo>
                    <a:lnTo>
                      <a:pt x="78" y="290"/>
                    </a:lnTo>
                    <a:moveTo>
                      <a:pt x="42" y="336"/>
                    </a:moveTo>
                    <a:lnTo>
                      <a:pt x="45" y="312"/>
                    </a:lnTo>
                    <a:lnTo>
                      <a:pt x="52" y="326"/>
                    </a:lnTo>
                    <a:lnTo>
                      <a:pt x="69" y="315"/>
                    </a:lnTo>
                    <a:moveTo>
                      <a:pt x="92" y="191"/>
                    </a:moveTo>
                    <a:lnTo>
                      <a:pt x="85" y="177"/>
                    </a:lnTo>
                    <a:moveTo>
                      <a:pt x="113" y="197"/>
                    </a:moveTo>
                    <a:lnTo>
                      <a:pt x="106" y="183"/>
                    </a:lnTo>
                    <a:lnTo>
                      <a:pt x="92" y="191"/>
                    </a:lnTo>
                    <a:moveTo>
                      <a:pt x="129" y="179"/>
                    </a:moveTo>
                    <a:lnTo>
                      <a:pt x="130" y="193"/>
                    </a:lnTo>
                    <a:lnTo>
                      <a:pt x="113" y="197"/>
                    </a:lnTo>
                    <a:moveTo>
                      <a:pt x="115" y="159"/>
                    </a:moveTo>
                    <a:lnTo>
                      <a:pt x="112" y="176"/>
                    </a:lnTo>
                    <a:lnTo>
                      <a:pt x="129" y="179"/>
                    </a:lnTo>
                    <a:moveTo>
                      <a:pt x="87" y="146"/>
                    </a:moveTo>
                    <a:lnTo>
                      <a:pt x="94" y="160"/>
                    </a:lnTo>
                    <a:lnTo>
                      <a:pt x="115" y="159"/>
                    </a:lnTo>
                    <a:moveTo>
                      <a:pt x="60" y="147"/>
                    </a:moveTo>
                    <a:lnTo>
                      <a:pt x="74" y="160"/>
                    </a:lnTo>
                    <a:lnTo>
                      <a:pt x="87" y="146"/>
                    </a:lnTo>
                    <a:moveTo>
                      <a:pt x="42" y="144"/>
                    </a:moveTo>
                    <a:lnTo>
                      <a:pt x="50" y="158"/>
                    </a:lnTo>
                    <a:lnTo>
                      <a:pt x="60" y="147"/>
                    </a:lnTo>
                    <a:moveTo>
                      <a:pt x="1" y="146"/>
                    </a:moveTo>
                    <a:lnTo>
                      <a:pt x="18" y="135"/>
                    </a:lnTo>
                    <a:lnTo>
                      <a:pt x="26" y="148"/>
                    </a:lnTo>
                    <a:lnTo>
                      <a:pt x="39" y="141"/>
                    </a:lnTo>
                    <a:moveTo>
                      <a:pt x="189" y="215"/>
                    </a:moveTo>
                    <a:lnTo>
                      <a:pt x="202" y="207"/>
                    </a:lnTo>
                    <a:moveTo>
                      <a:pt x="180" y="239"/>
                    </a:moveTo>
                    <a:lnTo>
                      <a:pt x="196" y="228"/>
                    </a:lnTo>
                    <a:lnTo>
                      <a:pt x="189" y="215"/>
                    </a:lnTo>
                    <a:moveTo>
                      <a:pt x="173" y="260"/>
                    </a:moveTo>
                    <a:lnTo>
                      <a:pt x="187" y="253"/>
                    </a:lnTo>
                    <a:lnTo>
                      <a:pt x="180" y="239"/>
                    </a:lnTo>
                    <a:moveTo>
                      <a:pt x="164" y="284"/>
                    </a:moveTo>
                    <a:lnTo>
                      <a:pt x="181" y="273"/>
                    </a:lnTo>
                    <a:lnTo>
                      <a:pt x="173" y="260"/>
                    </a:lnTo>
                    <a:moveTo>
                      <a:pt x="158" y="305"/>
                    </a:moveTo>
                    <a:lnTo>
                      <a:pt x="171" y="298"/>
                    </a:lnTo>
                    <a:lnTo>
                      <a:pt x="164" y="284"/>
                    </a:lnTo>
                    <a:moveTo>
                      <a:pt x="148" y="329"/>
                    </a:moveTo>
                    <a:lnTo>
                      <a:pt x="165" y="318"/>
                    </a:lnTo>
                    <a:lnTo>
                      <a:pt x="158" y="305"/>
                    </a:lnTo>
                    <a:moveTo>
                      <a:pt x="142" y="350"/>
                    </a:moveTo>
                    <a:lnTo>
                      <a:pt x="156" y="343"/>
                    </a:lnTo>
                    <a:lnTo>
                      <a:pt x="148" y="329"/>
                    </a:lnTo>
                    <a:moveTo>
                      <a:pt x="143" y="384"/>
                    </a:moveTo>
                    <a:lnTo>
                      <a:pt x="133" y="374"/>
                    </a:lnTo>
                    <a:lnTo>
                      <a:pt x="153" y="367"/>
                    </a:lnTo>
                    <a:lnTo>
                      <a:pt x="142" y="350"/>
                    </a:lnTo>
                  </a:path>
                </a:pathLst>
              </a:custGeom>
              <a:noFill/>
              <a:ln w="12700" cap="flat">
                <a:solidFill>
                  <a:srgbClr val="25221E"/>
                </a:solidFill>
                <a:prstDash val="solid"/>
                <a:round/>
                <a:headEnd/>
                <a:tailEnd/>
              </a:ln>
            </p:spPr>
            <p:txBody>
              <a:bodyPr/>
              <a:lstStyle/>
              <a:p>
                <a:endParaRPr lang="pl-PL"/>
              </a:p>
            </p:txBody>
          </p:sp>
        </p:grpSp>
        <p:grpSp>
          <p:nvGrpSpPr>
            <p:cNvPr id="9" name="Group 1169"/>
            <p:cNvGrpSpPr>
              <a:grpSpLocks/>
            </p:cNvGrpSpPr>
            <p:nvPr/>
          </p:nvGrpSpPr>
          <p:grpSpPr bwMode="auto">
            <a:xfrm>
              <a:off x="2772" y="1980"/>
              <a:ext cx="488" cy="492"/>
              <a:chOff x="2772" y="1980"/>
              <a:chExt cx="488" cy="492"/>
            </a:xfrm>
          </p:grpSpPr>
          <p:sp>
            <p:nvSpPr>
              <p:cNvPr id="75922" name="Oval 1170"/>
              <p:cNvSpPr>
                <a:spLocks noChangeArrowheads="1"/>
              </p:cNvSpPr>
              <p:nvPr/>
            </p:nvSpPr>
            <p:spPr bwMode="auto">
              <a:xfrm>
                <a:off x="2772" y="1980"/>
                <a:ext cx="488" cy="488"/>
              </a:xfrm>
              <a:prstGeom prst="ellipse">
                <a:avLst/>
              </a:prstGeom>
              <a:solidFill>
                <a:schemeClr val="bg1"/>
              </a:solidFill>
              <a:ln w="9525">
                <a:noFill/>
                <a:round/>
                <a:headEnd/>
                <a:tailEnd/>
              </a:ln>
              <a:effectLst/>
            </p:spPr>
            <p:txBody>
              <a:bodyPr wrap="none" anchor="ctr"/>
              <a:lstStyle/>
              <a:p>
                <a:endParaRPr lang="pl-PL"/>
              </a:p>
            </p:txBody>
          </p:sp>
          <p:sp>
            <p:nvSpPr>
              <p:cNvPr id="75923" name="Freeform 1171"/>
              <p:cNvSpPr>
                <a:spLocks noEditPoints="1"/>
              </p:cNvSpPr>
              <p:nvPr/>
            </p:nvSpPr>
            <p:spPr bwMode="auto">
              <a:xfrm>
                <a:off x="2781" y="2003"/>
                <a:ext cx="473" cy="469"/>
              </a:xfrm>
              <a:custGeom>
                <a:avLst/>
                <a:gdLst/>
                <a:ahLst/>
                <a:cxnLst>
                  <a:cxn ang="0">
                    <a:pos x="80" y="140"/>
                  </a:cxn>
                  <a:cxn ang="0">
                    <a:pos x="136" y="179"/>
                  </a:cxn>
                  <a:cxn ang="0">
                    <a:pos x="180" y="153"/>
                  </a:cxn>
                  <a:cxn ang="0">
                    <a:pos x="212" y="84"/>
                  </a:cxn>
                  <a:cxn ang="0">
                    <a:pos x="216" y="1"/>
                  </a:cxn>
                  <a:cxn ang="0">
                    <a:pos x="201" y="273"/>
                  </a:cxn>
                  <a:cxn ang="0">
                    <a:pos x="170" y="349"/>
                  </a:cxn>
                  <a:cxn ang="0">
                    <a:pos x="184" y="369"/>
                  </a:cxn>
                  <a:cxn ang="0">
                    <a:pos x="290" y="150"/>
                  </a:cxn>
                  <a:cxn ang="0">
                    <a:pos x="339" y="97"/>
                  </a:cxn>
                  <a:cxn ang="0">
                    <a:pos x="152" y="120"/>
                  </a:cxn>
                  <a:cxn ang="0">
                    <a:pos x="195" y="74"/>
                  </a:cxn>
                  <a:cxn ang="0">
                    <a:pos x="158" y="0"/>
                  </a:cxn>
                  <a:cxn ang="0">
                    <a:pos x="255" y="243"/>
                  </a:cxn>
                  <a:cxn ang="0">
                    <a:pos x="288" y="301"/>
                  </a:cxn>
                  <a:cxn ang="0">
                    <a:pos x="306" y="317"/>
                  </a:cxn>
                  <a:cxn ang="0">
                    <a:pos x="99" y="204"/>
                  </a:cxn>
                  <a:cxn ang="0">
                    <a:pos x="34" y="189"/>
                  </a:cxn>
                  <a:cxn ang="0">
                    <a:pos x="247" y="103"/>
                  </a:cxn>
                  <a:cxn ang="0">
                    <a:pos x="243" y="86"/>
                  </a:cxn>
                  <a:cxn ang="0">
                    <a:pos x="275" y="10"/>
                  </a:cxn>
                  <a:cxn ang="0">
                    <a:pos x="285" y="211"/>
                  </a:cxn>
                  <a:cxn ang="0">
                    <a:pos x="338" y="254"/>
                  </a:cxn>
                  <a:cxn ang="0">
                    <a:pos x="365" y="253"/>
                  </a:cxn>
                  <a:cxn ang="0">
                    <a:pos x="265" y="133"/>
                  </a:cxn>
                  <a:cxn ang="0">
                    <a:pos x="311" y="70"/>
                  </a:cxn>
                  <a:cxn ang="0">
                    <a:pos x="243" y="192"/>
                  </a:cxn>
                  <a:cxn ang="0">
                    <a:pos x="318" y="169"/>
                  </a:cxn>
                  <a:cxn ang="0">
                    <a:pos x="385" y="119"/>
                  </a:cxn>
                  <a:cxn ang="0">
                    <a:pos x="135" y="138"/>
                  </a:cxn>
                  <a:cxn ang="0">
                    <a:pos x="75" y="95"/>
                  </a:cxn>
                  <a:cxn ang="0">
                    <a:pos x="54" y="82"/>
                  </a:cxn>
                  <a:cxn ang="0">
                    <a:pos x="91" y="57"/>
                  </a:cxn>
                  <a:cxn ang="0">
                    <a:pos x="148" y="31"/>
                  </a:cxn>
                  <a:cxn ang="0">
                    <a:pos x="153" y="274"/>
                  </a:cxn>
                  <a:cxn ang="0">
                    <a:pos x="109" y="279"/>
                  </a:cxn>
                  <a:cxn ang="0">
                    <a:pos x="91" y="355"/>
                  </a:cxn>
                  <a:cxn ang="0">
                    <a:pos x="340" y="230"/>
                  </a:cxn>
                  <a:cxn ang="0">
                    <a:pos x="339" y="182"/>
                  </a:cxn>
                  <a:cxn ang="0">
                    <a:pos x="363" y="185"/>
                  </a:cxn>
                  <a:cxn ang="0">
                    <a:pos x="229" y="278"/>
                  </a:cxn>
                  <a:cxn ang="0">
                    <a:pos x="228" y="357"/>
                  </a:cxn>
                  <a:cxn ang="0">
                    <a:pos x="210" y="341"/>
                  </a:cxn>
                  <a:cxn ang="0">
                    <a:pos x="247" y="302"/>
                  </a:cxn>
                  <a:cxn ang="0">
                    <a:pos x="300" y="365"/>
                  </a:cxn>
                  <a:cxn ang="0">
                    <a:pos x="261" y="223"/>
                  </a:cxn>
                  <a:cxn ang="0">
                    <a:pos x="308" y="279"/>
                  </a:cxn>
                  <a:cxn ang="0">
                    <a:pos x="332" y="289"/>
                  </a:cxn>
                  <a:cxn ang="0">
                    <a:pos x="51" y="278"/>
                  </a:cxn>
                  <a:cxn ang="0">
                    <a:pos x="24" y="220"/>
                  </a:cxn>
                  <a:cxn ang="0">
                    <a:pos x="152" y="226"/>
                  </a:cxn>
                  <a:cxn ang="0">
                    <a:pos x="91" y="269"/>
                  </a:cxn>
                  <a:cxn ang="0">
                    <a:pos x="42" y="336"/>
                  </a:cxn>
                  <a:cxn ang="0">
                    <a:pos x="129" y="179"/>
                  </a:cxn>
                  <a:cxn ang="0">
                    <a:pos x="60" y="147"/>
                  </a:cxn>
                  <a:cxn ang="0">
                    <a:pos x="39" y="141"/>
                  </a:cxn>
                  <a:cxn ang="0">
                    <a:pos x="164" y="284"/>
                  </a:cxn>
                  <a:cxn ang="0">
                    <a:pos x="142" y="350"/>
                  </a:cxn>
                </a:cxnLst>
                <a:rect l="0" t="0" r="r" b="b"/>
                <a:pathLst>
                  <a:path w="397" h="393">
                    <a:moveTo>
                      <a:pt x="27" y="97"/>
                    </a:moveTo>
                    <a:lnTo>
                      <a:pt x="37" y="93"/>
                    </a:lnTo>
                    <a:lnTo>
                      <a:pt x="41" y="110"/>
                    </a:lnTo>
                    <a:lnTo>
                      <a:pt x="55" y="110"/>
                    </a:lnTo>
                    <a:moveTo>
                      <a:pt x="58" y="106"/>
                    </a:moveTo>
                    <a:lnTo>
                      <a:pt x="59" y="127"/>
                    </a:lnTo>
                    <a:lnTo>
                      <a:pt x="76" y="123"/>
                    </a:lnTo>
                    <a:moveTo>
                      <a:pt x="76" y="123"/>
                    </a:moveTo>
                    <a:lnTo>
                      <a:pt x="80" y="140"/>
                    </a:lnTo>
                    <a:lnTo>
                      <a:pt x="97" y="136"/>
                    </a:lnTo>
                    <a:moveTo>
                      <a:pt x="97" y="136"/>
                    </a:moveTo>
                    <a:lnTo>
                      <a:pt x="101" y="153"/>
                    </a:lnTo>
                    <a:lnTo>
                      <a:pt x="115" y="152"/>
                    </a:lnTo>
                    <a:moveTo>
                      <a:pt x="118" y="149"/>
                    </a:moveTo>
                    <a:lnTo>
                      <a:pt x="119" y="169"/>
                    </a:lnTo>
                    <a:lnTo>
                      <a:pt x="136" y="165"/>
                    </a:lnTo>
                    <a:moveTo>
                      <a:pt x="136" y="165"/>
                    </a:moveTo>
                    <a:lnTo>
                      <a:pt x="136" y="179"/>
                    </a:lnTo>
                    <a:lnTo>
                      <a:pt x="157" y="178"/>
                    </a:lnTo>
                    <a:moveTo>
                      <a:pt x="157" y="178"/>
                    </a:moveTo>
                    <a:lnTo>
                      <a:pt x="164" y="192"/>
                    </a:lnTo>
                    <a:lnTo>
                      <a:pt x="178" y="184"/>
                    </a:lnTo>
                    <a:moveTo>
                      <a:pt x="178" y="184"/>
                    </a:moveTo>
                    <a:lnTo>
                      <a:pt x="185" y="198"/>
                    </a:lnTo>
                    <a:moveTo>
                      <a:pt x="149" y="144"/>
                    </a:moveTo>
                    <a:lnTo>
                      <a:pt x="148" y="124"/>
                    </a:lnTo>
                    <a:moveTo>
                      <a:pt x="180" y="153"/>
                    </a:moveTo>
                    <a:lnTo>
                      <a:pt x="163" y="144"/>
                    </a:lnTo>
                    <a:lnTo>
                      <a:pt x="149" y="144"/>
                    </a:lnTo>
                    <a:moveTo>
                      <a:pt x="203" y="129"/>
                    </a:moveTo>
                    <a:lnTo>
                      <a:pt x="186" y="139"/>
                    </a:lnTo>
                    <a:lnTo>
                      <a:pt x="180" y="153"/>
                    </a:lnTo>
                    <a:moveTo>
                      <a:pt x="206" y="104"/>
                    </a:moveTo>
                    <a:lnTo>
                      <a:pt x="189" y="115"/>
                    </a:lnTo>
                    <a:lnTo>
                      <a:pt x="203" y="129"/>
                    </a:lnTo>
                    <a:moveTo>
                      <a:pt x="212" y="84"/>
                    </a:moveTo>
                    <a:lnTo>
                      <a:pt x="198" y="91"/>
                    </a:lnTo>
                    <a:lnTo>
                      <a:pt x="206" y="104"/>
                    </a:lnTo>
                    <a:moveTo>
                      <a:pt x="215" y="60"/>
                    </a:moveTo>
                    <a:lnTo>
                      <a:pt x="201" y="67"/>
                    </a:lnTo>
                    <a:lnTo>
                      <a:pt x="208" y="80"/>
                    </a:lnTo>
                    <a:moveTo>
                      <a:pt x="217" y="35"/>
                    </a:moveTo>
                    <a:lnTo>
                      <a:pt x="204" y="43"/>
                    </a:lnTo>
                    <a:lnTo>
                      <a:pt x="215" y="60"/>
                    </a:lnTo>
                    <a:moveTo>
                      <a:pt x="216" y="1"/>
                    </a:moveTo>
                    <a:lnTo>
                      <a:pt x="227" y="11"/>
                    </a:lnTo>
                    <a:lnTo>
                      <a:pt x="210" y="22"/>
                    </a:lnTo>
                    <a:lnTo>
                      <a:pt x="217" y="35"/>
                    </a:lnTo>
                    <a:moveTo>
                      <a:pt x="242" y="251"/>
                    </a:moveTo>
                    <a:lnTo>
                      <a:pt x="259" y="253"/>
                    </a:lnTo>
                    <a:moveTo>
                      <a:pt x="218" y="262"/>
                    </a:moveTo>
                    <a:lnTo>
                      <a:pt x="235" y="265"/>
                    </a:lnTo>
                    <a:lnTo>
                      <a:pt x="242" y="251"/>
                    </a:lnTo>
                    <a:moveTo>
                      <a:pt x="201" y="273"/>
                    </a:moveTo>
                    <a:lnTo>
                      <a:pt x="215" y="279"/>
                    </a:lnTo>
                    <a:lnTo>
                      <a:pt x="218" y="262"/>
                    </a:lnTo>
                    <a:moveTo>
                      <a:pt x="178" y="297"/>
                    </a:moveTo>
                    <a:lnTo>
                      <a:pt x="195" y="286"/>
                    </a:lnTo>
                    <a:lnTo>
                      <a:pt x="201" y="273"/>
                    </a:lnTo>
                    <a:moveTo>
                      <a:pt x="168" y="315"/>
                    </a:moveTo>
                    <a:lnTo>
                      <a:pt x="185" y="311"/>
                    </a:lnTo>
                    <a:lnTo>
                      <a:pt x="178" y="297"/>
                    </a:lnTo>
                    <a:moveTo>
                      <a:pt x="170" y="349"/>
                    </a:moveTo>
                    <a:lnTo>
                      <a:pt x="172" y="332"/>
                    </a:lnTo>
                    <a:lnTo>
                      <a:pt x="168" y="315"/>
                    </a:lnTo>
                    <a:moveTo>
                      <a:pt x="184" y="369"/>
                    </a:moveTo>
                    <a:lnTo>
                      <a:pt x="187" y="352"/>
                    </a:lnTo>
                    <a:lnTo>
                      <a:pt x="170" y="349"/>
                    </a:lnTo>
                    <a:moveTo>
                      <a:pt x="195" y="393"/>
                    </a:moveTo>
                    <a:lnTo>
                      <a:pt x="184" y="383"/>
                    </a:lnTo>
                    <a:lnTo>
                      <a:pt x="201" y="372"/>
                    </a:lnTo>
                    <a:lnTo>
                      <a:pt x="184" y="369"/>
                    </a:lnTo>
                    <a:moveTo>
                      <a:pt x="222" y="172"/>
                    </a:moveTo>
                    <a:lnTo>
                      <a:pt x="208" y="166"/>
                    </a:lnTo>
                    <a:moveTo>
                      <a:pt x="246" y="168"/>
                    </a:moveTo>
                    <a:lnTo>
                      <a:pt x="228" y="159"/>
                    </a:lnTo>
                    <a:lnTo>
                      <a:pt x="222" y="172"/>
                    </a:lnTo>
                    <a:moveTo>
                      <a:pt x="266" y="161"/>
                    </a:moveTo>
                    <a:lnTo>
                      <a:pt x="252" y="154"/>
                    </a:lnTo>
                    <a:lnTo>
                      <a:pt x="246" y="168"/>
                    </a:lnTo>
                    <a:moveTo>
                      <a:pt x="290" y="150"/>
                    </a:moveTo>
                    <a:lnTo>
                      <a:pt x="276" y="143"/>
                    </a:lnTo>
                    <a:lnTo>
                      <a:pt x="266" y="161"/>
                    </a:lnTo>
                    <a:moveTo>
                      <a:pt x="314" y="145"/>
                    </a:moveTo>
                    <a:lnTo>
                      <a:pt x="296" y="136"/>
                    </a:lnTo>
                    <a:lnTo>
                      <a:pt x="290" y="150"/>
                    </a:lnTo>
                    <a:moveTo>
                      <a:pt x="333" y="117"/>
                    </a:moveTo>
                    <a:lnTo>
                      <a:pt x="323" y="128"/>
                    </a:lnTo>
                    <a:lnTo>
                      <a:pt x="314" y="145"/>
                    </a:lnTo>
                    <a:moveTo>
                      <a:pt x="339" y="97"/>
                    </a:moveTo>
                    <a:lnTo>
                      <a:pt x="326" y="104"/>
                    </a:lnTo>
                    <a:lnTo>
                      <a:pt x="333" y="117"/>
                    </a:lnTo>
                    <a:moveTo>
                      <a:pt x="352" y="69"/>
                    </a:moveTo>
                    <a:lnTo>
                      <a:pt x="349" y="86"/>
                    </a:lnTo>
                    <a:lnTo>
                      <a:pt x="332" y="83"/>
                    </a:lnTo>
                    <a:lnTo>
                      <a:pt x="339" y="97"/>
                    </a:lnTo>
                    <a:moveTo>
                      <a:pt x="141" y="103"/>
                    </a:moveTo>
                    <a:lnTo>
                      <a:pt x="143" y="86"/>
                    </a:lnTo>
                    <a:moveTo>
                      <a:pt x="152" y="120"/>
                    </a:moveTo>
                    <a:lnTo>
                      <a:pt x="158" y="106"/>
                    </a:lnTo>
                    <a:lnTo>
                      <a:pt x="141" y="103"/>
                    </a:lnTo>
                    <a:moveTo>
                      <a:pt x="179" y="119"/>
                    </a:moveTo>
                    <a:lnTo>
                      <a:pt x="169" y="130"/>
                    </a:lnTo>
                    <a:lnTo>
                      <a:pt x="155" y="123"/>
                    </a:lnTo>
                    <a:moveTo>
                      <a:pt x="185" y="98"/>
                    </a:moveTo>
                    <a:lnTo>
                      <a:pt x="172" y="106"/>
                    </a:lnTo>
                    <a:lnTo>
                      <a:pt x="179" y="119"/>
                    </a:lnTo>
                    <a:moveTo>
                      <a:pt x="195" y="74"/>
                    </a:moveTo>
                    <a:lnTo>
                      <a:pt x="178" y="85"/>
                    </a:lnTo>
                    <a:lnTo>
                      <a:pt x="185" y="98"/>
                    </a:lnTo>
                    <a:moveTo>
                      <a:pt x="183" y="43"/>
                    </a:moveTo>
                    <a:lnTo>
                      <a:pt x="184" y="57"/>
                    </a:lnTo>
                    <a:lnTo>
                      <a:pt x="195" y="74"/>
                    </a:lnTo>
                    <a:moveTo>
                      <a:pt x="169" y="23"/>
                    </a:moveTo>
                    <a:lnTo>
                      <a:pt x="170" y="44"/>
                    </a:lnTo>
                    <a:lnTo>
                      <a:pt x="183" y="43"/>
                    </a:lnTo>
                    <a:moveTo>
                      <a:pt x="158" y="0"/>
                    </a:moveTo>
                    <a:lnTo>
                      <a:pt x="165" y="13"/>
                    </a:lnTo>
                    <a:lnTo>
                      <a:pt x="155" y="24"/>
                    </a:lnTo>
                    <a:lnTo>
                      <a:pt x="169" y="23"/>
                    </a:lnTo>
                    <a:moveTo>
                      <a:pt x="211" y="248"/>
                    </a:moveTo>
                    <a:lnTo>
                      <a:pt x="193" y="239"/>
                    </a:lnTo>
                    <a:moveTo>
                      <a:pt x="231" y="234"/>
                    </a:moveTo>
                    <a:lnTo>
                      <a:pt x="217" y="227"/>
                    </a:lnTo>
                    <a:lnTo>
                      <a:pt x="211" y="248"/>
                    </a:lnTo>
                    <a:moveTo>
                      <a:pt x="255" y="243"/>
                    </a:moveTo>
                    <a:lnTo>
                      <a:pt x="248" y="230"/>
                    </a:lnTo>
                    <a:lnTo>
                      <a:pt x="231" y="234"/>
                    </a:lnTo>
                    <a:moveTo>
                      <a:pt x="263" y="264"/>
                    </a:moveTo>
                    <a:lnTo>
                      <a:pt x="269" y="250"/>
                    </a:lnTo>
                    <a:lnTo>
                      <a:pt x="255" y="243"/>
                    </a:lnTo>
                    <a:moveTo>
                      <a:pt x="270" y="284"/>
                    </a:moveTo>
                    <a:lnTo>
                      <a:pt x="277" y="270"/>
                    </a:lnTo>
                    <a:lnTo>
                      <a:pt x="263" y="264"/>
                    </a:lnTo>
                    <a:moveTo>
                      <a:pt x="288" y="301"/>
                    </a:moveTo>
                    <a:lnTo>
                      <a:pt x="287" y="287"/>
                    </a:lnTo>
                    <a:lnTo>
                      <a:pt x="274" y="287"/>
                    </a:lnTo>
                    <a:moveTo>
                      <a:pt x="306" y="317"/>
                    </a:moveTo>
                    <a:lnTo>
                      <a:pt x="305" y="303"/>
                    </a:lnTo>
                    <a:lnTo>
                      <a:pt x="288" y="301"/>
                    </a:lnTo>
                    <a:moveTo>
                      <a:pt x="337" y="333"/>
                    </a:moveTo>
                    <a:lnTo>
                      <a:pt x="323" y="334"/>
                    </a:lnTo>
                    <a:lnTo>
                      <a:pt x="323" y="320"/>
                    </a:lnTo>
                    <a:lnTo>
                      <a:pt x="306" y="317"/>
                    </a:lnTo>
                    <a:moveTo>
                      <a:pt x="164" y="198"/>
                    </a:moveTo>
                    <a:lnTo>
                      <a:pt x="182" y="208"/>
                    </a:lnTo>
                    <a:moveTo>
                      <a:pt x="144" y="206"/>
                    </a:moveTo>
                    <a:lnTo>
                      <a:pt x="162" y="216"/>
                    </a:lnTo>
                    <a:lnTo>
                      <a:pt x="168" y="202"/>
                    </a:lnTo>
                    <a:moveTo>
                      <a:pt x="120" y="217"/>
                    </a:moveTo>
                    <a:lnTo>
                      <a:pt x="134" y="223"/>
                    </a:lnTo>
                    <a:lnTo>
                      <a:pt x="144" y="206"/>
                    </a:lnTo>
                    <a:moveTo>
                      <a:pt x="99" y="204"/>
                    </a:moveTo>
                    <a:lnTo>
                      <a:pt x="103" y="221"/>
                    </a:lnTo>
                    <a:lnTo>
                      <a:pt x="120" y="217"/>
                    </a:lnTo>
                    <a:moveTo>
                      <a:pt x="82" y="194"/>
                    </a:moveTo>
                    <a:lnTo>
                      <a:pt x="86" y="211"/>
                    </a:lnTo>
                    <a:lnTo>
                      <a:pt x="99" y="204"/>
                    </a:lnTo>
                    <a:moveTo>
                      <a:pt x="58" y="192"/>
                    </a:moveTo>
                    <a:lnTo>
                      <a:pt x="69" y="202"/>
                    </a:lnTo>
                    <a:lnTo>
                      <a:pt x="82" y="194"/>
                    </a:lnTo>
                    <a:moveTo>
                      <a:pt x="34" y="189"/>
                    </a:moveTo>
                    <a:lnTo>
                      <a:pt x="45" y="206"/>
                    </a:lnTo>
                    <a:lnTo>
                      <a:pt x="58" y="192"/>
                    </a:lnTo>
                    <a:moveTo>
                      <a:pt x="0" y="204"/>
                    </a:moveTo>
                    <a:lnTo>
                      <a:pt x="6" y="190"/>
                    </a:lnTo>
                    <a:lnTo>
                      <a:pt x="21" y="203"/>
                    </a:lnTo>
                    <a:lnTo>
                      <a:pt x="34" y="189"/>
                    </a:lnTo>
                    <a:moveTo>
                      <a:pt x="267" y="89"/>
                    </a:moveTo>
                    <a:lnTo>
                      <a:pt x="284" y="91"/>
                    </a:lnTo>
                    <a:moveTo>
                      <a:pt x="247" y="103"/>
                    </a:moveTo>
                    <a:lnTo>
                      <a:pt x="264" y="106"/>
                    </a:lnTo>
                    <a:lnTo>
                      <a:pt x="267" y="89"/>
                    </a:lnTo>
                    <a:moveTo>
                      <a:pt x="230" y="121"/>
                    </a:moveTo>
                    <a:lnTo>
                      <a:pt x="248" y="124"/>
                    </a:lnTo>
                    <a:lnTo>
                      <a:pt x="247" y="103"/>
                    </a:lnTo>
                    <a:moveTo>
                      <a:pt x="233" y="97"/>
                    </a:moveTo>
                    <a:lnTo>
                      <a:pt x="219" y="104"/>
                    </a:lnTo>
                    <a:lnTo>
                      <a:pt x="230" y="121"/>
                    </a:lnTo>
                    <a:moveTo>
                      <a:pt x="243" y="86"/>
                    </a:moveTo>
                    <a:lnTo>
                      <a:pt x="226" y="83"/>
                    </a:lnTo>
                    <a:lnTo>
                      <a:pt x="233" y="97"/>
                    </a:lnTo>
                    <a:moveTo>
                      <a:pt x="263" y="72"/>
                    </a:moveTo>
                    <a:lnTo>
                      <a:pt x="246" y="69"/>
                    </a:lnTo>
                    <a:lnTo>
                      <a:pt x="243" y="86"/>
                    </a:lnTo>
                    <a:moveTo>
                      <a:pt x="276" y="44"/>
                    </a:moveTo>
                    <a:lnTo>
                      <a:pt x="266" y="54"/>
                    </a:lnTo>
                    <a:lnTo>
                      <a:pt x="263" y="72"/>
                    </a:lnTo>
                    <a:moveTo>
                      <a:pt x="275" y="10"/>
                    </a:moveTo>
                    <a:lnTo>
                      <a:pt x="278" y="20"/>
                    </a:lnTo>
                    <a:lnTo>
                      <a:pt x="268" y="30"/>
                    </a:lnTo>
                    <a:lnTo>
                      <a:pt x="276" y="44"/>
                    </a:lnTo>
                    <a:moveTo>
                      <a:pt x="257" y="205"/>
                    </a:moveTo>
                    <a:lnTo>
                      <a:pt x="240" y="203"/>
                    </a:lnTo>
                    <a:moveTo>
                      <a:pt x="277" y="191"/>
                    </a:moveTo>
                    <a:lnTo>
                      <a:pt x="260" y="188"/>
                    </a:lnTo>
                    <a:lnTo>
                      <a:pt x="254" y="202"/>
                    </a:lnTo>
                    <a:moveTo>
                      <a:pt x="285" y="211"/>
                    </a:moveTo>
                    <a:lnTo>
                      <a:pt x="291" y="198"/>
                    </a:lnTo>
                    <a:lnTo>
                      <a:pt x="277" y="191"/>
                    </a:lnTo>
                    <a:moveTo>
                      <a:pt x="296" y="235"/>
                    </a:moveTo>
                    <a:lnTo>
                      <a:pt x="299" y="218"/>
                    </a:lnTo>
                    <a:lnTo>
                      <a:pt x="285" y="211"/>
                    </a:lnTo>
                    <a:moveTo>
                      <a:pt x="317" y="255"/>
                    </a:moveTo>
                    <a:lnTo>
                      <a:pt x="310" y="241"/>
                    </a:lnTo>
                    <a:lnTo>
                      <a:pt x="296" y="235"/>
                    </a:lnTo>
                    <a:moveTo>
                      <a:pt x="338" y="254"/>
                    </a:moveTo>
                    <a:lnTo>
                      <a:pt x="327" y="244"/>
                    </a:lnTo>
                    <a:lnTo>
                      <a:pt x="317" y="255"/>
                    </a:lnTo>
                    <a:moveTo>
                      <a:pt x="365" y="253"/>
                    </a:moveTo>
                    <a:lnTo>
                      <a:pt x="351" y="240"/>
                    </a:lnTo>
                    <a:lnTo>
                      <a:pt x="341" y="251"/>
                    </a:lnTo>
                    <a:moveTo>
                      <a:pt x="389" y="242"/>
                    </a:moveTo>
                    <a:lnTo>
                      <a:pt x="389" y="249"/>
                    </a:lnTo>
                    <a:lnTo>
                      <a:pt x="375" y="236"/>
                    </a:lnTo>
                    <a:lnTo>
                      <a:pt x="365" y="253"/>
                    </a:lnTo>
                    <a:moveTo>
                      <a:pt x="198" y="163"/>
                    </a:moveTo>
                    <a:lnTo>
                      <a:pt x="184" y="157"/>
                    </a:lnTo>
                    <a:moveTo>
                      <a:pt x="221" y="152"/>
                    </a:moveTo>
                    <a:lnTo>
                      <a:pt x="207" y="145"/>
                    </a:lnTo>
                    <a:lnTo>
                      <a:pt x="198" y="163"/>
                    </a:lnTo>
                    <a:moveTo>
                      <a:pt x="241" y="144"/>
                    </a:moveTo>
                    <a:lnTo>
                      <a:pt x="228" y="138"/>
                    </a:lnTo>
                    <a:lnTo>
                      <a:pt x="221" y="152"/>
                    </a:lnTo>
                    <a:moveTo>
                      <a:pt x="265" y="133"/>
                    </a:moveTo>
                    <a:lnTo>
                      <a:pt x="251" y="127"/>
                    </a:lnTo>
                    <a:lnTo>
                      <a:pt x="245" y="141"/>
                    </a:lnTo>
                    <a:moveTo>
                      <a:pt x="289" y="115"/>
                    </a:moveTo>
                    <a:lnTo>
                      <a:pt x="271" y="119"/>
                    </a:lnTo>
                    <a:lnTo>
                      <a:pt x="265" y="133"/>
                    </a:lnTo>
                    <a:moveTo>
                      <a:pt x="298" y="91"/>
                    </a:moveTo>
                    <a:lnTo>
                      <a:pt x="285" y="98"/>
                    </a:lnTo>
                    <a:lnTo>
                      <a:pt x="289" y="115"/>
                    </a:lnTo>
                    <a:moveTo>
                      <a:pt x="311" y="70"/>
                    </a:moveTo>
                    <a:lnTo>
                      <a:pt x="294" y="74"/>
                    </a:lnTo>
                    <a:lnTo>
                      <a:pt x="298" y="91"/>
                    </a:lnTo>
                    <a:moveTo>
                      <a:pt x="313" y="39"/>
                    </a:moveTo>
                    <a:lnTo>
                      <a:pt x="320" y="46"/>
                    </a:lnTo>
                    <a:lnTo>
                      <a:pt x="300" y="53"/>
                    </a:lnTo>
                    <a:lnTo>
                      <a:pt x="307" y="67"/>
                    </a:lnTo>
                    <a:moveTo>
                      <a:pt x="223" y="200"/>
                    </a:moveTo>
                    <a:lnTo>
                      <a:pt x="206" y="197"/>
                    </a:lnTo>
                    <a:moveTo>
                      <a:pt x="243" y="192"/>
                    </a:moveTo>
                    <a:lnTo>
                      <a:pt x="226" y="183"/>
                    </a:lnTo>
                    <a:lnTo>
                      <a:pt x="223" y="200"/>
                    </a:lnTo>
                    <a:moveTo>
                      <a:pt x="263" y="178"/>
                    </a:moveTo>
                    <a:lnTo>
                      <a:pt x="249" y="172"/>
                    </a:lnTo>
                    <a:lnTo>
                      <a:pt x="246" y="189"/>
                    </a:lnTo>
                    <a:moveTo>
                      <a:pt x="287" y="181"/>
                    </a:moveTo>
                    <a:lnTo>
                      <a:pt x="276" y="164"/>
                    </a:lnTo>
                    <a:lnTo>
                      <a:pt x="263" y="178"/>
                    </a:lnTo>
                    <a:moveTo>
                      <a:pt x="318" y="169"/>
                    </a:moveTo>
                    <a:lnTo>
                      <a:pt x="301" y="166"/>
                    </a:lnTo>
                    <a:lnTo>
                      <a:pt x="291" y="177"/>
                    </a:lnTo>
                    <a:moveTo>
                      <a:pt x="334" y="151"/>
                    </a:moveTo>
                    <a:lnTo>
                      <a:pt x="317" y="149"/>
                    </a:lnTo>
                    <a:lnTo>
                      <a:pt x="318" y="169"/>
                    </a:lnTo>
                    <a:moveTo>
                      <a:pt x="351" y="141"/>
                    </a:moveTo>
                    <a:lnTo>
                      <a:pt x="334" y="131"/>
                    </a:lnTo>
                    <a:lnTo>
                      <a:pt x="334" y="151"/>
                    </a:lnTo>
                    <a:moveTo>
                      <a:pt x="385" y="119"/>
                    </a:moveTo>
                    <a:lnTo>
                      <a:pt x="371" y="133"/>
                    </a:lnTo>
                    <a:lnTo>
                      <a:pt x="354" y="123"/>
                    </a:lnTo>
                    <a:lnTo>
                      <a:pt x="348" y="137"/>
                    </a:lnTo>
                    <a:moveTo>
                      <a:pt x="173" y="160"/>
                    </a:moveTo>
                    <a:lnTo>
                      <a:pt x="177" y="177"/>
                    </a:lnTo>
                    <a:moveTo>
                      <a:pt x="152" y="147"/>
                    </a:moveTo>
                    <a:lnTo>
                      <a:pt x="156" y="164"/>
                    </a:lnTo>
                    <a:lnTo>
                      <a:pt x="173" y="160"/>
                    </a:lnTo>
                    <a:moveTo>
                      <a:pt x="135" y="138"/>
                    </a:moveTo>
                    <a:lnTo>
                      <a:pt x="135" y="151"/>
                    </a:lnTo>
                    <a:lnTo>
                      <a:pt x="152" y="147"/>
                    </a:lnTo>
                    <a:moveTo>
                      <a:pt x="117" y="121"/>
                    </a:moveTo>
                    <a:lnTo>
                      <a:pt x="118" y="135"/>
                    </a:lnTo>
                    <a:lnTo>
                      <a:pt x="135" y="138"/>
                    </a:lnTo>
                    <a:moveTo>
                      <a:pt x="96" y="108"/>
                    </a:moveTo>
                    <a:lnTo>
                      <a:pt x="100" y="125"/>
                    </a:lnTo>
                    <a:lnTo>
                      <a:pt x="117" y="121"/>
                    </a:lnTo>
                    <a:moveTo>
                      <a:pt x="75" y="95"/>
                    </a:moveTo>
                    <a:lnTo>
                      <a:pt x="79" y="112"/>
                    </a:lnTo>
                    <a:lnTo>
                      <a:pt x="96" y="108"/>
                    </a:lnTo>
                    <a:moveTo>
                      <a:pt x="58" y="79"/>
                    </a:moveTo>
                    <a:lnTo>
                      <a:pt x="58" y="99"/>
                    </a:lnTo>
                    <a:lnTo>
                      <a:pt x="75" y="95"/>
                    </a:lnTo>
                    <a:moveTo>
                      <a:pt x="46" y="48"/>
                    </a:moveTo>
                    <a:lnTo>
                      <a:pt x="60" y="55"/>
                    </a:lnTo>
                    <a:lnTo>
                      <a:pt x="43" y="65"/>
                    </a:lnTo>
                    <a:lnTo>
                      <a:pt x="54" y="82"/>
                    </a:lnTo>
                    <a:moveTo>
                      <a:pt x="141" y="110"/>
                    </a:moveTo>
                    <a:lnTo>
                      <a:pt x="142" y="131"/>
                    </a:lnTo>
                    <a:moveTo>
                      <a:pt x="123" y="94"/>
                    </a:moveTo>
                    <a:lnTo>
                      <a:pt x="124" y="114"/>
                    </a:lnTo>
                    <a:lnTo>
                      <a:pt x="141" y="110"/>
                    </a:lnTo>
                    <a:moveTo>
                      <a:pt x="105" y="77"/>
                    </a:moveTo>
                    <a:lnTo>
                      <a:pt x="109" y="94"/>
                    </a:lnTo>
                    <a:lnTo>
                      <a:pt x="123" y="94"/>
                    </a:lnTo>
                    <a:moveTo>
                      <a:pt x="91" y="57"/>
                    </a:moveTo>
                    <a:lnTo>
                      <a:pt x="92" y="77"/>
                    </a:lnTo>
                    <a:lnTo>
                      <a:pt x="105" y="77"/>
                    </a:lnTo>
                    <a:moveTo>
                      <a:pt x="115" y="60"/>
                    </a:moveTo>
                    <a:lnTo>
                      <a:pt x="104" y="50"/>
                    </a:lnTo>
                    <a:lnTo>
                      <a:pt x="88" y="60"/>
                    </a:lnTo>
                    <a:moveTo>
                      <a:pt x="136" y="59"/>
                    </a:moveTo>
                    <a:lnTo>
                      <a:pt x="125" y="49"/>
                    </a:lnTo>
                    <a:lnTo>
                      <a:pt x="115" y="60"/>
                    </a:lnTo>
                    <a:moveTo>
                      <a:pt x="148" y="31"/>
                    </a:moveTo>
                    <a:lnTo>
                      <a:pt x="149" y="45"/>
                    </a:lnTo>
                    <a:lnTo>
                      <a:pt x="139" y="55"/>
                    </a:lnTo>
                    <a:moveTo>
                      <a:pt x="124" y="8"/>
                    </a:moveTo>
                    <a:lnTo>
                      <a:pt x="131" y="14"/>
                    </a:lnTo>
                    <a:lnTo>
                      <a:pt x="131" y="28"/>
                    </a:lnTo>
                    <a:lnTo>
                      <a:pt x="148" y="31"/>
                    </a:lnTo>
                    <a:moveTo>
                      <a:pt x="163" y="250"/>
                    </a:moveTo>
                    <a:lnTo>
                      <a:pt x="146" y="247"/>
                    </a:lnTo>
                    <a:moveTo>
                      <a:pt x="153" y="274"/>
                    </a:moveTo>
                    <a:lnTo>
                      <a:pt x="174" y="267"/>
                    </a:lnTo>
                    <a:lnTo>
                      <a:pt x="163" y="250"/>
                    </a:lnTo>
                    <a:moveTo>
                      <a:pt x="147" y="295"/>
                    </a:moveTo>
                    <a:lnTo>
                      <a:pt x="161" y="288"/>
                    </a:lnTo>
                    <a:lnTo>
                      <a:pt x="153" y="274"/>
                    </a:lnTo>
                    <a:moveTo>
                      <a:pt x="140" y="275"/>
                    </a:moveTo>
                    <a:lnTo>
                      <a:pt x="133" y="289"/>
                    </a:lnTo>
                    <a:lnTo>
                      <a:pt x="147" y="295"/>
                    </a:lnTo>
                    <a:moveTo>
                      <a:pt x="109" y="279"/>
                    </a:moveTo>
                    <a:lnTo>
                      <a:pt x="122" y="272"/>
                    </a:lnTo>
                    <a:lnTo>
                      <a:pt x="140" y="275"/>
                    </a:lnTo>
                    <a:moveTo>
                      <a:pt x="103" y="300"/>
                    </a:moveTo>
                    <a:lnTo>
                      <a:pt x="116" y="293"/>
                    </a:lnTo>
                    <a:lnTo>
                      <a:pt x="109" y="279"/>
                    </a:lnTo>
                    <a:moveTo>
                      <a:pt x="100" y="324"/>
                    </a:moveTo>
                    <a:lnTo>
                      <a:pt x="114" y="317"/>
                    </a:lnTo>
                    <a:lnTo>
                      <a:pt x="103" y="300"/>
                    </a:lnTo>
                    <a:moveTo>
                      <a:pt x="91" y="355"/>
                    </a:moveTo>
                    <a:lnTo>
                      <a:pt x="87" y="345"/>
                    </a:lnTo>
                    <a:lnTo>
                      <a:pt x="104" y="341"/>
                    </a:lnTo>
                    <a:lnTo>
                      <a:pt x="100" y="324"/>
                    </a:lnTo>
                    <a:moveTo>
                      <a:pt x="370" y="191"/>
                    </a:moveTo>
                    <a:lnTo>
                      <a:pt x="387" y="194"/>
                    </a:lnTo>
                    <a:moveTo>
                      <a:pt x="357" y="212"/>
                    </a:moveTo>
                    <a:lnTo>
                      <a:pt x="371" y="212"/>
                    </a:lnTo>
                    <a:lnTo>
                      <a:pt x="367" y="195"/>
                    </a:lnTo>
                    <a:moveTo>
                      <a:pt x="340" y="230"/>
                    </a:moveTo>
                    <a:lnTo>
                      <a:pt x="354" y="230"/>
                    </a:lnTo>
                    <a:lnTo>
                      <a:pt x="354" y="216"/>
                    </a:lnTo>
                    <a:moveTo>
                      <a:pt x="329" y="207"/>
                    </a:moveTo>
                    <a:lnTo>
                      <a:pt x="320" y="224"/>
                    </a:lnTo>
                    <a:lnTo>
                      <a:pt x="337" y="234"/>
                    </a:lnTo>
                    <a:moveTo>
                      <a:pt x="315" y="186"/>
                    </a:moveTo>
                    <a:lnTo>
                      <a:pt x="312" y="204"/>
                    </a:lnTo>
                    <a:lnTo>
                      <a:pt x="326" y="210"/>
                    </a:lnTo>
                    <a:moveTo>
                      <a:pt x="339" y="182"/>
                    </a:moveTo>
                    <a:lnTo>
                      <a:pt x="328" y="172"/>
                    </a:lnTo>
                    <a:lnTo>
                      <a:pt x="315" y="186"/>
                    </a:lnTo>
                    <a:moveTo>
                      <a:pt x="363" y="185"/>
                    </a:moveTo>
                    <a:lnTo>
                      <a:pt x="349" y="172"/>
                    </a:lnTo>
                    <a:lnTo>
                      <a:pt x="339" y="182"/>
                    </a:lnTo>
                    <a:moveTo>
                      <a:pt x="397" y="177"/>
                    </a:moveTo>
                    <a:lnTo>
                      <a:pt x="390" y="184"/>
                    </a:lnTo>
                    <a:lnTo>
                      <a:pt x="376" y="171"/>
                    </a:lnTo>
                    <a:lnTo>
                      <a:pt x="363" y="185"/>
                    </a:lnTo>
                    <a:moveTo>
                      <a:pt x="207" y="252"/>
                    </a:moveTo>
                    <a:lnTo>
                      <a:pt x="205" y="269"/>
                    </a:lnTo>
                    <a:moveTo>
                      <a:pt x="232" y="261"/>
                    </a:moveTo>
                    <a:lnTo>
                      <a:pt x="228" y="244"/>
                    </a:lnTo>
                    <a:lnTo>
                      <a:pt x="207" y="252"/>
                    </a:lnTo>
                    <a:moveTo>
                      <a:pt x="250" y="278"/>
                    </a:moveTo>
                    <a:lnTo>
                      <a:pt x="245" y="261"/>
                    </a:lnTo>
                    <a:lnTo>
                      <a:pt x="232" y="261"/>
                    </a:lnTo>
                    <a:moveTo>
                      <a:pt x="229" y="278"/>
                    </a:moveTo>
                    <a:lnTo>
                      <a:pt x="246" y="288"/>
                    </a:lnTo>
                    <a:lnTo>
                      <a:pt x="250" y="278"/>
                    </a:lnTo>
                    <a:moveTo>
                      <a:pt x="213" y="310"/>
                    </a:moveTo>
                    <a:lnTo>
                      <a:pt x="219" y="296"/>
                    </a:lnTo>
                    <a:lnTo>
                      <a:pt x="232" y="282"/>
                    </a:lnTo>
                    <a:moveTo>
                      <a:pt x="217" y="334"/>
                    </a:moveTo>
                    <a:lnTo>
                      <a:pt x="230" y="320"/>
                    </a:lnTo>
                    <a:lnTo>
                      <a:pt x="213" y="310"/>
                    </a:lnTo>
                    <a:moveTo>
                      <a:pt x="228" y="357"/>
                    </a:moveTo>
                    <a:lnTo>
                      <a:pt x="234" y="343"/>
                    </a:lnTo>
                    <a:lnTo>
                      <a:pt x="224" y="334"/>
                    </a:lnTo>
                    <a:moveTo>
                      <a:pt x="246" y="388"/>
                    </a:moveTo>
                    <a:lnTo>
                      <a:pt x="236" y="378"/>
                    </a:lnTo>
                    <a:lnTo>
                      <a:pt x="242" y="364"/>
                    </a:lnTo>
                    <a:lnTo>
                      <a:pt x="228" y="357"/>
                    </a:lnTo>
                    <a:moveTo>
                      <a:pt x="215" y="365"/>
                    </a:moveTo>
                    <a:lnTo>
                      <a:pt x="208" y="379"/>
                    </a:lnTo>
                    <a:moveTo>
                      <a:pt x="210" y="341"/>
                    </a:moveTo>
                    <a:lnTo>
                      <a:pt x="201" y="358"/>
                    </a:lnTo>
                    <a:lnTo>
                      <a:pt x="215" y="365"/>
                    </a:lnTo>
                    <a:moveTo>
                      <a:pt x="203" y="321"/>
                    </a:moveTo>
                    <a:lnTo>
                      <a:pt x="197" y="334"/>
                    </a:lnTo>
                    <a:lnTo>
                      <a:pt x="210" y="341"/>
                    </a:lnTo>
                    <a:moveTo>
                      <a:pt x="230" y="313"/>
                    </a:moveTo>
                    <a:lnTo>
                      <a:pt x="213" y="303"/>
                    </a:lnTo>
                    <a:lnTo>
                      <a:pt x="203" y="321"/>
                    </a:lnTo>
                    <a:moveTo>
                      <a:pt x="247" y="302"/>
                    </a:moveTo>
                    <a:lnTo>
                      <a:pt x="233" y="295"/>
                    </a:lnTo>
                    <a:lnTo>
                      <a:pt x="230" y="313"/>
                    </a:lnTo>
                    <a:moveTo>
                      <a:pt x="268" y="315"/>
                    </a:moveTo>
                    <a:lnTo>
                      <a:pt x="264" y="298"/>
                    </a:lnTo>
                    <a:lnTo>
                      <a:pt x="247" y="302"/>
                    </a:lnTo>
                    <a:moveTo>
                      <a:pt x="275" y="335"/>
                    </a:moveTo>
                    <a:lnTo>
                      <a:pt x="282" y="321"/>
                    </a:lnTo>
                    <a:lnTo>
                      <a:pt x="268" y="315"/>
                    </a:lnTo>
                    <a:moveTo>
                      <a:pt x="300" y="365"/>
                    </a:moveTo>
                    <a:lnTo>
                      <a:pt x="286" y="359"/>
                    </a:lnTo>
                    <a:lnTo>
                      <a:pt x="293" y="345"/>
                    </a:lnTo>
                    <a:lnTo>
                      <a:pt x="279" y="338"/>
                    </a:lnTo>
                    <a:moveTo>
                      <a:pt x="213" y="217"/>
                    </a:moveTo>
                    <a:lnTo>
                      <a:pt x="202" y="201"/>
                    </a:lnTo>
                    <a:moveTo>
                      <a:pt x="237" y="220"/>
                    </a:moveTo>
                    <a:lnTo>
                      <a:pt x="226" y="203"/>
                    </a:lnTo>
                    <a:lnTo>
                      <a:pt x="213" y="217"/>
                    </a:lnTo>
                    <a:moveTo>
                      <a:pt x="261" y="223"/>
                    </a:moveTo>
                    <a:lnTo>
                      <a:pt x="250" y="206"/>
                    </a:lnTo>
                    <a:lnTo>
                      <a:pt x="237" y="220"/>
                    </a:lnTo>
                    <a:moveTo>
                      <a:pt x="276" y="243"/>
                    </a:moveTo>
                    <a:lnTo>
                      <a:pt x="279" y="225"/>
                    </a:lnTo>
                    <a:lnTo>
                      <a:pt x="261" y="223"/>
                    </a:lnTo>
                    <a:moveTo>
                      <a:pt x="287" y="259"/>
                    </a:moveTo>
                    <a:lnTo>
                      <a:pt x="289" y="242"/>
                    </a:lnTo>
                    <a:lnTo>
                      <a:pt x="272" y="239"/>
                    </a:lnTo>
                    <a:moveTo>
                      <a:pt x="308" y="279"/>
                    </a:moveTo>
                    <a:lnTo>
                      <a:pt x="304" y="262"/>
                    </a:lnTo>
                    <a:lnTo>
                      <a:pt x="287" y="259"/>
                    </a:lnTo>
                    <a:moveTo>
                      <a:pt x="332" y="289"/>
                    </a:moveTo>
                    <a:lnTo>
                      <a:pt x="325" y="275"/>
                    </a:lnTo>
                    <a:lnTo>
                      <a:pt x="308" y="279"/>
                    </a:lnTo>
                    <a:moveTo>
                      <a:pt x="363" y="298"/>
                    </a:moveTo>
                    <a:lnTo>
                      <a:pt x="353" y="302"/>
                    </a:lnTo>
                    <a:lnTo>
                      <a:pt x="349" y="285"/>
                    </a:lnTo>
                    <a:lnTo>
                      <a:pt x="332" y="289"/>
                    </a:lnTo>
                    <a:moveTo>
                      <a:pt x="107" y="238"/>
                    </a:moveTo>
                    <a:lnTo>
                      <a:pt x="121" y="238"/>
                    </a:lnTo>
                    <a:moveTo>
                      <a:pt x="87" y="252"/>
                    </a:moveTo>
                    <a:lnTo>
                      <a:pt x="105" y="255"/>
                    </a:lnTo>
                    <a:lnTo>
                      <a:pt x="107" y="238"/>
                    </a:lnTo>
                    <a:moveTo>
                      <a:pt x="67" y="267"/>
                    </a:moveTo>
                    <a:lnTo>
                      <a:pt x="88" y="266"/>
                    </a:lnTo>
                    <a:lnTo>
                      <a:pt x="87" y="252"/>
                    </a:lnTo>
                    <a:moveTo>
                      <a:pt x="51" y="278"/>
                    </a:moveTo>
                    <a:lnTo>
                      <a:pt x="68" y="280"/>
                    </a:lnTo>
                    <a:lnTo>
                      <a:pt x="67" y="267"/>
                    </a:lnTo>
                    <a:moveTo>
                      <a:pt x="53" y="254"/>
                    </a:moveTo>
                    <a:lnTo>
                      <a:pt x="40" y="268"/>
                    </a:lnTo>
                    <a:lnTo>
                      <a:pt x="51" y="278"/>
                    </a:lnTo>
                    <a:moveTo>
                      <a:pt x="52" y="233"/>
                    </a:moveTo>
                    <a:lnTo>
                      <a:pt x="42" y="244"/>
                    </a:lnTo>
                    <a:lnTo>
                      <a:pt x="53" y="254"/>
                    </a:lnTo>
                    <a:moveTo>
                      <a:pt x="24" y="220"/>
                    </a:moveTo>
                    <a:lnTo>
                      <a:pt x="38" y="220"/>
                    </a:lnTo>
                    <a:lnTo>
                      <a:pt x="52" y="233"/>
                    </a:lnTo>
                    <a:moveTo>
                      <a:pt x="5" y="248"/>
                    </a:moveTo>
                    <a:lnTo>
                      <a:pt x="8" y="238"/>
                    </a:lnTo>
                    <a:lnTo>
                      <a:pt x="25" y="234"/>
                    </a:lnTo>
                    <a:lnTo>
                      <a:pt x="24" y="220"/>
                    </a:lnTo>
                    <a:moveTo>
                      <a:pt x="175" y="215"/>
                    </a:moveTo>
                    <a:lnTo>
                      <a:pt x="193" y="218"/>
                    </a:lnTo>
                    <a:moveTo>
                      <a:pt x="152" y="226"/>
                    </a:moveTo>
                    <a:lnTo>
                      <a:pt x="169" y="229"/>
                    </a:lnTo>
                    <a:lnTo>
                      <a:pt x="175" y="215"/>
                    </a:lnTo>
                    <a:moveTo>
                      <a:pt x="132" y="241"/>
                    </a:moveTo>
                    <a:lnTo>
                      <a:pt x="149" y="244"/>
                    </a:lnTo>
                    <a:lnTo>
                      <a:pt x="152" y="226"/>
                    </a:lnTo>
                    <a:moveTo>
                      <a:pt x="111" y="248"/>
                    </a:moveTo>
                    <a:lnTo>
                      <a:pt x="125" y="255"/>
                    </a:lnTo>
                    <a:lnTo>
                      <a:pt x="132" y="241"/>
                    </a:lnTo>
                    <a:moveTo>
                      <a:pt x="91" y="269"/>
                    </a:moveTo>
                    <a:lnTo>
                      <a:pt x="108" y="265"/>
                    </a:lnTo>
                    <a:lnTo>
                      <a:pt x="111" y="248"/>
                    </a:lnTo>
                    <a:moveTo>
                      <a:pt x="78" y="290"/>
                    </a:moveTo>
                    <a:lnTo>
                      <a:pt x="95" y="286"/>
                    </a:lnTo>
                    <a:lnTo>
                      <a:pt x="91" y="269"/>
                    </a:lnTo>
                    <a:moveTo>
                      <a:pt x="65" y="311"/>
                    </a:moveTo>
                    <a:lnTo>
                      <a:pt x="82" y="307"/>
                    </a:lnTo>
                    <a:lnTo>
                      <a:pt x="78" y="290"/>
                    </a:lnTo>
                    <a:moveTo>
                      <a:pt x="42" y="336"/>
                    </a:moveTo>
                    <a:lnTo>
                      <a:pt x="45" y="312"/>
                    </a:lnTo>
                    <a:lnTo>
                      <a:pt x="52" y="326"/>
                    </a:lnTo>
                    <a:lnTo>
                      <a:pt x="69" y="315"/>
                    </a:lnTo>
                    <a:moveTo>
                      <a:pt x="92" y="191"/>
                    </a:moveTo>
                    <a:lnTo>
                      <a:pt x="85" y="177"/>
                    </a:lnTo>
                    <a:moveTo>
                      <a:pt x="113" y="197"/>
                    </a:moveTo>
                    <a:lnTo>
                      <a:pt x="106" y="183"/>
                    </a:lnTo>
                    <a:lnTo>
                      <a:pt x="92" y="191"/>
                    </a:lnTo>
                    <a:moveTo>
                      <a:pt x="129" y="179"/>
                    </a:moveTo>
                    <a:lnTo>
                      <a:pt x="130" y="193"/>
                    </a:lnTo>
                    <a:lnTo>
                      <a:pt x="113" y="197"/>
                    </a:lnTo>
                    <a:moveTo>
                      <a:pt x="115" y="159"/>
                    </a:moveTo>
                    <a:lnTo>
                      <a:pt x="112" y="176"/>
                    </a:lnTo>
                    <a:lnTo>
                      <a:pt x="129" y="179"/>
                    </a:lnTo>
                    <a:moveTo>
                      <a:pt x="87" y="146"/>
                    </a:moveTo>
                    <a:lnTo>
                      <a:pt x="94" y="160"/>
                    </a:lnTo>
                    <a:lnTo>
                      <a:pt x="115" y="159"/>
                    </a:lnTo>
                    <a:moveTo>
                      <a:pt x="60" y="147"/>
                    </a:moveTo>
                    <a:lnTo>
                      <a:pt x="74" y="160"/>
                    </a:lnTo>
                    <a:lnTo>
                      <a:pt x="87" y="146"/>
                    </a:lnTo>
                    <a:moveTo>
                      <a:pt x="42" y="144"/>
                    </a:moveTo>
                    <a:lnTo>
                      <a:pt x="50" y="158"/>
                    </a:lnTo>
                    <a:lnTo>
                      <a:pt x="60" y="147"/>
                    </a:lnTo>
                    <a:moveTo>
                      <a:pt x="1" y="146"/>
                    </a:moveTo>
                    <a:lnTo>
                      <a:pt x="18" y="135"/>
                    </a:lnTo>
                    <a:lnTo>
                      <a:pt x="26" y="148"/>
                    </a:lnTo>
                    <a:lnTo>
                      <a:pt x="39" y="141"/>
                    </a:lnTo>
                    <a:moveTo>
                      <a:pt x="189" y="215"/>
                    </a:moveTo>
                    <a:lnTo>
                      <a:pt x="202" y="207"/>
                    </a:lnTo>
                    <a:moveTo>
                      <a:pt x="180" y="239"/>
                    </a:moveTo>
                    <a:lnTo>
                      <a:pt x="196" y="228"/>
                    </a:lnTo>
                    <a:lnTo>
                      <a:pt x="189" y="215"/>
                    </a:lnTo>
                    <a:moveTo>
                      <a:pt x="173" y="260"/>
                    </a:moveTo>
                    <a:lnTo>
                      <a:pt x="187" y="253"/>
                    </a:lnTo>
                    <a:lnTo>
                      <a:pt x="180" y="239"/>
                    </a:lnTo>
                    <a:moveTo>
                      <a:pt x="164" y="284"/>
                    </a:moveTo>
                    <a:lnTo>
                      <a:pt x="181" y="273"/>
                    </a:lnTo>
                    <a:lnTo>
                      <a:pt x="173" y="260"/>
                    </a:lnTo>
                    <a:moveTo>
                      <a:pt x="158" y="305"/>
                    </a:moveTo>
                    <a:lnTo>
                      <a:pt x="171" y="298"/>
                    </a:lnTo>
                    <a:lnTo>
                      <a:pt x="164" y="284"/>
                    </a:lnTo>
                    <a:moveTo>
                      <a:pt x="148" y="329"/>
                    </a:moveTo>
                    <a:lnTo>
                      <a:pt x="165" y="318"/>
                    </a:lnTo>
                    <a:lnTo>
                      <a:pt x="158" y="305"/>
                    </a:lnTo>
                    <a:moveTo>
                      <a:pt x="142" y="350"/>
                    </a:moveTo>
                    <a:lnTo>
                      <a:pt x="156" y="343"/>
                    </a:lnTo>
                    <a:lnTo>
                      <a:pt x="148" y="329"/>
                    </a:lnTo>
                    <a:moveTo>
                      <a:pt x="143" y="384"/>
                    </a:moveTo>
                    <a:lnTo>
                      <a:pt x="133" y="374"/>
                    </a:lnTo>
                    <a:lnTo>
                      <a:pt x="153" y="367"/>
                    </a:lnTo>
                    <a:lnTo>
                      <a:pt x="142" y="350"/>
                    </a:lnTo>
                  </a:path>
                </a:pathLst>
              </a:custGeom>
              <a:noFill/>
              <a:ln w="12700" cap="flat">
                <a:solidFill>
                  <a:srgbClr val="25221E"/>
                </a:solidFill>
                <a:prstDash val="solid"/>
                <a:round/>
                <a:headEnd/>
                <a:tailEnd/>
              </a:ln>
            </p:spPr>
            <p:txBody>
              <a:bodyPr/>
              <a:lstStyle/>
              <a:p>
                <a:endParaRPr lang="pl-PL"/>
              </a:p>
            </p:txBody>
          </p:sp>
        </p:grpSp>
      </p:grpSp>
      <p:grpSp>
        <p:nvGrpSpPr>
          <p:cNvPr id="10" name="Group 1148"/>
          <p:cNvGrpSpPr>
            <a:grpSpLocks/>
          </p:cNvGrpSpPr>
          <p:nvPr/>
        </p:nvGrpSpPr>
        <p:grpSpPr bwMode="auto">
          <a:xfrm>
            <a:off x="2146300" y="3219450"/>
            <a:ext cx="774700" cy="1416050"/>
            <a:chOff x="2772" y="1980"/>
            <a:chExt cx="488" cy="892"/>
          </a:xfrm>
        </p:grpSpPr>
        <p:grpSp>
          <p:nvGrpSpPr>
            <p:cNvPr id="11" name="Group 1142"/>
            <p:cNvGrpSpPr>
              <a:grpSpLocks/>
            </p:cNvGrpSpPr>
            <p:nvPr/>
          </p:nvGrpSpPr>
          <p:grpSpPr bwMode="auto">
            <a:xfrm>
              <a:off x="2772" y="2380"/>
              <a:ext cx="488" cy="492"/>
              <a:chOff x="2772" y="1980"/>
              <a:chExt cx="488" cy="492"/>
            </a:xfrm>
          </p:grpSpPr>
          <p:sp>
            <p:nvSpPr>
              <p:cNvPr id="75895" name="Oval 1143"/>
              <p:cNvSpPr>
                <a:spLocks noChangeArrowheads="1"/>
              </p:cNvSpPr>
              <p:nvPr/>
            </p:nvSpPr>
            <p:spPr bwMode="auto">
              <a:xfrm>
                <a:off x="2772" y="1980"/>
                <a:ext cx="488" cy="488"/>
              </a:xfrm>
              <a:prstGeom prst="ellipse">
                <a:avLst/>
              </a:prstGeom>
              <a:solidFill>
                <a:schemeClr val="bg1"/>
              </a:solidFill>
              <a:ln w="9525">
                <a:noFill/>
                <a:round/>
                <a:headEnd/>
                <a:tailEnd/>
              </a:ln>
              <a:effectLst/>
            </p:spPr>
            <p:txBody>
              <a:bodyPr wrap="none" anchor="ctr"/>
              <a:lstStyle/>
              <a:p>
                <a:endParaRPr lang="pl-PL"/>
              </a:p>
            </p:txBody>
          </p:sp>
          <p:sp>
            <p:nvSpPr>
              <p:cNvPr id="75896" name="Freeform 1144"/>
              <p:cNvSpPr>
                <a:spLocks noEditPoints="1"/>
              </p:cNvSpPr>
              <p:nvPr/>
            </p:nvSpPr>
            <p:spPr bwMode="auto">
              <a:xfrm>
                <a:off x="2781" y="2003"/>
                <a:ext cx="473" cy="469"/>
              </a:xfrm>
              <a:custGeom>
                <a:avLst/>
                <a:gdLst/>
                <a:ahLst/>
                <a:cxnLst>
                  <a:cxn ang="0">
                    <a:pos x="80" y="140"/>
                  </a:cxn>
                  <a:cxn ang="0">
                    <a:pos x="136" y="179"/>
                  </a:cxn>
                  <a:cxn ang="0">
                    <a:pos x="180" y="153"/>
                  </a:cxn>
                  <a:cxn ang="0">
                    <a:pos x="212" y="84"/>
                  </a:cxn>
                  <a:cxn ang="0">
                    <a:pos x="216" y="1"/>
                  </a:cxn>
                  <a:cxn ang="0">
                    <a:pos x="201" y="273"/>
                  </a:cxn>
                  <a:cxn ang="0">
                    <a:pos x="170" y="349"/>
                  </a:cxn>
                  <a:cxn ang="0">
                    <a:pos x="184" y="369"/>
                  </a:cxn>
                  <a:cxn ang="0">
                    <a:pos x="290" y="150"/>
                  </a:cxn>
                  <a:cxn ang="0">
                    <a:pos x="339" y="97"/>
                  </a:cxn>
                  <a:cxn ang="0">
                    <a:pos x="152" y="120"/>
                  </a:cxn>
                  <a:cxn ang="0">
                    <a:pos x="195" y="74"/>
                  </a:cxn>
                  <a:cxn ang="0">
                    <a:pos x="158" y="0"/>
                  </a:cxn>
                  <a:cxn ang="0">
                    <a:pos x="255" y="243"/>
                  </a:cxn>
                  <a:cxn ang="0">
                    <a:pos x="288" y="301"/>
                  </a:cxn>
                  <a:cxn ang="0">
                    <a:pos x="306" y="317"/>
                  </a:cxn>
                  <a:cxn ang="0">
                    <a:pos x="99" y="204"/>
                  </a:cxn>
                  <a:cxn ang="0">
                    <a:pos x="34" y="189"/>
                  </a:cxn>
                  <a:cxn ang="0">
                    <a:pos x="247" y="103"/>
                  </a:cxn>
                  <a:cxn ang="0">
                    <a:pos x="243" y="86"/>
                  </a:cxn>
                  <a:cxn ang="0">
                    <a:pos x="275" y="10"/>
                  </a:cxn>
                  <a:cxn ang="0">
                    <a:pos x="285" y="211"/>
                  </a:cxn>
                  <a:cxn ang="0">
                    <a:pos x="338" y="254"/>
                  </a:cxn>
                  <a:cxn ang="0">
                    <a:pos x="365" y="253"/>
                  </a:cxn>
                  <a:cxn ang="0">
                    <a:pos x="265" y="133"/>
                  </a:cxn>
                  <a:cxn ang="0">
                    <a:pos x="311" y="70"/>
                  </a:cxn>
                  <a:cxn ang="0">
                    <a:pos x="243" y="192"/>
                  </a:cxn>
                  <a:cxn ang="0">
                    <a:pos x="318" y="169"/>
                  </a:cxn>
                  <a:cxn ang="0">
                    <a:pos x="385" y="119"/>
                  </a:cxn>
                  <a:cxn ang="0">
                    <a:pos x="135" y="138"/>
                  </a:cxn>
                  <a:cxn ang="0">
                    <a:pos x="75" y="95"/>
                  </a:cxn>
                  <a:cxn ang="0">
                    <a:pos x="54" y="82"/>
                  </a:cxn>
                  <a:cxn ang="0">
                    <a:pos x="91" y="57"/>
                  </a:cxn>
                  <a:cxn ang="0">
                    <a:pos x="148" y="31"/>
                  </a:cxn>
                  <a:cxn ang="0">
                    <a:pos x="153" y="274"/>
                  </a:cxn>
                  <a:cxn ang="0">
                    <a:pos x="109" y="279"/>
                  </a:cxn>
                  <a:cxn ang="0">
                    <a:pos x="91" y="355"/>
                  </a:cxn>
                  <a:cxn ang="0">
                    <a:pos x="340" y="230"/>
                  </a:cxn>
                  <a:cxn ang="0">
                    <a:pos x="339" y="182"/>
                  </a:cxn>
                  <a:cxn ang="0">
                    <a:pos x="363" y="185"/>
                  </a:cxn>
                  <a:cxn ang="0">
                    <a:pos x="229" y="278"/>
                  </a:cxn>
                  <a:cxn ang="0">
                    <a:pos x="228" y="357"/>
                  </a:cxn>
                  <a:cxn ang="0">
                    <a:pos x="210" y="341"/>
                  </a:cxn>
                  <a:cxn ang="0">
                    <a:pos x="247" y="302"/>
                  </a:cxn>
                  <a:cxn ang="0">
                    <a:pos x="300" y="365"/>
                  </a:cxn>
                  <a:cxn ang="0">
                    <a:pos x="261" y="223"/>
                  </a:cxn>
                  <a:cxn ang="0">
                    <a:pos x="308" y="279"/>
                  </a:cxn>
                  <a:cxn ang="0">
                    <a:pos x="332" y="289"/>
                  </a:cxn>
                  <a:cxn ang="0">
                    <a:pos x="51" y="278"/>
                  </a:cxn>
                  <a:cxn ang="0">
                    <a:pos x="24" y="220"/>
                  </a:cxn>
                  <a:cxn ang="0">
                    <a:pos x="152" y="226"/>
                  </a:cxn>
                  <a:cxn ang="0">
                    <a:pos x="91" y="269"/>
                  </a:cxn>
                  <a:cxn ang="0">
                    <a:pos x="42" y="336"/>
                  </a:cxn>
                  <a:cxn ang="0">
                    <a:pos x="129" y="179"/>
                  </a:cxn>
                  <a:cxn ang="0">
                    <a:pos x="60" y="147"/>
                  </a:cxn>
                  <a:cxn ang="0">
                    <a:pos x="39" y="141"/>
                  </a:cxn>
                  <a:cxn ang="0">
                    <a:pos x="164" y="284"/>
                  </a:cxn>
                  <a:cxn ang="0">
                    <a:pos x="142" y="350"/>
                  </a:cxn>
                </a:cxnLst>
                <a:rect l="0" t="0" r="r" b="b"/>
                <a:pathLst>
                  <a:path w="397" h="393">
                    <a:moveTo>
                      <a:pt x="27" y="97"/>
                    </a:moveTo>
                    <a:lnTo>
                      <a:pt x="37" y="93"/>
                    </a:lnTo>
                    <a:lnTo>
                      <a:pt x="41" y="110"/>
                    </a:lnTo>
                    <a:lnTo>
                      <a:pt x="55" y="110"/>
                    </a:lnTo>
                    <a:moveTo>
                      <a:pt x="58" y="106"/>
                    </a:moveTo>
                    <a:lnTo>
                      <a:pt x="59" y="127"/>
                    </a:lnTo>
                    <a:lnTo>
                      <a:pt x="76" y="123"/>
                    </a:lnTo>
                    <a:moveTo>
                      <a:pt x="76" y="123"/>
                    </a:moveTo>
                    <a:lnTo>
                      <a:pt x="80" y="140"/>
                    </a:lnTo>
                    <a:lnTo>
                      <a:pt x="97" y="136"/>
                    </a:lnTo>
                    <a:moveTo>
                      <a:pt x="97" y="136"/>
                    </a:moveTo>
                    <a:lnTo>
                      <a:pt x="101" y="153"/>
                    </a:lnTo>
                    <a:lnTo>
                      <a:pt x="115" y="152"/>
                    </a:lnTo>
                    <a:moveTo>
                      <a:pt x="118" y="149"/>
                    </a:moveTo>
                    <a:lnTo>
                      <a:pt x="119" y="169"/>
                    </a:lnTo>
                    <a:lnTo>
                      <a:pt x="136" y="165"/>
                    </a:lnTo>
                    <a:moveTo>
                      <a:pt x="136" y="165"/>
                    </a:moveTo>
                    <a:lnTo>
                      <a:pt x="136" y="179"/>
                    </a:lnTo>
                    <a:lnTo>
                      <a:pt x="157" y="178"/>
                    </a:lnTo>
                    <a:moveTo>
                      <a:pt x="157" y="178"/>
                    </a:moveTo>
                    <a:lnTo>
                      <a:pt x="164" y="192"/>
                    </a:lnTo>
                    <a:lnTo>
                      <a:pt x="178" y="184"/>
                    </a:lnTo>
                    <a:moveTo>
                      <a:pt x="178" y="184"/>
                    </a:moveTo>
                    <a:lnTo>
                      <a:pt x="185" y="198"/>
                    </a:lnTo>
                    <a:moveTo>
                      <a:pt x="149" y="144"/>
                    </a:moveTo>
                    <a:lnTo>
                      <a:pt x="148" y="124"/>
                    </a:lnTo>
                    <a:moveTo>
                      <a:pt x="180" y="153"/>
                    </a:moveTo>
                    <a:lnTo>
                      <a:pt x="163" y="144"/>
                    </a:lnTo>
                    <a:lnTo>
                      <a:pt x="149" y="144"/>
                    </a:lnTo>
                    <a:moveTo>
                      <a:pt x="203" y="129"/>
                    </a:moveTo>
                    <a:lnTo>
                      <a:pt x="186" y="139"/>
                    </a:lnTo>
                    <a:lnTo>
                      <a:pt x="180" y="153"/>
                    </a:lnTo>
                    <a:moveTo>
                      <a:pt x="206" y="104"/>
                    </a:moveTo>
                    <a:lnTo>
                      <a:pt x="189" y="115"/>
                    </a:lnTo>
                    <a:lnTo>
                      <a:pt x="203" y="129"/>
                    </a:lnTo>
                    <a:moveTo>
                      <a:pt x="212" y="84"/>
                    </a:moveTo>
                    <a:lnTo>
                      <a:pt x="198" y="91"/>
                    </a:lnTo>
                    <a:lnTo>
                      <a:pt x="206" y="104"/>
                    </a:lnTo>
                    <a:moveTo>
                      <a:pt x="215" y="60"/>
                    </a:moveTo>
                    <a:lnTo>
                      <a:pt x="201" y="67"/>
                    </a:lnTo>
                    <a:lnTo>
                      <a:pt x="208" y="80"/>
                    </a:lnTo>
                    <a:moveTo>
                      <a:pt x="217" y="35"/>
                    </a:moveTo>
                    <a:lnTo>
                      <a:pt x="204" y="43"/>
                    </a:lnTo>
                    <a:lnTo>
                      <a:pt x="215" y="60"/>
                    </a:lnTo>
                    <a:moveTo>
                      <a:pt x="216" y="1"/>
                    </a:moveTo>
                    <a:lnTo>
                      <a:pt x="227" y="11"/>
                    </a:lnTo>
                    <a:lnTo>
                      <a:pt x="210" y="22"/>
                    </a:lnTo>
                    <a:lnTo>
                      <a:pt x="217" y="35"/>
                    </a:lnTo>
                    <a:moveTo>
                      <a:pt x="242" y="251"/>
                    </a:moveTo>
                    <a:lnTo>
                      <a:pt x="259" y="253"/>
                    </a:lnTo>
                    <a:moveTo>
                      <a:pt x="218" y="262"/>
                    </a:moveTo>
                    <a:lnTo>
                      <a:pt x="235" y="265"/>
                    </a:lnTo>
                    <a:lnTo>
                      <a:pt x="242" y="251"/>
                    </a:lnTo>
                    <a:moveTo>
                      <a:pt x="201" y="273"/>
                    </a:moveTo>
                    <a:lnTo>
                      <a:pt x="215" y="279"/>
                    </a:lnTo>
                    <a:lnTo>
                      <a:pt x="218" y="262"/>
                    </a:lnTo>
                    <a:moveTo>
                      <a:pt x="178" y="297"/>
                    </a:moveTo>
                    <a:lnTo>
                      <a:pt x="195" y="286"/>
                    </a:lnTo>
                    <a:lnTo>
                      <a:pt x="201" y="273"/>
                    </a:lnTo>
                    <a:moveTo>
                      <a:pt x="168" y="315"/>
                    </a:moveTo>
                    <a:lnTo>
                      <a:pt x="185" y="311"/>
                    </a:lnTo>
                    <a:lnTo>
                      <a:pt x="178" y="297"/>
                    </a:lnTo>
                    <a:moveTo>
                      <a:pt x="170" y="349"/>
                    </a:moveTo>
                    <a:lnTo>
                      <a:pt x="172" y="332"/>
                    </a:lnTo>
                    <a:lnTo>
                      <a:pt x="168" y="315"/>
                    </a:lnTo>
                    <a:moveTo>
                      <a:pt x="184" y="369"/>
                    </a:moveTo>
                    <a:lnTo>
                      <a:pt x="187" y="352"/>
                    </a:lnTo>
                    <a:lnTo>
                      <a:pt x="170" y="349"/>
                    </a:lnTo>
                    <a:moveTo>
                      <a:pt x="195" y="393"/>
                    </a:moveTo>
                    <a:lnTo>
                      <a:pt x="184" y="383"/>
                    </a:lnTo>
                    <a:lnTo>
                      <a:pt x="201" y="372"/>
                    </a:lnTo>
                    <a:lnTo>
                      <a:pt x="184" y="369"/>
                    </a:lnTo>
                    <a:moveTo>
                      <a:pt x="222" y="172"/>
                    </a:moveTo>
                    <a:lnTo>
                      <a:pt x="208" y="166"/>
                    </a:lnTo>
                    <a:moveTo>
                      <a:pt x="246" y="168"/>
                    </a:moveTo>
                    <a:lnTo>
                      <a:pt x="228" y="159"/>
                    </a:lnTo>
                    <a:lnTo>
                      <a:pt x="222" y="172"/>
                    </a:lnTo>
                    <a:moveTo>
                      <a:pt x="266" y="161"/>
                    </a:moveTo>
                    <a:lnTo>
                      <a:pt x="252" y="154"/>
                    </a:lnTo>
                    <a:lnTo>
                      <a:pt x="246" y="168"/>
                    </a:lnTo>
                    <a:moveTo>
                      <a:pt x="290" y="150"/>
                    </a:moveTo>
                    <a:lnTo>
                      <a:pt x="276" y="143"/>
                    </a:lnTo>
                    <a:lnTo>
                      <a:pt x="266" y="161"/>
                    </a:lnTo>
                    <a:moveTo>
                      <a:pt x="314" y="145"/>
                    </a:moveTo>
                    <a:lnTo>
                      <a:pt x="296" y="136"/>
                    </a:lnTo>
                    <a:lnTo>
                      <a:pt x="290" y="150"/>
                    </a:lnTo>
                    <a:moveTo>
                      <a:pt x="333" y="117"/>
                    </a:moveTo>
                    <a:lnTo>
                      <a:pt x="323" y="128"/>
                    </a:lnTo>
                    <a:lnTo>
                      <a:pt x="314" y="145"/>
                    </a:lnTo>
                    <a:moveTo>
                      <a:pt x="339" y="97"/>
                    </a:moveTo>
                    <a:lnTo>
                      <a:pt x="326" y="104"/>
                    </a:lnTo>
                    <a:lnTo>
                      <a:pt x="333" y="117"/>
                    </a:lnTo>
                    <a:moveTo>
                      <a:pt x="352" y="69"/>
                    </a:moveTo>
                    <a:lnTo>
                      <a:pt x="349" y="86"/>
                    </a:lnTo>
                    <a:lnTo>
                      <a:pt x="332" y="83"/>
                    </a:lnTo>
                    <a:lnTo>
                      <a:pt x="339" y="97"/>
                    </a:lnTo>
                    <a:moveTo>
                      <a:pt x="141" y="103"/>
                    </a:moveTo>
                    <a:lnTo>
                      <a:pt x="143" y="86"/>
                    </a:lnTo>
                    <a:moveTo>
                      <a:pt x="152" y="120"/>
                    </a:moveTo>
                    <a:lnTo>
                      <a:pt x="158" y="106"/>
                    </a:lnTo>
                    <a:lnTo>
                      <a:pt x="141" y="103"/>
                    </a:lnTo>
                    <a:moveTo>
                      <a:pt x="179" y="119"/>
                    </a:moveTo>
                    <a:lnTo>
                      <a:pt x="169" y="130"/>
                    </a:lnTo>
                    <a:lnTo>
                      <a:pt x="155" y="123"/>
                    </a:lnTo>
                    <a:moveTo>
                      <a:pt x="185" y="98"/>
                    </a:moveTo>
                    <a:lnTo>
                      <a:pt x="172" y="106"/>
                    </a:lnTo>
                    <a:lnTo>
                      <a:pt x="179" y="119"/>
                    </a:lnTo>
                    <a:moveTo>
                      <a:pt x="195" y="74"/>
                    </a:moveTo>
                    <a:lnTo>
                      <a:pt x="178" y="85"/>
                    </a:lnTo>
                    <a:lnTo>
                      <a:pt x="185" y="98"/>
                    </a:lnTo>
                    <a:moveTo>
                      <a:pt x="183" y="43"/>
                    </a:moveTo>
                    <a:lnTo>
                      <a:pt x="184" y="57"/>
                    </a:lnTo>
                    <a:lnTo>
                      <a:pt x="195" y="74"/>
                    </a:lnTo>
                    <a:moveTo>
                      <a:pt x="169" y="23"/>
                    </a:moveTo>
                    <a:lnTo>
                      <a:pt x="170" y="44"/>
                    </a:lnTo>
                    <a:lnTo>
                      <a:pt x="183" y="43"/>
                    </a:lnTo>
                    <a:moveTo>
                      <a:pt x="158" y="0"/>
                    </a:moveTo>
                    <a:lnTo>
                      <a:pt x="165" y="13"/>
                    </a:lnTo>
                    <a:lnTo>
                      <a:pt x="155" y="24"/>
                    </a:lnTo>
                    <a:lnTo>
                      <a:pt x="169" y="23"/>
                    </a:lnTo>
                    <a:moveTo>
                      <a:pt x="211" y="248"/>
                    </a:moveTo>
                    <a:lnTo>
                      <a:pt x="193" y="239"/>
                    </a:lnTo>
                    <a:moveTo>
                      <a:pt x="231" y="234"/>
                    </a:moveTo>
                    <a:lnTo>
                      <a:pt x="217" y="227"/>
                    </a:lnTo>
                    <a:lnTo>
                      <a:pt x="211" y="248"/>
                    </a:lnTo>
                    <a:moveTo>
                      <a:pt x="255" y="243"/>
                    </a:moveTo>
                    <a:lnTo>
                      <a:pt x="248" y="230"/>
                    </a:lnTo>
                    <a:lnTo>
                      <a:pt x="231" y="234"/>
                    </a:lnTo>
                    <a:moveTo>
                      <a:pt x="263" y="264"/>
                    </a:moveTo>
                    <a:lnTo>
                      <a:pt x="269" y="250"/>
                    </a:lnTo>
                    <a:lnTo>
                      <a:pt x="255" y="243"/>
                    </a:lnTo>
                    <a:moveTo>
                      <a:pt x="270" y="284"/>
                    </a:moveTo>
                    <a:lnTo>
                      <a:pt x="277" y="270"/>
                    </a:lnTo>
                    <a:lnTo>
                      <a:pt x="263" y="264"/>
                    </a:lnTo>
                    <a:moveTo>
                      <a:pt x="288" y="301"/>
                    </a:moveTo>
                    <a:lnTo>
                      <a:pt x="287" y="287"/>
                    </a:lnTo>
                    <a:lnTo>
                      <a:pt x="274" y="287"/>
                    </a:lnTo>
                    <a:moveTo>
                      <a:pt x="306" y="317"/>
                    </a:moveTo>
                    <a:lnTo>
                      <a:pt x="305" y="303"/>
                    </a:lnTo>
                    <a:lnTo>
                      <a:pt x="288" y="301"/>
                    </a:lnTo>
                    <a:moveTo>
                      <a:pt x="337" y="333"/>
                    </a:moveTo>
                    <a:lnTo>
                      <a:pt x="323" y="334"/>
                    </a:lnTo>
                    <a:lnTo>
                      <a:pt x="323" y="320"/>
                    </a:lnTo>
                    <a:lnTo>
                      <a:pt x="306" y="317"/>
                    </a:lnTo>
                    <a:moveTo>
                      <a:pt x="164" y="198"/>
                    </a:moveTo>
                    <a:lnTo>
                      <a:pt x="182" y="208"/>
                    </a:lnTo>
                    <a:moveTo>
                      <a:pt x="144" y="206"/>
                    </a:moveTo>
                    <a:lnTo>
                      <a:pt x="162" y="216"/>
                    </a:lnTo>
                    <a:lnTo>
                      <a:pt x="168" y="202"/>
                    </a:lnTo>
                    <a:moveTo>
                      <a:pt x="120" y="217"/>
                    </a:moveTo>
                    <a:lnTo>
                      <a:pt x="134" y="223"/>
                    </a:lnTo>
                    <a:lnTo>
                      <a:pt x="144" y="206"/>
                    </a:lnTo>
                    <a:moveTo>
                      <a:pt x="99" y="204"/>
                    </a:moveTo>
                    <a:lnTo>
                      <a:pt x="103" y="221"/>
                    </a:lnTo>
                    <a:lnTo>
                      <a:pt x="120" y="217"/>
                    </a:lnTo>
                    <a:moveTo>
                      <a:pt x="82" y="194"/>
                    </a:moveTo>
                    <a:lnTo>
                      <a:pt x="86" y="211"/>
                    </a:lnTo>
                    <a:lnTo>
                      <a:pt x="99" y="204"/>
                    </a:lnTo>
                    <a:moveTo>
                      <a:pt x="58" y="192"/>
                    </a:moveTo>
                    <a:lnTo>
                      <a:pt x="69" y="202"/>
                    </a:lnTo>
                    <a:lnTo>
                      <a:pt x="82" y="194"/>
                    </a:lnTo>
                    <a:moveTo>
                      <a:pt x="34" y="189"/>
                    </a:moveTo>
                    <a:lnTo>
                      <a:pt x="45" y="206"/>
                    </a:lnTo>
                    <a:lnTo>
                      <a:pt x="58" y="192"/>
                    </a:lnTo>
                    <a:moveTo>
                      <a:pt x="0" y="204"/>
                    </a:moveTo>
                    <a:lnTo>
                      <a:pt x="6" y="190"/>
                    </a:lnTo>
                    <a:lnTo>
                      <a:pt x="21" y="203"/>
                    </a:lnTo>
                    <a:lnTo>
                      <a:pt x="34" y="189"/>
                    </a:lnTo>
                    <a:moveTo>
                      <a:pt x="267" y="89"/>
                    </a:moveTo>
                    <a:lnTo>
                      <a:pt x="284" y="91"/>
                    </a:lnTo>
                    <a:moveTo>
                      <a:pt x="247" y="103"/>
                    </a:moveTo>
                    <a:lnTo>
                      <a:pt x="264" y="106"/>
                    </a:lnTo>
                    <a:lnTo>
                      <a:pt x="267" y="89"/>
                    </a:lnTo>
                    <a:moveTo>
                      <a:pt x="230" y="121"/>
                    </a:moveTo>
                    <a:lnTo>
                      <a:pt x="248" y="124"/>
                    </a:lnTo>
                    <a:lnTo>
                      <a:pt x="247" y="103"/>
                    </a:lnTo>
                    <a:moveTo>
                      <a:pt x="233" y="97"/>
                    </a:moveTo>
                    <a:lnTo>
                      <a:pt x="219" y="104"/>
                    </a:lnTo>
                    <a:lnTo>
                      <a:pt x="230" y="121"/>
                    </a:lnTo>
                    <a:moveTo>
                      <a:pt x="243" y="86"/>
                    </a:moveTo>
                    <a:lnTo>
                      <a:pt x="226" y="83"/>
                    </a:lnTo>
                    <a:lnTo>
                      <a:pt x="233" y="97"/>
                    </a:lnTo>
                    <a:moveTo>
                      <a:pt x="263" y="72"/>
                    </a:moveTo>
                    <a:lnTo>
                      <a:pt x="246" y="69"/>
                    </a:lnTo>
                    <a:lnTo>
                      <a:pt x="243" y="86"/>
                    </a:lnTo>
                    <a:moveTo>
                      <a:pt x="276" y="44"/>
                    </a:moveTo>
                    <a:lnTo>
                      <a:pt x="266" y="54"/>
                    </a:lnTo>
                    <a:lnTo>
                      <a:pt x="263" y="72"/>
                    </a:lnTo>
                    <a:moveTo>
                      <a:pt x="275" y="10"/>
                    </a:moveTo>
                    <a:lnTo>
                      <a:pt x="278" y="20"/>
                    </a:lnTo>
                    <a:lnTo>
                      <a:pt x="268" y="30"/>
                    </a:lnTo>
                    <a:lnTo>
                      <a:pt x="276" y="44"/>
                    </a:lnTo>
                    <a:moveTo>
                      <a:pt x="257" y="205"/>
                    </a:moveTo>
                    <a:lnTo>
                      <a:pt x="240" y="203"/>
                    </a:lnTo>
                    <a:moveTo>
                      <a:pt x="277" y="191"/>
                    </a:moveTo>
                    <a:lnTo>
                      <a:pt x="260" y="188"/>
                    </a:lnTo>
                    <a:lnTo>
                      <a:pt x="254" y="202"/>
                    </a:lnTo>
                    <a:moveTo>
                      <a:pt x="285" y="211"/>
                    </a:moveTo>
                    <a:lnTo>
                      <a:pt x="291" y="198"/>
                    </a:lnTo>
                    <a:lnTo>
                      <a:pt x="277" y="191"/>
                    </a:lnTo>
                    <a:moveTo>
                      <a:pt x="296" y="235"/>
                    </a:moveTo>
                    <a:lnTo>
                      <a:pt x="299" y="218"/>
                    </a:lnTo>
                    <a:lnTo>
                      <a:pt x="285" y="211"/>
                    </a:lnTo>
                    <a:moveTo>
                      <a:pt x="317" y="255"/>
                    </a:moveTo>
                    <a:lnTo>
                      <a:pt x="310" y="241"/>
                    </a:lnTo>
                    <a:lnTo>
                      <a:pt x="296" y="235"/>
                    </a:lnTo>
                    <a:moveTo>
                      <a:pt x="338" y="254"/>
                    </a:moveTo>
                    <a:lnTo>
                      <a:pt x="327" y="244"/>
                    </a:lnTo>
                    <a:lnTo>
                      <a:pt x="317" y="255"/>
                    </a:lnTo>
                    <a:moveTo>
                      <a:pt x="365" y="253"/>
                    </a:moveTo>
                    <a:lnTo>
                      <a:pt x="351" y="240"/>
                    </a:lnTo>
                    <a:lnTo>
                      <a:pt x="341" y="251"/>
                    </a:lnTo>
                    <a:moveTo>
                      <a:pt x="389" y="242"/>
                    </a:moveTo>
                    <a:lnTo>
                      <a:pt x="389" y="249"/>
                    </a:lnTo>
                    <a:lnTo>
                      <a:pt x="375" y="236"/>
                    </a:lnTo>
                    <a:lnTo>
                      <a:pt x="365" y="253"/>
                    </a:lnTo>
                    <a:moveTo>
                      <a:pt x="198" y="163"/>
                    </a:moveTo>
                    <a:lnTo>
                      <a:pt x="184" y="157"/>
                    </a:lnTo>
                    <a:moveTo>
                      <a:pt x="221" y="152"/>
                    </a:moveTo>
                    <a:lnTo>
                      <a:pt x="207" y="145"/>
                    </a:lnTo>
                    <a:lnTo>
                      <a:pt x="198" y="163"/>
                    </a:lnTo>
                    <a:moveTo>
                      <a:pt x="241" y="144"/>
                    </a:moveTo>
                    <a:lnTo>
                      <a:pt x="228" y="138"/>
                    </a:lnTo>
                    <a:lnTo>
                      <a:pt x="221" y="152"/>
                    </a:lnTo>
                    <a:moveTo>
                      <a:pt x="265" y="133"/>
                    </a:moveTo>
                    <a:lnTo>
                      <a:pt x="251" y="127"/>
                    </a:lnTo>
                    <a:lnTo>
                      <a:pt x="245" y="141"/>
                    </a:lnTo>
                    <a:moveTo>
                      <a:pt x="289" y="115"/>
                    </a:moveTo>
                    <a:lnTo>
                      <a:pt x="271" y="119"/>
                    </a:lnTo>
                    <a:lnTo>
                      <a:pt x="265" y="133"/>
                    </a:lnTo>
                    <a:moveTo>
                      <a:pt x="298" y="91"/>
                    </a:moveTo>
                    <a:lnTo>
                      <a:pt x="285" y="98"/>
                    </a:lnTo>
                    <a:lnTo>
                      <a:pt x="289" y="115"/>
                    </a:lnTo>
                    <a:moveTo>
                      <a:pt x="311" y="70"/>
                    </a:moveTo>
                    <a:lnTo>
                      <a:pt x="294" y="74"/>
                    </a:lnTo>
                    <a:lnTo>
                      <a:pt x="298" y="91"/>
                    </a:lnTo>
                    <a:moveTo>
                      <a:pt x="313" y="39"/>
                    </a:moveTo>
                    <a:lnTo>
                      <a:pt x="320" y="46"/>
                    </a:lnTo>
                    <a:lnTo>
                      <a:pt x="300" y="53"/>
                    </a:lnTo>
                    <a:lnTo>
                      <a:pt x="307" y="67"/>
                    </a:lnTo>
                    <a:moveTo>
                      <a:pt x="223" y="200"/>
                    </a:moveTo>
                    <a:lnTo>
                      <a:pt x="206" y="197"/>
                    </a:lnTo>
                    <a:moveTo>
                      <a:pt x="243" y="192"/>
                    </a:moveTo>
                    <a:lnTo>
                      <a:pt x="226" y="183"/>
                    </a:lnTo>
                    <a:lnTo>
                      <a:pt x="223" y="200"/>
                    </a:lnTo>
                    <a:moveTo>
                      <a:pt x="263" y="178"/>
                    </a:moveTo>
                    <a:lnTo>
                      <a:pt x="249" y="172"/>
                    </a:lnTo>
                    <a:lnTo>
                      <a:pt x="246" y="189"/>
                    </a:lnTo>
                    <a:moveTo>
                      <a:pt x="287" y="181"/>
                    </a:moveTo>
                    <a:lnTo>
                      <a:pt x="276" y="164"/>
                    </a:lnTo>
                    <a:lnTo>
                      <a:pt x="263" y="178"/>
                    </a:lnTo>
                    <a:moveTo>
                      <a:pt x="318" y="169"/>
                    </a:moveTo>
                    <a:lnTo>
                      <a:pt x="301" y="166"/>
                    </a:lnTo>
                    <a:lnTo>
                      <a:pt x="291" y="177"/>
                    </a:lnTo>
                    <a:moveTo>
                      <a:pt x="334" y="151"/>
                    </a:moveTo>
                    <a:lnTo>
                      <a:pt x="317" y="149"/>
                    </a:lnTo>
                    <a:lnTo>
                      <a:pt x="318" y="169"/>
                    </a:lnTo>
                    <a:moveTo>
                      <a:pt x="351" y="141"/>
                    </a:moveTo>
                    <a:lnTo>
                      <a:pt x="334" y="131"/>
                    </a:lnTo>
                    <a:lnTo>
                      <a:pt x="334" y="151"/>
                    </a:lnTo>
                    <a:moveTo>
                      <a:pt x="385" y="119"/>
                    </a:moveTo>
                    <a:lnTo>
                      <a:pt x="371" y="133"/>
                    </a:lnTo>
                    <a:lnTo>
                      <a:pt x="354" y="123"/>
                    </a:lnTo>
                    <a:lnTo>
                      <a:pt x="348" y="137"/>
                    </a:lnTo>
                    <a:moveTo>
                      <a:pt x="173" y="160"/>
                    </a:moveTo>
                    <a:lnTo>
                      <a:pt x="177" y="177"/>
                    </a:lnTo>
                    <a:moveTo>
                      <a:pt x="152" y="147"/>
                    </a:moveTo>
                    <a:lnTo>
                      <a:pt x="156" y="164"/>
                    </a:lnTo>
                    <a:lnTo>
                      <a:pt x="173" y="160"/>
                    </a:lnTo>
                    <a:moveTo>
                      <a:pt x="135" y="138"/>
                    </a:moveTo>
                    <a:lnTo>
                      <a:pt x="135" y="151"/>
                    </a:lnTo>
                    <a:lnTo>
                      <a:pt x="152" y="147"/>
                    </a:lnTo>
                    <a:moveTo>
                      <a:pt x="117" y="121"/>
                    </a:moveTo>
                    <a:lnTo>
                      <a:pt x="118" y="135"/>
                    </a:lnTo>
                    <a:lnTo>
                      <a:pt x="135" y="138"/>
                    </a:lnTo>
                    <a:moveTo>
                      <a:pt x="96" y="108"/>
                    </a:moveTo>
                    <a:lnTo>
                      <a:pt x="100" y="125"/>
                    </a:lnTo>
                    <a:lnTo>
                      <a:pt x="117" y="121"/>
                    </a:lnTo>
                    <a:moveTo>
                      <a:pt x="75" y="95"/>
                    </a:moveTo>
                    <a:lnTo>
                      <a:pt x="79" y="112"/>
                    </a:lnTo>
                    <a:lnTo>
                      <a:pt x="96" y="108"/>
                    </a:lnTo>
                    <a:moveTo>
                      <a:pt x="58" y="79"/>
                    </a:moveTo>
                    <a:lnTo>
                      <a:pt x="58" y="99"/>
                    </a:lnTo>
                    <a:lnTo>
                      <a:pt x="75" y="95"/>
                    </a:lnTo>
                    <a:moveTo>
                      <a:pt x="46" y="48"/>
                    </a:moveTo>
                    <a:lnTo>
                      <a:pt x="60" y="55"/>
                    </a:lnTo>
                    <a:lnTo>
                      <a:pt x="43" y="65"/>
                    </a:lnTo>
                    <a:lnTo>
                      <a:pt x="54" y="82"/>
                    </a:lnTo>
                    <a:moveTo>
                      <a:pt x="141" y="110"/>
                    </a:moveTo>
                    <a:lnTo>
                      <a:pt x="142" y="131"/>
                    </a:lnTo>
                    <a:moveTo>
                      <a:pt x="123" y="94"/>
                    </a:moveTo>
                    <a:lnTo>
                      <a:pt x="124" y="114"/>
                    </a:lnTo>
                    <a:lnTo>
                      <a:pt x="141" y="110"/>
                    </a:lnTo>
                    <a:moveTo>
                      <a:pt x="105" y="77"/>
                    </a:moveTo>
                    <a:lnTo>
                      <a:pt x="109" y="94"/>
                    </a:lnTo>
                    <a:lnTo>
                      <a:pt x="123" y="94"/>
                    </a:lnTo>
                    <a:moveTo>
                      <a:pt x="91" y="57"/>
                    </a:moveTo>
                    <a:lnTo>
                      <a:pt x="92" y="77"/>
                    </a:lnTo>
                    <a:lnTo>
                      <a:pt x="105" y="77"/>
                    </a:lnTo>
                    <a:moveTo>
                      <a:pt x="115" y="60"/>
                    </a:moveTo>
                    <a:lnTo>
                      <a:pt x="104" y="50"/>
                    </a:lnTo>
                    <a:lnTo>
                      <a:pt x="88" y="60"/>
                    </a:lnTo>
                    <a:moveTo>
                      <a:pt x="136" y="59"/>
                    </a:moveTo>
                    <a:lnTo>
                      <a:pt x="125" y="49"/>
                    </a:lnTo>
                    <a:lnTo>
                      <a:pt x="115" y="60"/>
                    </a:lnTo>
                    <a:moveTo>
                      <a:pt x="148" y="31"/>
                    </a:moveTo>
                    <a:lnTo>
                      <a:pt x="149" y="45"/>
                    </a:lnTo>
                    <a:lnTo>
                      <a:pt x="139" y="55"/>
                    </a:lnTo>
                    <a:moveTo>
                      <a:pt x="124" y="8"/>
                    </a:moveTo>
                    <a:lnTo>
                      <a:pt x="131" y="14"/>
                    </a:lnTo>
                    <a:lnTo>
                      <a:pt x="131" y="28"/>
                    </a:lnTo>
                    <a:lnTo>
                      <a:pt x="148" y="31"/>
                    </a:lnTo>
                    <a:moveTo>
                      <a:pt x="163" y="250"/>
                    </a:moveTo>
                    <a:lnTo>
                      <a:pt x="146" y="247"/>
                    </a:lnTo>
                    <a:moveTo>
                      <a:pt x="153" y="274"/>
                    </a:moveTo>
                    <a:lnTo>
                      <a:pt x="174" y="267"/>
                    </a:lnTo>
                    <a:lnTo>
                      <a:pt x="163" y="250"/>
                    </a:lnTo>
                    <a:moveTo>
                      <a:pt x="147" y="295"/>
                    </a:moveTo>
                    <a:lnTo>
                      <a:pt x="161" y="288"/>
                    </a:lnTo>
                    <a:lnTo>
                      <a:pt x="153" y="274"/>
                    </a:lnTo>
                    <a:moveTo>
                      <a:pt x="140" y="275"/>
                    </a:moveTo>
                    <a:lnTo>
                      <a:pt x="133" y="289"/>
                    </a:lnTo>
                    <a:lnTo>
                      <a:pt x="147" y="295"/>
                    </a:lnTo>
                    <a:moveTo>
                      <a:pt x="109" y="279"/>
                    </a:moveTo>
                    <a:lnTo>
                      <a:pt x="122" y="272"/>
                    </a:lnTo>
                    <a:lnTo>
                      <a:pt x="140" y="275"/>
                    </a:lnTo>
                    <a:moveTo>
                      <a:pt x="103" y="300"/>
                    </a:moveTo>
                    <a:lnTo>
                      <a:pt x="116" y="293"/>
                    </a:lnTo>
                    <a:lnTo>
                      <a:pt x="109" y="279"/>
                    </a:lnTo>
                    <a:moveTo>
                      <a:pt x="100" y="324"/>
                    </a:moveTo>
                    <a:lnTo>
                      <a:pt x="114" y="317"/>
                    </a:lnTo>
                    <a:lnTo>
                      <a:pt x="103" y="300"/>
                    </a:lnTo>
                    <a:moveTo>
                      <a:pt x="91" y="355"/>
                    </a:moveTo>
                    <a:lnTo>
                      <a:pt x="87" y="345"/>
                    </a:lnTo>
                    <a:lnTo>
                      <a:pt x="104" y="341"/>
                    </a:lnTo>
                    <a:lnTo>
                      <a:pt x="100" y="324"/>
                    </a:lnTo>
                    <a:moveTo>
                      <a:pt x="370" y="191"/>
                    </a:moveTo>
                    <a:lnTo>
                      <a:pt x="387" y="194"/>
                    </a:lnTo>
                    <a:moveTo>
                      <a:pt x="357" y="212"/>
                    </a:moveTo>
                    <a:lnTo>
                      <a:pt x="371" y="212"/>
                    </a:lnTo>
                    <a:lnTo>
                      <a:pt x="367" y="195"/>
                    </a:lnTo>
                    <a:moveTo>
                      <a:pt x="340" y="230"/>
                    </a:moveTo>
                    <a:lnTo>
                      <a:pt x="354" y="230"/>
                    </a:lnTo>
                    <a:lnTo>
                      <a:pt x="354" y="216"/>
                    </a:lnTo>
                    <a:moveTo>
                      <a:pt x="329" y="207"/>
                    </a:moveTo>
                    <a:lnTo>
                      <a:pt x="320" y="224"/>
                    </a:lnTo>
                    <a:lnTo>
                      <a:pt x="337" y="234"/>
                    </a:lnTo>
                    <a:moveTo>
                      <a:pt x="315" y="186"/>
                    </a:moveTo>
                    <a:lnTo>
                      <a:pt x="312" y="204"/>
                    </a:lnTo>
                    <a:lnTo>
                      <a:pt x="326" y="210"/>
                    </a:lnTo>
                    <a:moveTo>
                      <a:pt x="339" y="182"/>
                    </a:moveTo>
                    <a:lnTo>
                      <a:pt x="328" y="172"/>
                    </a:lnTo>
                    <a:lnTo>
                      <a:pt x="315" y="186"/>
                    </a:lnTo>
                    <a:moveTo>
                      <a:pt x="363" y="185"/>
                    </a:moveTo>
                    <a:lnTo>
                      <a:pt x="349" y="172"/>
                    </a:lnTo>
                    <a:lnTo>
                      <a:pt x="339" y="182"/>
                    </a:lnTo>
                    <a:moveTo>
                      <a:pt x="397" y="177"/>
                    </a:moveTo>
                    <a:lnTo>
                      <a:pt x="390" y="184"/>
                    </a:lnTo>
                    <a:lnTo>
                      <a:pt x="376" y="171"/>
                    </a:lnTo>
                    <a:lnTo>
                      <a:pt x="363" y="185"/>
                    </a:lnTo>
                    <a:moveTo>
                      <a:pt x="207" y="252"/>
                    </a:moveTo>
                    <a:lnTo>
                      <a:pt x="205" y="269"/>
                    </a:lnTo>
                    <a:moveTo>
                      <a:pt x="232" y="261"/>
                    </a:moveTo>
                    <a:lnTo>
                      <a:pt x="228" y="244"/>
                    </a:lnTo>
                    <a:lnTo>
                      <a:pt x="207" y="252"/>
                    </a:lnTo>
                    <a:moveTo>
                      <a:pt x="250" y="278"/>
                    </a:moveTo>
                    <a:lnTo>
                      <a:pt x="245" y="261"/>
                    </a:lnTo>
                    <a:lnTo>
                      <a:pt x="232" y="261"/>
                    </a:lnTo>
                    <a:moveTo>
                      <a:pt x="229" y="278"/>
                    </a:moveTo>
                    <a:lnTo>
                      <a:pt x="246" y="288"/>
                    </a:lnTo>
                    <a:lnTo>
                      <a:pt x="250" y="278"/>
                    </a:lnTo>
                    <a:moveTo>
                      <a:pt x="213" y="310"/>
                    </a:moveTo>
                    <a:lnTo>
                      <a:pt x="219" y="296"/>
                    </a:lnTo>
                    <a:lnTo>
                      <a:pt x="232" y="282"/>
                    </a:lnTo>
                    <a:moveTo>
                      <a:pt x="217" y="334"/>
                    </a:moveTo>
                    <a:lnTo>
                      <a:pt x="230" y="320"/>
                    </a:lnTo>
                    <a:lnTo>
                      <a:pt x="213" y="310"/>
                    </a:lnTo>
                    <a:moveTo>
                      <a:pt x="228" y="357"/>
                    </a:moveTo>
                    <a:lnTo>
                      <a:pt x="234" y="343"/>
                    </a:lnTo>
                    <a:lnTo>
                      <a:pt x="224" y="334"/>
                    </a:lnTo>
                    <a:moveTo>
                      <a:pt x="246" y="388"/>
                    </a:moveTo>
                    <a:lnTo>
                      <a:pt x="236" y="378"/>
                    </a:lnTo>
                    <a:lnTo>
                      <a:pt x="242" y="364"/>
                    </a:lnTo>
                    <a:lnTo>
                      <a:pt x="228" y="357"/>
                    </a:lnTo>
                    <a:moveTo>
                      <a:pt x="215" y="365"/>
                    </a:moveTo>
                    <a:lnTo>
                      <a:pt x="208" y="379"/>
                    </a:lnTo>
                    <a:moveTo>
                      <a:pt x="210" y="341"/>
                    </a:moveTo>
                    <a:lnTo>
                      <a:pt x="201" y="358"/>
                    </a:lnTo>
                    <a:lnTo>
                      <a:pt x="215" y="365"/>
                    </a:lnTo>
                    <a:moveTo>
                      <a:pt x="203" y="321"/>
                    </a:moveTo>
                    <a:lnTo>
                      <a:pt x="197" y="334"/>
                    </a:lnTo>
                    <a:lnTo>
                      <a:pt x="210" y="341"/>
                    </a:lnTo>
                    <a:moveTo>
                      <a:pt x="230" y="313"/>
                    </a:moveTo>
                    <a:lnTo>
                      <a:pt x="213" y="303"/>
                    </a:lnTo>
                    <a:lnTo>
                      <a:pt x="203" y="321"/>
                    </a:lnTo>
                    <a:moveTo>
                      <a:pt x="247" y="302"/>
                    </a:moveTo>
                    <a:lnTo>
                      <a:pt x="233" y="295"/>
                    </a:lnTo>
                    <a:lnTo>
                      <a:pt x="230" y="313"/>
                    </a:lnTo>
                    <a:moveTo>
                      <a:pt x="268" y="315"/>
                    </a:moveTo>
                    <a:lnTo>
                      <a:pt x="264" y="298"/>
                    </a:lnTo>
                    <a:lnTo>
                      <a:pt x="247" y="302"/>
                    </a:lnTo>
                    <a:moveTo>
                      <a:pt x="275" y="335"/>
                    </a:moveTo>
                    <a:lnTo>
                      <a:pt x="282" y="321"/>
                    </a:lnTo>
                    <a:lnTo>
                      <a:pt x="268" y="315"/>
                    </a:lnTo>
                    <a:moveTo>
                      <a:pt x="300" y="365"/>
                    </a:moveTo>
                    <a:lnTo>
                      <a:pt x="286" y="359"/>
                    </a:lnTo>
                    <a:lnTo>
                      <a:pt x="293" y="345"/>
                    </a:lnTo>
                    <a:lnTo>
                      <a:pt x="279" y="338"/>
                    </a:lnTo>
                    <a:moveTo>
                      <a:pt x="213" y="217"/>
                    </a:moveTo>
                    <a:lnTo>
                      <a:pt x="202" y="201"/>
                    </a:lnTo>
                    <a:moveTo>
                      <a:pt x="237" y="220"/>
                    </a:moveTo>
                    <a:lnTo>
                      <a:pt x="226" y="203"/>
                    </a:lnTo>
                    <a:lnTo>
                      <a:pt x="213" y="217"/>
                    </a:lnTo>
                    <a:moveTo>
                      <a:pt x="261" y="223"/>
                    </a:moveTo>
                    <a:lnTo>
                      <a:pt x="250" y="206"/>
                    </a:lnTo>
                    <a:lnTo>
                      <a:pt x="237" y="220"/>
                    </a:lnTo>
                    <a:moveTo>
                      <a:pt x="276" y="243"/>
                    </a:moveTo>
                    <a:lnTo>
                      <a:pt x="279" y="225"/>
                    </a:lnTo>
                    <a:lnTo>
                      <a:pt x="261" y="223"/>
                    </a:lnTo>
                    <a:moveTo>
                      <a:pt x="287" y="259"/>
                    </a:moveTo>
                    <a:lnTo>
                      <a:pt x="289" y="242"/>
                    </a:lnTo>
                    <a:lnTo>
                      <a:pt x="272" y="239"/>
                    </a:lnTo>
                    <a:moveTo>
                      <a:pt x="308" y="279"/>
                    </a:moveTo>
                    <a:lnTo>
                      <a:pt x="304" y="262"/>
                    </a:lnTo>
                    <a:lnTo>
                      <a:pt x="287" y="259"/>
                    </a:lnTo>
                    <a:moveTo>
                      <a:pt x="332" y="289"/>
                    </a:moveTo>
                    <a:lnTo>
                      <a:pt x="325" y="275"/>
                    </a:lnTo>
                    <a:lnTo>
                      <a:pt x="308" y="279"/>
                    </a:lnTo>
                    <a:moveTo>
                      <a:pt x="363" y="298"/>
                    </a:moveTo>
                    <a:lnTo>
                      <a:pt x="353" y="302"/>
                    </a:lnTo>
                    <a:lnTo>
                      <a:pt x="349" y="285"/>
                    </a:lnTo>
                    <a:lnTo>
                      <a:pt x="332" y="289"/>
                    </a:lnTo>
                    <a:moveTo>
                      <a:pt x="107" y="238"/>
                    </a:moveTo>
                    <a:lnTo>
                      <a:pt x="121" y="238"/>
                    </a:lnTo>
                    <a:moveTo>
                      <a:pt x="87" y="252"/>
                    </a:moveTo>
                    <a:lnTo>
                      <a:pt x="105" y="255"/>
                    </a:lnTo>
                    <a:lnTo>
                      <a:pt x="107" y="238"/>
                    </a:lnTo>
                    <a:moveTo>
                      <a:pt x="67" y="267"/>
                    </a:moveTo>
                    <a:lnTo>
                      <a:pt x="88" y="266"/>
                    </a:lnTo>
                    <a:lnTo>
                      <a:pt x="87" y="252"/>
                    </a:lnTo>
                    <a:moveTo>
                      <a:pt x="51" y="278"/>
                    </a:moveTo>
                    <a:lnTo>
                      <a:pt x="68" y="280"/>
                    </a:lnTo>
                    <a:lnTo>
                      <a:pt x="67" y="267"/>
                    </a:lnTo>
                    <a:moveTo>
                      <a:pt x="53" y="254"/>
                    </a:moveTo>
                    <a:lnTo>
                      <a:pt x="40" y="268"/>
                    </a:lnTo>
                    <a:lnTo>
                      <a:pt x="51" y="278"/>
                    </a:lnTo>
                    <a:moveTo>
                      <a:pt x="52" y="233"/>
                    </a:moveTo>
                    <a:lnTo>
                      <a:pt x="42" y="244"/>
                    </a:lnTo>
                    <a:lnTo>
                      <a:pt x="53" y="254"/>
                    </a:lnTo>
                    <a:moveTo>
                      <a:pt x="24" y="220"/>
                    </a:moveTo>
                    <a:lnTo>
                      <a:pt x="38" y="220"/>
                    </a:lnTo>
                    <a:lnTo>
                      <a:pt x="52" y="233"/>
                    </a:lnTo>
                    <a:moveTo>
                      <a:pt x="5" y="248"/>
                    </a:moveTo>
                    <a:lnTo>
                      <a:pt x="8" y="238"/>
                    </a:lnTo>
                    <a:lnTo>
                      <a:pt x="25" y="234"/>
                    </a:lnTo>
                    <a:lnTo>
                      <a:pt x="24" y="220"/>
                    </a:lnTo>
                    <a:moveTo>
                      <a:pt x="175" y="215"/>
                    </a:moveTo>
                    <a:lnTo>
                      <a:pt x="193" y="218"/>
                    </a:lnTo>
                    <a:moveTo>
                      <a:pt x="152" y="226"/>
                    </a:moveTo>
                    <a:lnTo>
                      <a:pt x="169" y="229"/>
                    </a:lnTo>
                    <a:lnTo>
                      <a:pt x="175" y="215"/>
                    </a:lnTo>
                    <a:moveTo>
                      <a:pt x="132" y="241"/>
                    </a:moveTo>
                    <a:lnTo>
                      <a:pt x="149" y="244"/>
                    </a:lnTo>
                    <a:lnTo>
                      <a:pt x="152" y="226"/>
                    </a:lnTo>
                    <a:moveTo>
                      <a:pt x="111" y="248"/>
                    </a:moveTo>
                    <a:lnTo>
                      <a:pt x="125" y="255"/>
                    </a:lnTo>
                    <a:lnTo>
                      <a:pt x="132" y="241"/>
                    </a:lnTo>
                    <a:moveTo>
                      <a:pt x="91" y="269"/>
                    </a:moveTo>
                    <a:lnTo>
                      <a:pt x="108" y="265"/>
                    </a:lnTo>
                    <a:lnTo>
                      <a:pt x="111" y="248"/>
                    </a:lnTo>
                    <a:moveTo>
                      <a:pt x="78" y="290"/>
                    </a:moveTo>
                    <a:lnTo>
                      <a:pt x="95" y="286"/>
                    </a:lnTo>
                    <a:lnTo>
                      <a:pt x="91" y="269"/>
                    </a:lnTo>
                    <a:moveTo>
                      <a:pt x="65" y="311"/>
                    </a:moveTo>
                    <a:lnTo>
                      <a:pt x="82" y="307"/>
                    </a:lnTo>
                    <a:lnTo>
                      <a:pt x="78" y="290"/>
                    </a:lnTo>
                    <a:moveTo>
                      <a:pt x="42" y="336"/>
                    </a:moveTo>
                    <a:lnTo>
                      <a:pt x="45" y="312"/>
                    </a:lnTo>
                    <a:lnTo>
                      <a:pt x="52" y="326"/>
                    </a:lnTo>
                    <a:lnTo>
                      <a:pt x="69" y="315"/>
                    </a:lnTo>
                    <a:moveTo>
                      <a:pt x="92" y="191"/>
                    </a:moveTo>
                    <a:lnTo>
                      <a:pt x="85" y="177"/>
                    </a:lnTo>
                    <a:moveTo>
                      <a:pt x="113" y="197"/>
                    </a:moveTo>
                    <a:lnTo>
                      <a:pt x="106" y="183"/>
                    </a:lnTo>
                    <a:lnTo>
                      <a:pt x="92" y="191"/>
                    </a:lnTo>
                    <a:moveTo>
                      <a:pt x="129" y="179"/>
                    </a:moveTo>
                    <a:lnTo>
                      <a:pt x="130" y="193"/>
                    </a:lnTo>
                    <a:lnTo>
                      <a:pt x="113" y="197"/>
                    </a:lnTo>
                    <a:moveTo>
                      <a:pt x="115" y="159"/>
                    </a:moveTo>
                    <a:lnTo>
                      <a:pt x="112" y="176"/>
                    </a:lnTo>
                    <a:lnTo>
                      <a:pt x="129" y="179"/>
                    </a:lnTo>
                    <a:moveTo>
                      <a:pt x="87" y="146"/>
                    </a:moveTo>
                    <a:lnTo>
                      <a:pt x="94" y="160"/>
                    </a:lnTo>
                    <a:lnTo>
                      <a:pt x="115" y="159"/>
                    </a:lnTo>
                    <a:moveTo>
                      <a:pt x="60" y="147"/>
                    </a:moveTo>
                    <a:lnTo>
                      <a:pt x="74" y="160"/>
                    </a:lnTo>
                    <a:lnTo>
                      <a:pt x="87" y="146"/>
                    </a:lnTo>
                    <a:moveTo>
                      <a:pt x="42" y="144"/>
                    </a:moveTo>
                    <a:lnTo>
                      <a:pt x="50" y="158"/>
                    </a:lnTo>
                    <a:lnTo>
                      <a:pt x="60" y="147"/>
                    </a:lnTo>
                    <a:moveTo>
                      <a:pt x="1" y="146"/>
                    </a:moveTo>
                    <a:lnTo>
                      <a:pt x="18" y="135"/>
                    </a:lnTo>
                    <a:lnTo>
                      <a:pt x="26" y="148"/>
                    </a:lnTo>
                    <a:lnTo>
                      <a:pt x="39" y="141"/>
                    </a:lnTo>
                    <a:moveTo>
                      <a:pt x="189" y="215"/>
                    </a:moveTo>
                    <a:lnTo>
                      <a:pt x="202" y="207"/>
                    </a:lnTo>
                    <a:moveTo>
                      <a:pt x="180" y="239"/>
                    </a:moveTo>
                    <a:lnTo>
                      <a:pt x="196" y="228"/>
                    </a:lnTo>
                    <a:lnTo>
                      <a:pt x="189" y="215"/>
                    </a:lnTo>
                    <a:moveTo>
                      <a:pt x="173" y="260"/>
                    </a:moveTo>
                    <a:lnTo>
                      <a:pt x="187" y="253"/>
                    </a:lnTo>
                    <a:lnTo>
                      <a:pt x="180" y="239"/>
                    </a:lnTo>
                    <a:moveTo>
                      <a:pt x="164" y="284"/>
                    </a:moveTo>
                    <a:lnTo>
                      <a:pt x="181" y="273"/>
                    </a:lnTo>
                    <a:lnTo>
                      <a:pt x="173" y="260"/>
                    </a:lnTo>
                    <a:moveTo>
                      <a:pt x="158" y="305"/>
                    </a:moveTo>
                    <a:lnTo>
                      <a:pt x="171" y="298"/>
                    </a:lnTo>
                    <a:lnTo>
                      <a:pt x="164" y="284"/>
                    </a:lnTo>
                    <a:moveTo>
                      <a:pt x="148" y="329"/>
                    </a:moveTo>
                    <a:lnTo>
                      <a:pt x="165" y="318"/>
                    </a:lnTo>
                    <a:lnTo>
                      <a:pt x="158" y="305"/>
                    </a:lnTo>
                    <a:moveTo>
                      <a:pt x="142" y="350"/>
                    </a:moveTo>
                    <a:lnTo>
                      <a:pt x="156" y="343"/>
                    </a:lnTo>
                    <a:lnTo>
                      <a:pt x="148" y="329"/>
                    </a:lnTo>
                    <a:moveTo>
                      <a:pt x="143" y="384"/>
                    </a:moveTo>
                    <a:lnTo>
                      <a:pt x="133" y="374"/>
                    </a:lnTo>
                    <a:lnTo>
                      <a:pt x="153" y="367"/>
                    </a:lnTo>
                    <a:lnTo>
                      <a:pt x="142" y="350"/>
                    </a:lnTo>
                  </a:path>
                </a:pathLst>
              </a:custGeom>
              <a:noFill/>
              <a:ln w="12700" cap="flat">
                <a:solidFill>
                  <a:srgbClr val="25221E"/>
                </a:solidFill>
                <a:prstDash val="solid"/>
                <a:round/>
                <a:headEnd/>
                <a:tailEnd/>
              </a:ln>
            </p:spPr>
            <p:txBody>
              <a:bodyPr/>
              <a:lstStyle/>
              <a:p>
                <a:endParaRPr lang="pl-PL"/>
              </a:p>
            </p:txBody>
          </p:sp>
        </p:grpSp>
        <p:grpSp>
          <p:nvGrpSpPr>
            <p:cNvPr id="12" name="Group 1145"/>
            <p:cNvGrpSpPr>
              <a:grpSpLocks/>
            </p:cNvGrpSpPr>
            <p:nvPr/>
          </p:nvGrpSpPr>
          <p:grpSpPr bwMode="auto">
            <a:xfrm>
              <a:off x="2772" y="2200"/>
              <a:ext cx="488" cy="492"/>
              <a:chOff x="2772" y="1980"/>
              <a:chExt cx="488" cy="492"/>
            </a:xfrm>
          </p:grpSpPr>
          <p:sp>
            <p:nvSpPr>
              <p:cNvPr id="75898" name="Oval 1146"/>
              <p:cNvSpPr>
                <a:spLocks noChangeArrowheads="1"/>
              </p:cNvSpPr>
              <p:nvPr/>
            </p:nvSpPr>
            <p:spPr bwMode="auto">
              <a:xfrm>
                <a:off x="2772" y="1980"/>
                <a:ext cx="488" cy="488"/>
              </a:xfrm>
              <a:prstGeom prst="ellipse">
                <a:avLst/>
              </a:prstGeom>
              <a:solidFill>
                <a:schemeClr val="bg1"/>
              </a:solidFill>
              <a:ln w="9525">
                <a:noFill/>
                <a:round/>
                <a:headEnd/>
                <a:tailEnd/>
              </a:ln>
              <a:effectLst/>
            </p:spPr>
            <p:txBody>
              <a:bodyPr wrap="none" anchor="ctr"/>
              <a:lstStyle/>
              <a:p>
                <a:endParaRPr lang="pl-PL"/>
              </a:p>
            </p:txBody>
          </p:sp>
          <p:sp>
            <p:nvSpPr>
              <p:cNvPr id="75899" name="Freeform 1147"/>
              <p:cNvSpPr>
                <a:spLocks noEditPoints="1"/>
              </p:cNvSpPr>
              <p:nvPr/>
            </p:nvSpPr>
            <p:spPr bwMode="auto">
              <a:xfrm>
                <a:off x="2781" y="2003"/>
                <a:ext cx="473" cy="469"/>
              </a:xfrm>
              <a:custGeom>
                <a:avLst/>
                <a:gdLst/>
                <a:ahLst/>
                <a:cxnLst>
                  <a:cxn ang="0">
                    <a:pos x="80" y="140"/>
                  </a:cxn>
                  <a:cxn ang="0">
                    <a:pos x="136" y="179"/>
                  </a:cxn>
                  <a:cxn ang="0">
                    <a:pos x="180" y="153"/>
                  </a:cxn>
                  <a:cxn ang="0">
                    <a:pos x="212" y="84"/>
                  </a:cxn>
                  <a:cxn ang="0">
                    <a:pos x="216" y="1"/>
                  </a:cxn>
                  <a:cxn ang="0">
                    <a:pos x="201" y="273"/>
                  </a:cxn>
                  <a:cxn ang="0">
                    <a:pos x="170" y="349"/>
                  </a:cxn>
                  <a:cxn ang="0">
                    <a:pos x="184" y="369"/>
                  </a:cxn>
                  <a:cxn ang="0">
                    <a:pos x="290" y="150"/>
                  </a:cxn>
                  <a:cxn ang="0">
                    <a:pos x="339" y="97"/>
                  </a:cxn>
                  <a:cxn ang="0">
                    <a:pos x="152" y="120"/>
                  </a:cxn>
                  <a:cxn ang="0">
                    <a:pos x="195" y="74"/>
                  </a:cxn>
                  <a:cxn ang="0">
                    <a:pos x="158" y="0"/>
                  </a:cxn>
                  <a:cxn ang="0">
                    <a:pos x="255" y="243"/>
                  </a:cxn>
                  <a:cxn ang="0">
                    <a:pos x="288" y="301"/>
                  </a:cxn>
                  <a:cxn ang="0">
                    <a:pos x="306" y="317"/>
                  </a:cxn>
                  <a:cxn ang="0">
                    <a:pos x="99" y="204"/>
                  </a:cxn>
                  <a:cxn ang="0">
                    <a:pos x="34" y="189"/>
                  </a:cxn>
                  <a:cxn ang="0">
                    <a:pos x="247" y="103"/>
                  </a:cxn>
                  <a:cxn ang="0">
                    <a:pos x="243" y="86"/>
                  </a:cxn>
                  <a:cxn ang="0">
                    <a:pos x="275" y="10"/>
                  </a:cxn>
                  <a:cxn ang="0">
                    <a:pos x="285" y="211"/>
                  </a:cxn>
                  <a:cxn ang="0">
                    <a:pos x="338" y="254"/>
                  </a:cxn>
                  <a:cxn ang="0">
                    <a:pos x="365" y="253"/>
                  </a:cxn>
                  <a:cxn ang="0">
                    <a:pos x="265" y="133"/>
                  </a:cxn>
                  <a:cxn ang="0">
                    <a:pos x="311" y="70"/>
                  </a:cxn>
                  <a:cxn ang="0">
                    <a:pos x="243" y="192"/>
                  </a:cxn>
                  <a:cxn ang="0">
                    <a:pos x="318" y="169"/>
                  </a:cxn>
                  <a:cxn ang="0">
                    <a:pos x="385" y="119"/>
                  </a:cxn>
                  <a:cxn ang="0">
                    <a:pos x="135" y="138"/>
                  </a:cxn>
                  <a:cxn ang="0">
                    <a:pos x="75" y="95"/>
                  </a:cxn>
                  <a:cxn ang="0">
                    <a:pos x="54" y="82"/>
                  </a:cxn>
                  <a:cxn ang="0">
                    <a:pos x="91" y="57"/>
                  </a:cxn>
                  <a:cxn ang="0">
                    <a:pos x="148" y="31"/>
                  </a:cxn>
                  <a:cxn ang="0">
                    <a:pos x="153" y="274"/>
                  </a:cxn>
                  <a:cxn ang="0">
                    <a:pos x="109" y="279"/>
                  </a:cxn>
                  <a:cxn ang="0">
                    <a:pos x="91" y="355"/>
                  </a:cxn>
                  <a:cxn ang="0">
                    <a:pos x="340" y="230"/>
                  </a:cxn>
                  <a:cxn ang="0">
                    <a:pos x="339" y="182"/>
                  </a:cxn>
                  <a:cxn ang="0">
                    <a:pos x="363" y="185"/>
                  </a:cxn>
                  <a:cxn ang="0">
                    <a:pos x="229" y="278"/>
                  </a:cxn>
                  <a:cxn ang="0">
                    <a:pos x="228" y="357"/>
                  </a:cxn>
                  <a:cxn ang="0">
                    <a:pos x="210" y="341"/>
                  </a:cxn>
                  <a:cxn ang="0">
                    <a:pos x="247" y="302"/>
                  </a:cxn>
                  <a:cxn ang="0">
                    <a:pos x="300" y="365"/>
                  </a:cxn>
                  <a:cxn ang="0">
                    <a:pos x="261" y="223"/>
                  </a:cxn>
                  <a:cxn ang="0">
                    <a:pos x="308" y="279"/>
                  </a:cxn>
                  <a:cxn ang="0">
                    <a:pos x="332" y="289"/>
                  </a:cxn>
                  <a:cxn ang="0">
                    <a:pos x="51" y="278"/>
                  </a:cxn>
                  <a:cxn ang="0">
                    <a:pos x="24" y="220"/>
                  </a:cxn>
                  <a:cxn ang="0">
                    <a:pos x="152" y="226"/>
                  </a:cxn>
                  <a:cxn ang="0">
                    <a:pos x="91" y="269"/>
                  </a:cxn>
                  <a:cxn ang="0">
                    <a:pos x="42" y="336"/>
                  </a:cxn>
                  <a:cxn ang="0">
                    <a:pos x="129" y="179"/>
                  </a:cxn>
                  <a:cxn ang="0">
                    <a:pos x="60" y="147"/>
                  </a:cxn>
                  <a:cxn ang="0">
                    <a:pos x="39" y="141"/>
                  </a:cxn>
                  <a:cxn ang="0">
                    <a:pos x="164" y="284"/>
                  </a:cxn>
                  <a:cxn ang="0">
                    <a:pos x="142" y="350"/>
                  </a:cxn>
                </a:cxnLst>
                <a:rect l="0" t="0" r="r" b="b"/>
                <a:pathLst>
                  <a:path w="397" h="393">
                    <a:moveTo>
                      <a:pt x="27" y="97"/>
                    </a:moveTo>
                    <a:lnTo>
                      <a:pt x="37" y="93"/>
                    </a:lnTo>
                    <a:lnTo>
                      <a:pt x="41" y="110"/>
                    </a:lnTo>
                    <a:lnTo>
                      <a:pt x="55" y="110"/>
                    </a:lnTo>
                    <a:moveTo>
                      <a:pt x="58" y="106"/>
                    </a:moveTo>
                    <a:lnTo>
                      <a:pt x="59" y="127"/>
                    </a:lnTo>
                    <a:lnTo>
                      <a:pt x="76" y="123"/>
                    </a:lnTo>
                    <a:moveTo>
                      <a:pt x="76" y="123"/>
                    </a:moveTo>
                    <a:lnTo>
                      <a:pt x="80" y="140"/>
                    </a:lnTo>
                    <a:lnTo>
                      <a:pt x="97" y="136"/>
                    </a:lnTo>
                    <a:moveTo>
                      <a:pt x="97" y="136"/>
                    </a:moveTo>
                    <a:lnTo>
                      <a:pt x="101" y="153"/>
                    </a:lnTo>
                    <a:lnTo>
                      <a:pt x="115" y="152"/>
                    </a:lnTo>
                    <a:moveTo>
                      <a:pt x="118" y="149"/>
                    </a:moveTo>
                    <a:lnTo>
                      <a:pt x="119" y="169"/>
                    </a:lnTo>
                    <a:lnTo>
                      <a:pt x="136" y="165"/>
                    </a:lnTo>
                    <a:moveTo>
                      <a:pt x="136" y="165"/>
                    </a:moveTo>
                    <a:lnTo>
                      <a:pt x="136" y="179"/>
                    </a:lnTo>
                    <a:lnTo>
                      <a:pt x="157" y="178"/>
                    </a:lnTo>
                    <a:moveTo>
                      <a:pt x="157" y="178"/>
                    </a:moveTo>
                    <a:lnTo>
                      <a:pt x="164" y="192"/>
                    </a:lnTo>
                    <a:lnTo>
                      <a:pt x="178" y="184"/>
                    </a:lnTo>
                    <a:moveTo>
                      <a:pt x="178" y="184"/>
                    </a:moveTo>
                    <a:lnTo>
                      <a:pt x="185" y="198"/>
                    </a:lnTo>
                    <a:moveTo>
                      <a:pt x="149" y="144"/>
                    </a:moveTo>
                    <a:lnTo>
                      <a:pt x="148" y="124"/>
                    </a:lnTo>
                    <a:moveTo>
                      <a:pt x="180" y="153"/>
                    </a:moveTo>
                    <a:lnTo>
                      <a:pt x="163" y="144"/>
                    </a:lnTo>
                    <a:lnTo>
                      <a:pt x="149" y="144"/>
                    </a:lnTo>
                    <a:moveTo>
                      <a:pt x="203" y="129"/>
                    </a:moveTo>
                    <a:lnTo>
                      <a:pt x="186" y="139"/>
                    </a:lnTo>
                    <a:lnTo>
                      <a:pt x="180" y="153"/>
                    </a:lnTo>
                    <a:moveTo>
                      <a:pt x="206" y="104"/>
                    </a:moveTo>
                    <a:lnTo>
                      <a:pt x="189" y="115"/>
                    </a:lnTo>
                    <a:lnTo>
                      <a:pt x="203" y="129"/>
                    </a:lnTo>
                    <a:moveTo>
                      <a:pt x="212" y="84"/>
                    </a:moveTo>
                    <a:lnTo>
                      <a:pt x="198" y="91"/>
                    </a:lnTo>
                    <a:lnTo>
                      <a:pt x="206" y="104"/>
                    </a:lnTo>
                    <a:moveTo>
                      <a:pt x="215" y="60"/>
                    </a:moveTo>
                    <a:lnTo>
                      <a:pt x="201" y="67"/>
                    </a:lnTo>
                    <a:lnTo>
                      <a:pt x="208" y="80"/>
                    </a:lnTo>
                    <a:moveTo>
                      <a:pt x="217" y="35"/>
                    </a:moveTo>
                    <a:lnTo>
                      <a:pt x="204" y="43"/>
                    </a:lnTo>
                    <a:lnTo>
                      <a:pt x="215" y="60"/>
                    </a:lnTo>
                    <a:moveTo>
                      <a:pt x="216" y="1"/>
                    </a:moveTo>
                    <a:lnTo>
                      <a:pt x="227" y="11"/>
                    </a:lnTo>
                    <a:lnTo>
                      <a:pt x="210" y="22"/>
                    </a:lnTo>
                    <a:lnTo>
                      <a:pt x="217" y="35"/>
                    </a:lnTo>
                    <a:moveTo>
                      <a:pt x="242" y="251"/>
                    </a:moveTo>
                    <a:lnTo>
                      <a:pt x="259" y="253"/>
                    </a:lnTo>
                    <a:moveTo>
                      <a:pt x="218" y="262"/>
                    </a:moveTo>
                    <a:lnTo>
                      <a:pt x="235" y="265"/>
                    </a:lnTo>
                    <a:lnTo>
                      <a:pt x="242" y="251"/>
                    </a:lnTo>
                    <a:moveTo>
                      <a:pt x="201" y="273"/>
                    </a:moveTo>
                    <a:lnTo>
                      <a:pt x="215" y="279"/>
                    </a:lnTo>
                    <a:lnTo>
                      <a:pt x="218" y="262"/>
                    </a:lnTo>
                    <a:moveTo>
                      <a:pt x="178" y="297"/>
                    </a:moveTo>
                    <a:lnTo>
                      <a:pt x="195" y="286"/>
                    </a:lnTo>
                    <a:lnTo>
                      <a:pt x="201" y="273"/>
                    </a:lnTo>
                    <a:moveTo>
                      <a:pt x="168" y="315"/>
                    </a:moveTo>
                    <a:lnTo>
                      <a:pt x="185" y="311"/>
                    </a:lnTo>
                    <a:lnTo>
                      <a:pt x="178" y="297"/>
                    </a:lnTo>
                    <a:moveTo>
                      <a:pt x="170" y="349"/>
                    </a:moveTo>
                    <a:lnTo>
                      <a:pt x="172" y="332"/>
                    </a:lnTo>
                    <a:lnTo>
                      <a:pt x="168" y="315"/>
                    </a:lnTo>
                    <a:moveTo>
                      <a:pt x="184" y="369"/>
                    </a:moveTo>
                    <a:lnTo>
                      <a:pt x="187" y="352"/>
                    </a:lnTo>
                    <a:lnTo>
                      <a:pt x="170" y="349"/>
                    </a:lnTo>
                    <a:moveTo>
                      <a:pt x="195" y="393"/>
                    </a:moveTo>
                    <a:lnTo>
                      <a:pt x="184" y="383"/>
                    </a:lnTo>
                    <a:lnTo>
                      <a:pt x="201" y="372"/>
                    </a:lnTo>
                    <a:lnTo>
                      <a:pt x="184" y="369"/>
                    </a:lnTo>
                    <a:moveTo>
                      <a:pt x="222" y="172"/>
                    </a:moveTo>
                    <a:lnTo>
                      <a:pt x="208" y="166"/>
                    </a:lnTo>
                    <a:moveTo>
                      <a:pt x="246" y="168"/>
                    </a:moveTo>
                    <a:lnTo>
                      <a:pt x="228" y="159"/>
                    </a:lnTo>
                    <a:lnTo>
                      <a:pt x="222" y="172"/>
                    </a:lnTo>
                    <a:moveTo>
                      <a:pt x="266" y="161"/>
                    </a:moveTo>
                    <a:lnTo>
                      <a:pt x="252" y="154"/>
                    </a:lnTo>
                    <a:lnTo>
                      <a:pt x="246" y="168"/>
                    </a:lnTo>
                    <a:moveTo>
                      <a:pt x="290" y="150"/>
                    </a:moveTo>
                    <a:lnTo>
                      <a:pt x="276" y="143"/>
                    </a:lnTo>
                    <a:lnTo>
                      <a:pt x="266" y="161"/>
                    </a:lnTo>
                    <a:moveTo>
                      <a:pt x="314" y="145"/>
                    </a:moveTo>
                    <a:lnTo>
                      <a:pt x="296" y="136"/>
                    </a:lnTo>
                    <a:lnTo>
                      <a:pt x="290" y="150"/>
                    </a:lnTo>
                    <a:moveTo>
                      <a:pt x="333" y="117"/>
                    </a:moveTo>
                    <a:lnTo>
                      <a:pt x="323" y="128"/>
                    </a:lnTo>
                    <a:lnTo>
                      <a:pt x="314" y="145"/>
                    </a:lnTo>
                    <a:moveTo>
                      <a:pt x="339" y="97"/>
                    </a:moveTo>
                    <a:lnTo>
                      <a:pt x="326" y="104"/>
                    </a:lnTo>
                    <a:lnTo>
                      <a:pt x="333" y="117"/>
                    </a:lnTo>
                    <a:moveTo>
                      <a:pt x="352" y="69"/>
                    </a:moveTo>
                    <a:lnTo>
                      <a:pt x="349" y="86"/>
                    </a:lnTo>
                    <a:lnTo>
                      <a:pt x="332" y="83"/>
                    </a:lnTo>
                    <a:lnTo>
                      <a:pt x="339" y="97"/>
                    </a:lnTo>
                    <a:moveTo>
                      <a:pt x="141" y="103"/>
                    </a:moveTo>
                    <a:lnTo>
                      <a:pt x="143" y="86"/>
                    </a:lnTo>
                    <a:moveTo>
                      <a:pt x="152" y="120"/>
                    </a:moveTo>
                    <a:lnTo>
                      <a:pt x="158" y="106"/>
                    </a:lnTo>
                    <a:lnTo>
                      <a:pt x="141" y="103"/>
                    </a:lnTo>
                    <a:moveTo>
                      <a:pt x="179" y="119"/>
                    </a:moveTo>
                    <a:lnTo>
                      <a:pt x="169" y="130"/>
                    </a:lnTo>
                    <a:lnTo>
                      <a:pt x="155" y="123"/>
                    </a:lnTo>
                    <a:moveTo>
                      <a:pt x="185" y="98"/>
                    </a:moveTo>
                    <a:lnTo>
                      <a:pt x="172" y="106"/>
                    </a:lnTo>
                    <a:lnTo>
                      <a:pt x="179" y="119"/>
                    </a:lnTo>
                    <a:moveTo>
                      <a:pt x="195" y="74"/>
                    </a:moveTo>
                    <a:lnTo>
                      <a:pt x="178" y="85"/>
                    </a:lnTo>
                    <a:lnTo>
                      <a:pt x="185" y="98"/>
                    </a:lnTo>
                    <a:moveTo>
                      <a:pt x="183" y="43"/>
                    </a:moveTo>
                    <a:lnTo>
                      <a:pt x="184" y="57"/>
                    </a:lnTo>
                    <a:lnTo>
                      <a:pt x="195" y="74"/>
                    </a:lnTo>
                    <a:moveTo>
                      <a:pt x="169" y="23"/>
                    </a:moveTo>
                    <a:lnTo>
                      <a:pt x="170" y="44"/>
                    </a:lnTo>
                    <a:lnTo>
                      <a:pt x="183" y="43"/>
                    </a:lnTo>
                    <a:moveTo>
                      <a:pt x="158" y="0"/>
                    </a:moveTo>
                    <a:lnTo>
                      <a:pt x="165" y="13"/>
                    </a:lnTo>
                    <a:lnTo>
                      <a:pt x="155" y="24"/>
                    </a:lnTo>
                    <a:lnTo>
                      <a:pt x="169" y="23"/>
                    </a:lnTo>
                    <a:moveTo>
                      <a:pt x="211" y="248"/>
                    </a:moveTo>
                    <a:lnTo>
                      <a:pt x="193" y="239"/>
                    </a:lnTo>
                    <a:moveTo>
                      <a:pt x="231" y="234"/>
                    </a:moveTo>
                    <a:lnTo>
                      <a:pt x="217" y="227"/>
                    </a:lnTo>
                    <a:lnTo>
                      <a:pt x="211" y="248"/>
                    </a:lnTo>
                    <a:moveTo>
                      <a:pt x="255" y="243"/>
                    </a:moveTo>
                    <a:lnTo>
                      <a:pt x="248" y="230"/>
                    </a:lnTo>
                    <a:lnTo>
                      <a:pt x="231" y="234"/>
                    </a:lnTo>
                    <a:moveTo>
                      <a:pt x="263" y="264"/>
                    </a:moveTo>
                    <a:lnTo>
                      <a:pt x="269" y="250"/>
                    </a:lnTo>
                    <a:lnTo>
                      <a:pt x="255" y="243"/>
                    </a:lnTo>
                    <a:moveTo>
                      <a:pt x="270" y="284"/>
                    </a:moveTo>
                    <a:lnTo>
                      <a:pt x="277" y="270"/>
                    </a:lnTo>
                    <a:lnTo>
                      <a:pt x="263" y="264"/>
                    </a:lnTo>
                    <a:moveTo>
                      <a:pt x="288" y="301"/>
                    </a:moveTo>
                    <a:lnTo>
                      <a:pt x="287" y="287"/>
                    </a:lnTo>
                    <a:lnTo>
                      <a:pt x="274" y="287"/>
                    </a:lnTo>
                    <a:moveTo>
                      <a:pt x="306" y="317"/>
                    </a:moveTo>
                    <a:lnTo>
                      <a:pt x="305" y="303"/>
                    </a:lnTo>
                    <a:lnTo>
                      <a:pt x="288" y="301"/>
                    </a:lnTo>
                    <a:moveTo>
                      <a:pt x="337" y="333"/>
                    </a:moveTo>
                    <a:lnTo>
                      <a:pt x="323" y="334"/>
                    </a:lnTo>
                    <a:lnTo>
                      <a:pt x="323" y="320"/>
                    </a:lnTo>
                    <a:lnTo>
                      <a:pt x="306" y="317"/>
                    </a:lnTo>
                    <a:moveTo>
                      <a:pt x="164" y="198"/>
                    </a:moveTo>
                    <a:lnTo>
                      <a:pt x="182" y="208"/>
                    </a:lnTo>
                    <a:moveTo>
                      <a:pt x="144" y="206"/>
                    </a:moveTo>
                    <a:lnTo>
                      <a:pt x="162" y="216"/>
                    </a:lnTo>
                    <a:lnTo>
                      <a:pt x="168" y="202"/>
                    </a:lnTo>
                    <a:moveTo>
                      <a:pt x="120" y="217"/>
                    </a:moveTo>
                    <a:lnTo>
                      <a:pt x="134" y="223"/>
                    </a:lnTo>
                    <a:lnTo>
                      <a:pt x="144" y="206"/>
                    </a:lnTo>
                    <a:moveTo>
                      <a:pt x="99" y="204"/>
                    </a:moveTo>
                    <a:lnTo>
                      <a:pt x="103" y="221"/>
                    </a:lnTo>
                    <a:lnTo>
                      <a:pt x="120" y="217"/>
                    </a:lnTo>
                    <a:moveTo>
                      <a:pt x="82" y="194"/>
                    </a:moveTo>
                    <a:lnTo>
                      <a:pt x="86" y="211"/>
                    </a:lnTo>
                    <a:lnTo>
                      <a:pt x="99" y="204"/>
                    </a:lnTo>
                    <a:moveTo>
                      <a:pt x="58" y="192"/>
                    </a:moveTo>
                    <a:lnTo>
                      <a:pt x="69" y="202"/>
                    </a:lnTo>
                    <a:lnTo>
                      <a:pt x="82" y="194"/>
                    </a:lnTo>
                    <a:moveTo>
                      <a:pt x="34" y="189"/>
                    </a:moveTo>
                    <a:lnTo>
                      <a:pt x="45" y="206"/>
                    </a:lnTo>
                    <a:lnTo>
                      <a:pt x="58" y="192"/>
                    </a:lnTo>
                    <a:moveTo>
                      <a:pt x="0" y="204"/>
                    </a:moveTo>
                    <a:lnTo>
                      <a:pt x="6" y="190"/>
                    </a:lnTo>
                    <a:lnTo>
                      <a:pt x="21" y="203"/>
                    </a:lnTo>
                    <a:lnTo>
                      <a:pt x="34" y="189"/>
                    </a:lnTo>
                    <a:moveTo>
                      <a:pt x="267" y="89"/>
                    </a:moveTo>
                    <a:lnTo>
                      <a:pt x="284" y="91"/>
                    </a:lnTo>
                    <a:moveTo>
                      <a:pt x="247" y="103"/>
                    </a:moveTo>
                    <a:lnTo>
                      <a:pt x="264" y="106"/>
                    </a:lnTo>
                    <a:lnTo>
                      <a:pt x="267" y="89"/>
                    </a:lnTo>
                    <a:moveTo>
                      <a:pt x="230" y="121"/>
                    </a:moveTo>
                    <a:lnTo>
                      <a:pt x="248" y="124"/>
                    </a:lnTo>
                    <a:lnTo>
                      <a:pt x="247" y="103"/>
                    </a:lnTo>
                    <a:moveTo>
                      <a:pt x="233" y="97"/>
                    </a:moveTo>
                    <a:lnTo>
                      <a:pt x="219" y="104"/>
                    </a:lnTo>
                    <a:lnTo>
                      <a:pt x="230" y="121"/>
                    </a:lnTo>
                    <a:moveTo>
                      <a:pt x="243" y="86"/>
                    </a:moveTo>
                    <a:lnTo>
                      <a:pt x="226" y="83"/>
                    </a:lnTo>
                    <a:lnTo>
                      <a:pt x="233" y="97"/>
                    </a:lnTo>
                    <a:moveTo>
                      <a:pt x="263" y="72"/>
                    </a:moveTo>
                    <a:lnTo>
                      <a:pt x="246" y="69"/>
                    </a:lnTo>
                    <a:lnTo>
                      <a:pt x="243" y="86"/>
                    </a:lnTo>
                    <a:moveTo>
                      <a:pt x="276" y="44"/>
                    </a:moveTo>
                    <a:lnTo>
                      <a:pt x="266" y="54"/>
                    </a:lnTo>
                    <a:lnTo>
                      <a:pt x="263" y="72"/>
                    </a:lnTo>
                    <a:moveTo>
                      <a:pt x="275" y="10"/>
                    </a:moveTo>
                    <a:lnTo>
                      <a:pt x="278" y="20"/>
                    </a:lnTo>
                    <a:lnTo>
                      <a:pt x="268" y="30"/>
                    </a:lnTo>
                    <a:lnTo>
                      <a:pt x="276" y="44"/>
                    </a:lnTo>
                    <a:moveTo>
                      <a:pt x="257" y="205"/>
                    </a:moveTo>
                    <a:lnTo>
                      <a:pt x="240" y="203"/>
                    </a:lnTo>
                    <a:moveTo>
                      <a:pt x="277" y="191"/>
                    </a:moveTo>
                    <a:lnTo>
                      <a:pt x="260" y="188"/>
                    </a:lnTo>
                    <a:lnTo>
                      <a:pt x="254" y="202"/>
                    </a:lnTo>
                    <a:moveTo>
                      <a:pt x="285" y="211"/>
                    </a:moveTo>
                    <a:lnTo>
                      <a:pt x="291" y="198"/>
                    </a:lnTo>
                    <a:lnTo>
                      <a:pt x="277" y="191"/>
                    </a:lnTo>
                    <a:moveTo>
                      <a:pt x="296" y="235"/>
                    </a:moveTo>
                    <a:lnTo>
                      <a:pt x="299" y="218"/>
                    </a:lnTo>
                    <a:lnTo>
                      <a:pt x="285" y="211"/>
                    </a:lnTo>
                    <a:moveTo>
                      <a:pt x="317" y="255"/>
                    </a:moveTo>
                    <a:lnTo>
                      <a:pt x="310" y="241"/>
                    </a:lnTo>
                    <a:lnTo>
                      <a:pt x="296" y="235"/>
                    </a:lnTo>
                    <a:moveTo>
                      <a:pt x="338" y="254"/>
                    </a:moveTo>
                    <a:lnTo>
                      <a:pt x="327" y="244"/>
                    </a:lnTo>
                    <a:lnTo>
                      <a:pt x="317" y="255"/>
                    </a:lnTo>
                    <a:moveTo>
                      <a:pt x="365" y="253"/>
                    </a:moveTo>
                    <a:lnTo>
                      <a:pt x="351" y="240"/>
                    </a:lnTo>
                    <a:lnTo>
                      <a:pt x="341" y="251"/>
                    </a:lnTo>
                    <a:moveTo>
                      <a:pt x="389" y="242"/>
                    </a:moveTo>
                    <a:lnTo>
                      <a:pt x="389" y="249"/>
                    </a:lnTo>
                    <a:lnTo>
                      <a:pt x="375" y="236"/>
                    </a:lnTo>
                    <a:lnTo>
                      <a:pt x="365" y="253"/>
                    </a:lnTo>
                    <a:moveTo>
                      <a:pt x="198" y="163"/>
                    </a:moveTo>
                    <a:lnTo>
                      <a:pt x="184" y="157"/>
                    </a:lnTo>
                    <a:moveTo>
                      <a:pt x="221" y="152"/>
                    </a:moveTo>
                    <a:lnTo>
                      <a:pt x="207" y="145"/>
                    </a:lnTo>
                    <a:lnTo>
                      <a:pt x="198" y="163"/>
                    </a:lnTo>
                    <a:moveTo>
                      <a:pt x="241" y="144"/>
                    </a:moveTo>
                    <a:lnTo>
                      <a:pt x="228" y="138"/>
                    </a:lnTo>
                    <a:lnTo>
                      <a:pt x="221" y="152"/>
                    </a:lnTo>
                    <a:moveTo>
                      <a:pt x="265" y="133"/>
                    </a:moveTo>
                    <a:lnTo>
                      <a:pt x="251" y="127"/>
                    </a:lnTo>
                    <a:lnTo>
                      <a:pt x="245" y="141"/>
                    </a:lnTo>
                    <a:moveTo>
                      <a:pt x="289" y="115"/>
                    </a:moveTo>
                    <a:lnTo>
                      <a:pt x="271" y="119"/>
                    </a:lnTo>
                    <a:lnTo>
                      <a:pt x="265" y="133"/>
                    </a:lnTo>
                    <a:moveTo>
                      <a:pt x="298" y="91"/>
                    </a:moveTo>
                    <a:lnTo>
                      <a:pt x="285" y="98"/>
                    </a:lnTo>
                    <a:lnTo>
                      <a:pt x="289" y="115"/>
                    </a:lnTo>
                    <a:moveTo>
                      <a:pt x="311" y="70"/>
                    </a:moveTo>
                    <a:lnTo>
                      <a:pt x="294" y="74"/>
                    </a:lnTo>
                    <a:lnTo>
                      <a:pt x="298" y="91"/>
                    </a:lnTo>
                    <a:moveTo>
                      <a:pt x="313" y="39"/>
                    </a:moveTo>
                    <a:lnTo>
                      <a:pt x="320" y="46"/>
                    </a:lnTo>
                    <a:lnTo>
                      <a:pt x="300" y="53"/>
                    </a:lnTo>
                    <a:lnTo>
                      <a:pt x="307" y="67"/>
                    </a:lnTo>
                    <a:moveTo>
                      <a:pt x="223" y="200"/>
                    </a:moveTo>
                    <a:lnTo>
                      <a:pt x="206" y="197"/>
                    </a:lnTo>
                    <a:moveTo>
                      <a:pt x="243" y="192"/>
                    </a:moveTo>
                    <a:lnTo>
                      <a:pt x="226" y="183"/>
                    </a:lnTo>
                    <a:lnTo>
                      <a:pt x="223" y="200"/>
                    </a:lnTo>
                    <a:moveTo>
                      <a:pt x="263" y="178"/>
                    </a:moveTo>
                    <a:lnTo>
                      <a:pt x="249" y="172"/>
                    </a:lnTo>
                    <a:lnTo>
                      <a:pt x="246" y="189"/>
                    </a:lnTo>
                    <a:moveTo>
                      <a:pt x="287" y="181"/>
                    </a:moveTo>
                    <a:lnTo>
                      <a:pt x="276" y="164"/>
                    </a:lnTo>
                    <a:lnTo>
                      <a:pt x="263" y="178"/>
                    </a:lnTo>
                    <a:moveTo>
                      <a:pt x="318" y="169"/>
                    </a:moveTo>
                    <a:lnTo>
                      <a:pt x="301" y="166"/>
                    </a:lnTo>
                    <a:lnTo>
                      <a:pt x="291" y="177"/>
                    </a:lnTo>
                    <a:moveTo>
                      <a:pt x="334" y="151"/>
                    </a:moveTo>
                    <a:lnTo>
                      <a:pt x="317" y="149"/>
                    </a:lnTo>
                    <a:lnTo>
                      <a:pt x="318" y="169"/>
                    </a:lnTo>
                    <a:moveTo>
                      <a:pt x="351" y="141"/>
                    </a:moveTo>
                    <a:lnTo>
                      <a:pt x="334" y="131"/>
                    </a:lnTo>
                    <a:lnTo>
                      <a:pt x="334" y="151"/>
                    </a:lnTo>
                    <a:moveTo>
                      <a:pt x="385" y="119"/>
                    </a:moveTo>
                    <a:lnTo>
                      <a:pt x="371" y="133"/>
                    </a:lnTo>
                    <a:lnTo>
                      <a:pt x="354" y="123"/>
                    </a:lnTo>
                    <a:lnTo>
                      <a:pt x="348" y="137"/>
                    </a:lnTo>
                    <a:moveTo>
                      <a:pt x="173" y="160"/>
                    </a:moveTo>
                    <a:lnTo>
                      <a:pt x="177" y="177"/>
                    </a:lnTo>
                    <a:moveTo>
                      <a:pt x="152" y="147"/>
                    </a:moveTo>
                    <a:lnTo>
                      <a:pt x="156" y="164"/>
                    </a:lnTo>
                    <a:lnTo>
                      <a:pt x="173" y="160"/>
                    </a:lnTo>
                    <a:moveTo>
                      <a:pt x="135" y="138"/>
                    </a:moveTo>
                    <a:lnTo>
                      <a:pt x="135" y="151"/>
                    </a:lnTo>
                    <a:lnTo>
                      <a:pt x="152" y="147"/>
                    </a:lnTo>
                    <a:moveTo>
                      <a:pt x="117" y="121"/>
                    </a:moveTo>
                    <a:lnTo>
                      <a:pt x="118" y="135"/>
                    </a:lnTo>
                    <a:lnTo>
                      <a:pt x="135" y="138"/>
                    </a:lnTo>
                    <a:moveTo>
                      <a:pt x="96" y="108"/>
                    </a:moveTo>
                    <a:lnTo>
                      <a:pt x="100" y="125"/>
                    </a:lnTo>
                    <a:lnTo>
                      <a:pt x="117" y="121"/>
                    </a:lnTo>
                    <a:moveTo>
                      <a:pt x="75" y="95"/>
                    </a:moveTo>
                    <a:lnTo>
                      <a:pt x="79" y="112"/>
                    </a:lnTo>
                    <a:lnTo>
                      <a:pt x="96" y="108"/>
                    </a:lnTo>
                    <a:moveTo>
                      <a:pt x="58" y="79"/>
                    </a:moveTo>
                    <a:lnTo>
                      <a:pt x="58" y="99"/>
                    </a:lnTo>
                    <a:lnTo>
                      <a:pt x="75" y="95"/>
                    </a:lnTo>
                    <a:moveTo>
                      <a:pt x="46" y="48"/>
                    </a:moveTo>
                    <a:lnTo>
                      <a:pt x="60" y="55"/>
                    </a:lnTo>
                    <a:lnTo>
                      <a:pt x="43" y="65"/>
                    </a:lnTo>
                    <a:lnTo>
                      <a:pt x="54" y="82"/>
                    </a:lnTo>
                    <a:moveTo>
                      <a:pt x="141" y="110"/>
                    </a:moveTo>
                    <a:lnTo>
                      <a:pt x="142" y="131"/>
                    </a:lnTo>
                    <a:moveTo>
                      <a:pt x="123" y="94"/>
                    </a:moveTo>
                    <a:lnTo>
                      <a:pt x="124" y="114"/>
                    </a:lnTo>
                    <a:lnTo>
                      <a:pt x="141" y="110"/>
                    </a:lnTo>
                    <a:moveTo>
                      <a:pt x="105" y="77"/>
                    </a:moveTo>
                    <a:lnTo>
                      <a:pt x="109" y="94"/>
                    </a:lnTo>
                    <a:lnTo>
                      <a:pt x="123" y="94"/>
                    </a:lnTo>
                    <a:moveTo>
                      <a:pt x="91" y="57"/>
                    </a:moveTo>
                    <a:lnTo>
                      <a:pt x="92" y="77"/>
                    </a:lnTo>
                    <a:lnTo>
                      <a:pt x="105" y="77"/>
                    </a:lnTo>
                    <a:moveTo>
                      <a:pt x="115" y="60"/>
                    </a:moveTo>
                    <a:lnTo>
                      <a:pt x="104" y="50"/>
                    </a:lnTo>
                    <a:lnTo>
                      <a:pt x="88" y="60"/>
                    </a:lnTo>
                    <a:moveTo>
                      <a:pt x="136" y="59"/>
                    </a:moveTo>
                    <a:lnTo>
                      <a:pt x="125" y="49"/>
                    </a:lnTo>
                    <a:lnTo>
                      <a:pt x="115" y="60"/>
                    </a:lnTo>
                    <a:moveTo>
                      <a:pt x="148" y="31"/>
                    </a:moveTo>
                    <a:lnTo>
                      <a:pt x="149" y="45"/>
                    </a:lnTo>
                    <a:lnTo>
                      <a:pt x="139" y="55"/>
                    </a:lnTo>
                    <a:moveTo>
                      <a:pt x="124" y="8"/>
                    </a:moveTo>
                    <a:lnTo>
                      <a:pt x="131" y="14"/>
                    </a:lnTo>
                    <a:lnTo>
                      <a:pt x="131" y="28"/>
                    </a:lnTo>
                    <a:lnTo>
                      <a:pt x="148" y="31"/>
                    </a:lnTo>
                    <a:moveTo>
                      <a:pt x="163" y="250"/>
                    </a:moveTo>
                    <a:lnTo>
                      <a:pt x="146" y="247"/>
                    </a:lnTo>
                    <a:moveTo>
                      <a:pt x="153" y="274"/>
                    </a:moveTo>
                    <a:lnTo>
                      <a:pt x="174" y="267"/>
                    </a:lnTo>
                    <a:lnTo>
                      <a:pt x="163" y="250"/>
                    </a:lnTo>
                    <a:moveTo>
                      <a:pt x="147" y="295"/>
                    </a:moveTo>
                    <a:lnTo>
                      <a:pt x="161" y="288"/>
                    </a:lnTo>
                    <a:lnTo>
                      <a:pt x="153" y="274"/>
                    </a:lnTo>
                    <a:moveTo>
                      <a:pt x="140" y="275"/>
                    </a:moveTo>
                    <a:lnTo>
                      <a:pt x="133" y="289"/>
                    </a:lnTo>
                    <a:lnTo>
                      <a:pt x="147" y="295"/>
                    </a:lnTo>
                    <a:moveTo>
                      <a:pt x="109" y="279"/>
                    </a:moveTo>
                    <a:lnTo>
                      <a:pt x="122" y="272"/>
                    </a:lnTo>
                    <a:lnTo>
                      <a:pt x="140" y="275"/>
                    </a:lnTo>
                    <a:moveTo>
                      <a:pt x="103" y="300"/>
                    </a:moveTo>
                    <a:lnTo>
                      <a:pt x="116" y="293"/>
                    </a:lnTo>
                    <a:lnTo>
                      <a:pt x="109" y="279"/>
                    </a:lnTo>
                    <a:moveTo>
                      <a:pt x="100" y="324"/>
                    </a:moveTo>
                    <a:lnTo>
                      <a:pt x="114" y="317"/>
                    </a:lnTo>
                    <a:lnTo>
                      <a:pt x="103" y="300"/>
                    </a:lnTo>
                    <a:moveTo>
                      <a:pt x="91" y="355"/>
                    </a:moveTo>
                    <a:lnTo>
                      <a:pt x="87" y="345"/>
                    </a:lnTo>
                    <a:lnTo>
                      <a:pt x="104" y="341"/>
                    </a:lnTo>
                    <a:lnTo>
                      <a:pt x="100" y="324"/>
                    </a:lnTo>
                    <a:moveTo>
                      <a:pt x="370" y="191"/>
                    </a:moveTo>
                    <a:lnTo>
                      <a:pt x="387" y="194"/>
                    </a:lnTo>
                    <a:moveTo>
                      <a:pt x="357" y="212"/>
                    </a:moveTo>
                    <a:lnTo>
                      <a:pt x="371" y="212"/>
                    </a:lnTo>
                    <a:lnTo>
                      <a:pt x="367" y="195"/>
                    </a:lnTo>
                    <a:moveTo>
                      <a:pt x="340" y="230"/>
                    </a:moveTo>
                    <a:lnTo>
                      <a:pt x="354" y="230"/>
                    </a:lnTo>
                    <a:lnTo>
                      <a:pt x="354" y="216"/>
                    </a:lnTo>
                    <a:moveTo>
                      <a:pt x="329" y="207"/>
                    </a:moveTo>
                    <a:lnTo>
                      <a:pt x="320" y="224"/>
                    </a:lnTo>
                    <a:lnTo>
                      <a:pt x="337" y="234"/>
                    </a:lnTo>
                    <a:moveTo>
                      <a:pt x="315" y="186"/>
                    </a:moveTo>
                    <a:lnTo>
                      <a:pt x="312" y="204"/>
                    </a:lnTo>
                    <a:lnTo>
                      <a:pt x="326" y="210"/>
                    </a:lnTo>
                    <a:moveTo>
                      <a:pt x="339" y="182"/>
                    </a:moveTo>
                    <a:lnTo>
                      <a:pt x="328" y="172"/>
                    </a:lnTo>
                    <a:lnTo>
                      <a:pt x="315" y="186"/>
                    </a:lnTo>
                    <a:moveTo>
                      <a:pt x="363" y="185"/>
                    </a:moveTo>
                    <a:lnTo>
                      <a:pt x="349" y="172"/>
                    </a:lnTo>
                    <a:lnTo>
                      <a:pt x="339" y="182"/>
                    </a:lnTo>
                    <a:moveTo>
                      <a:pt x="397" y="177"/>
                    </a:moveTo>
                    <a:lnTo>
                      <a:pt x="390" y="184"/>
                    </a:lnTo>
                    <a:lnTo>
                      <a:pt x="376" y="171"/>
                    </a:lnTo>
                    <a:lnTo>
                      <a:pt x="363" y="185"/>
                    </a:lnTo>
                    <a:moveTo>
                      <a:pt x="207" y="252"/>
                    </a:moveTo>
                    <a:lnTo>
                      <a:pt x="205" y="269"/>
                    </a:lnTo>
                    <a:moveTo>
                      <a:pt x="232" y="261"/>
                    </a:moveTo>
                    <a:lnTo>
                      <a:pt x="228" y="244"/>
                    </a:lnTo>
                    <a:lnTo>
                      <a:pt x="207" y="252"/>
                    </a:lnTo>
                    <a:moveTo>
                      <a:pt x="250" y="278"/>
                    </a:moveTo>
                    <a:lnTo>
                      <a:pt x="245" y="261"/>
                    </a:lnTo>
                    <a:lnTo>
                      <a:pt x="232" y="261"/>
                    </a:lnTo>
                    <a:moveTo>
                      <a:pt x="229" y="278"/>
                    </a:moveTo>
                    <a:lnTo>
                      <a:pt x="246" y="288"/>
                    </a:lnTo>
                    <a:lnTo>
                      <a:pt x="250" y="278"/>
                    </a:lnTo>
                    <a:moveTo>
                      <a:pt x="213" y="310"/>
                    </a:moveTo>
                    <a:lnTo>
                      <a:pt x="219" y="296"/>
                    </a:lnTo>
                    <a:lnTo>
                      <a:pt x="232" y="282"/>
                    </a:lnTo>
                    <a:moveTo>
                      <a:pt x="217" y="334"/>
                    </a:moveTo>
                    <a:lnTo>
                      <a:pt x="230" y="320"/>
                    </a:lnTo>
                    <a:lnTo>
                      <a:pt x="213" y="310"/>
                    </a:lnTo>
                    <a:moveTo>
                      <a:pt x="228" y="357"/>
                    </a:moveTo>
                    <a:lnTo>
                      <a:pt x="234" y="343"/>
                    </a:lnTo>
                    <a:lnTo>
                      <a:pt x="224" y="334"/>
                    </a:lnTo>
                    <a:moveTo>
                      <a:pt x="246" y="388"/>
                    </a:moveTo>
                    <a:lnTo>
                      <a:pt x="236" y="378"/>
                    </a:lnTo>
                    <a:lnTo>
                      <a:pt x="242" y="364"/>
                    </a:lnTo>
                    <a:lnTo>
                      <a:pt x="228" y="357"/>
                    </a:lnTo>
                    <a:moveTo>
                      <a:pt x="215" y="365"/>
                    </a:moveTo>
                    <a:lnTo>
                      <a:pt x="208" y="379"/>
                    </a:lnTo>
                    <a:moveTo>
                      <a:pt x="210" y="341"/>
                    </a:moveTo>
                    <a:lnTo>
                      <a:pt x="201" y="358"/>
                    </a:lnTo>
                    <a:lnTo>
                      <a:pt x="215" y="365"/>
                    </a:lnTo>
                    <a:moveTo>
                      <a:pt x="203" y="321"/>
                    </a:moveTo>
                    <a:lnTo>
                      <a:pt x="197" y="334"/>
                    </a:lnTo>
                    <a:lnTo>
                      <a:pt x="210" y="341"/>
                    </a:lnTo>
                    <a:moveTo>
                      <a:pt x="230" y="313"/>
                    </a:moveTo>
                    <a:lnTo>
                      <a:pt x="213" y="303"/>
                    </a:lnTo>
                    <a:lnTo>
                      <a:pt x="203" y="321"/>
                    </a:lnTo>
                    <a:moveTo>
                      <a:pt x="247" y="302"/>
                    </a:moveTo>
                    <a:lnTo>
                      <a:pt x="233" y="295"/>
                    </a:lnTo>
                    <a:lnTo>
                      <a:pt x="230" y="313"/>
                    </a:lnTo>
                    <a:moveTo>
                      <a:pt x="268" y="315"/>
                    </a:moveTo>
                    <a:lnTo>
                      <a:pt x="264" y="298"/>
                    </a:lnTo>
                    <a:lnTo>
                      <a:pt x="247" y="302"/>
                    </a:lnTo>
                    <a:moveTo>
                      <a:pt x="275" y="335"/>
                    </a:moveTo>
                    <a:lnTo>
                      <a:pt x="282" y="321"/>
                    </a:lnTo>
                    <a:lnTo>
                      <a:pt x="268" y="315"/>
                    </a:lnTo>
                    <a:moveTo>
                      <a:pt x="300" y="365"/>
                    </a:moveTo>
                    <a:lnTo>
                      <a:pt x="286" y="359"/>
                    </a:lnTo>
                    <a:lnTo>
                      <a:pt x="293" y="345"/>
                    </a:lnTo>
                    <a:lnTo>
                      <a:pt x="279" y="338"/>
                    </a:lnTo>
                    <a:moveTo>
                      <a:pt x="213" y="217"/>
                    </a:moveTo>
                    <a:lnTo>
                      <a:pt x="202" y="201"/>
                    </a:lnTo>
                    <a:moveTo>
                      <a:pt x="237" y="220"/>
                    </a:moveTo>
                    <a:lnTo>
                      <a:pt x="226" y="203"/>
                    </a:lnTo>
                    <a:lnTo>
                      <a:pt x="213" y="217"/>
                    </a:lnTo>
                    <a:moveTo>
                      <a:pt x="261" y="223"/>
                    </a:moveTo>
                    <a:lnTo>
                      <a:pt x="250" y="206"/>
                    </a:lnTo>
                    <a:lnTo>
                      <a:pt x="237" y="220"/>
                    </a:lnTo>
                    <a:moveTo>
                      <a:pt x="276" y="243"/>
                    </a:moveTo>
                    <a:lnTo>
                      <a:pt x="279" y="225"/>
                    </a:lnTo>
                    <a:lnTo>
                      <a:pt x="261" y="223"/>
                    </a:lnTo>
                    <a:moveTo>
                      <a:pt x="287" y="259"/>
                    </a:moveTo>
                    <a:lnTo>
                      <a:pt x="289" y="242"/>
                    </a:lnTo>
                    <a:lnTo>
                      <a:pt x="272" y="239"/>
                    </a:lnTo>
                    <a:moveTo>
                      <a:pt x="308" y="279"/>
                    </a:moveTo>
                    <a:lnTo>
                      <a:pt x="304" y="262"/>
                    </a:lnTo>
                    <a:lnTo>
                      <a:pt x="287" y="259"/>
                    </a:lnTo>
                    <a:moveTo>
                      <a:pt x="332" y="289"/>
                    </a:moveTo>
                    <a:lnTo>
                      <a:pt x="325" y="275"/>
                    </a:lnTo>
                    <a:lnTo>
                      <a:pt x="308" y="279"/>
                    </a:lnTo>
                    <a:moveTo>
                      <a:pt x="363" y="298"/>
                    </a:moveTo>
                    <a:lnTo>
                      <a:pt x="353" y="302"/>
                    </a:lnTo>
                    <a:lnTo>
                      <a:pt x="349" y="285"/>
                    </a:lnTo>
                    <a:lnTo>
                      <a:pt x="332" y="289"/>
                    </a:lnTo>
                    <a:moveTo>
                      <a:pt x="107" y="238"/>
                    </a:moveTo>
                    <a:lnTo>
                      <a:pt x="121" y="238"/>
                    </a:lnTo>
                    <a:moveTo>
                      <a:pt x="87" y="252"/>
                    </a:moveTo>
                    <a:lnTo>
                      <a:pt x="105" y="255"/>
                    </a:lnTo>
                    <a:lnTo>
                      <a:pt x="107" y="238"/>
                    </a:lnTo>
                    <a:moveTo>
                      <a:pt x="67" y="267"/>
                    </a:moveTo>
                    <a:lnTo>
                      <a:pt x="88" y="266"/>
                    </a:lnTo>
                    <a:lnTo>
                      <a:pt x="87" y="252"/>
                    </a:lnTo>
                    <a:moveTo>
                      <a:pt x="51" y="278"/>
                    </a:moveTo>
                    <a:lnTo>
                      <a:pt x="68" y="280"/>
                    </a:lnTo>
                    <a:lnTo>
                      <a:pt x="67" y="267"/>
                    </a:lnTo>
                    <a:moveTo>
                      <a:pt x="53" y="254"/>
                    </a:moveTo>
                    <a:lnTo>
                      <a:pt x="40" y="268"/>
                    </a:lnTo>
                    <a:lnTo>
                      <a:pt x="51" y="278"/>
                    </a:lnTo>
                    <a:moveTo>
                      <a:pt x="52" y="233"/>
                    </a:moveTo>
                    <a:lnTo>
                      <a:pt x="42" y="244"/>
                    </a:lnTo>
                    <a:lnTo>
                      <a:pt x="53" y="254"/>
                    </a:lnTo>
                    <a:moveTo>
                      <a:pt x="24" y="220"/>
                    </a:moveTo>
                    <a:lnTo>
                      <a:pt x="38" y="220"/>
                    </a:lnTo>
                    <a:lnTo>
                      <a:pt x="52" y="233"/>
                    </a:lnTo>
                    <a:moveTo>
                      <a:pt x="5" y="248"/>
                    </a:moveTo>
                    <a:lnTo>
                      <a:pt x="8" y="238"/>
                    </a:lnTo>
                    <a:lnTo>
                      <a:pt x="25" y="234"/>
                    </a:lnTo>
                    <a:lnTo>
                      <a:pt x="24" y="220"/>
                    </a:lnTo>
                    <a:moveTo>
                      <a:pt x="175" y="215"/>
                    </a:moveTo>
                    <a:lnTo>
                      <a:pt x="193" y="218"/>
                    </a:lnTo>
                    <a:moveTo>
                      <a:pt x="152" y="226"/>
                    </a:moveTo>
                    <a:lnTo>
                      <a:pt x="169" y="229"/>
                    </a:lnTo>
                    <a:lnTo>
                      <a:pt x="175" y="215"/>
                    </a:lnTo>
                    <a:moveTo>
                      <a:pt x="132" y="241"/>
                    </a:moveTo>
                    <a:lnTo>
                      <a:pt x="149" y="244"/>
                    </a:lnTo>
                    <a:lnTo>
                      <a:pt x="152" y="226"/>
                    </a:lnTo>
                    <a:moveTo>
                      <a:pt x="111" y="248"/>
                    </a:moveTo>
                    <a:lnTo>
                      <a:pt x="125" y="255"/>
                    </a:lnTo>
                    <a:lnTo>
                      <a:pt x="132" y="241"/>
                    </a:lnTo>
                    <a:moveTo>
                      <a:pt x="91" y="269"/>
                    </a:moveTo>
                    <a:lnTo>
                      <a:pt x="108" y="265"/>
                    </a:lnTo>
                    <a:lnTo>
                      <a:pt x="111" y="248"/>
                    </a:lnTo>
                    <a:moveTo>
                      <a:pt x="78" y="290"/>
                    </a:moveTo>
                    <a:lnTo>
                      <a:pt x="95" y="286"/>
                    </a:lnTo>
                    <a:lnTo>
                      <a:pt x="91" y="269"/>
                    </a:lnTo>
                    <a:moveTo>
                      <a:pt x="65" y="311"/>
                    </a:moveTo>
                    <a:lnTo>
                      <a:pt x="82" y="307"/>
                    </a:lnTo>
                    <a:lnTo>
                      <a:pt x="78" y="290"/>
                    </a:lnTo>
                    <a:moveTo>
                      <a:pt x="42" y="336"/>
                    </a:moveTo>
                    <a:lnTo>
                      <a:pt x="45" y="312"/>
                    </a:lnTo>
                    <a:lnTo>
                      <a:pt x="52" y="326"/>
                    </a:lnTo>
                    <a:lnTo>
                      <a:pt x="69" y="315"/>
                    </a:lnTo>
                    <a:moveTo>
                      <a:pt x="92" y="191"/>
                    </a:moveTo>
                    <a:lnTo>
                      <a:pt x="85" y="177"/>
                    </a:lnTo>
                    <a:moveTo>
                      <a:pt x="113" y="197"/>
                    </a:moveTo>
                    <a:lnTo>
                      <a:pt x="106" y="183"/>
                    </a:lnTo>
                    <a:lnTo>
                      <a:pt x="92" y="191"/>
                    </a:lnTo>
                    <a:moveTo>
                      <a:pt x="129" y="179"/>
                    </a:moveTo>
                    <a:lnTo>
                      <a:pt x="130" y="193"/>
                    </a:lnTo>
                    <a:lnTo>
                      <a:pt x="113" y="197"/>
                    </a:lnTo>
                    <a:moveTo>
                      <a:pt x="115" y="159"/>
                    </a:moveTo>
                    <a:lnTo>
                      <a:pt x="112" y="176"/>
                    </a:lnTo>
                    <a:lnTo>
                      <a:pt x="129" y="179"/>
                    </a:lnTo>
                    <a:moveTo>
                      <a:pt x="87" y="146"/>
                    </a:moveTo>
                    <a:lnTo>
                      <a:pt x="94" y="160"/>
                    </a:lnTo>
                    <a:lnTo>
                      <a:pt x="115" y="159"/>
                    </a:lnTo>
                    <a:moveTo>
                      <a:pt x="60" y="147"/>
                    </a:moveTo>
                    <a:lnTo>
                      <a:pt x="74" y="160"/>
                    </a:lnTo>
                    <a:lnTo>
                      <a:pt x="87" y="146"/>
                    </a:lnTo>
                    <a:moveTo>
                      <a:pt x="42" y="144"/>
                    </a:moveTo>
                    <a:lnTo>
                      <a:pt x="50" y="158"/>
                    </a:lnTo>
                    <a:lnTo>
                      <a:pt x="60" y="147"/>
                    </a:lnTo>
                    <a:moveTo>
                      <a:pt x="1" y="146"/>
                    </a:moveTo>
                    <a:lnTo>
                      <a:pt x="18" y="135"/>
                    </a:lnTo>
                    <a:lnTo>
                      <a:pt x="26" y="148"/>
                    </a:lnTo>
                    <a:lnTo>
                      <a:pt x="39" y="141"/>
                    </a:lnTo>
                    <a:moveTo>
                      <a:pt x="189" y="215"/>
                    </a:moveTo>
                    <a:lnTo>
                      <a:pt x="202" y="207"/>
                    </a:lnTo>
                    <a:moveTo>
                      <a:pt x="180" y="239"/>
                    </a:moveTo>
                    <a:lnTo>
                      <a:pt x="196" y="228"/>
                    </a:lnTo>
                    <a:lnTo>
                      <a:pt x="189" y="215"/>
                    </a:lnTo>
                    <a:moveTo>
                      <a:pt x="173" y="260"/>
                    </a:moveTo>
                    <a:lnTo>
                      <a:pt x="187" y="253"/>
                    </a:lnTo>
                    <a:lnTo>
                      <a:pt x="180" y="239"/>
                    </a:lnTo>
                    <a:moveTo>
                      <a:pt x="164" y="284"/>
                    </a:moveTo>
                    <a:lnTo>
                      <a:pt x="181" y="273"/>
                    </a:lnTo>
                    <a:lnTo>
                      <a:pt x="173" y="260"/>
                    </a:lnTo>
                    <a:moveTo>
                      <a:pt x="158" y="305"/>
                    </a:moveTo>
                    <a:lnTo>
                      <a:pt x="171" y="298"/>
                    </a:lnTo>
                    <a:lnTo>
                      <a:pt x="164" y="284"/>
                    </a:lnTo>
                    <a:moveTo>
                      <a:pt x="148" y="329"/>
                    </a:moveTo>
                    <a:lnTo>
                      <a:pt x="165" y="318"/>
                    </a:lnTo>
                    <a:lnTo>
                      <a:pt x="158" y="305"/>
                    </a:lnTo>
                    <a:moveTo>
                      <a:pt x="142" y="350"/>
                    </a:moveTo>
                    <a:lnTo>
                      <a:pt x="156" y="343"/>
                    </a:lnTo>
                    <a:lnTo>
                      <a:pt x="148" y="329"/>
                    </a:lnTo>
                    <a:moveTo>
                      <a:pt x="143" y="384"/>
                    </a:moveTo>
                    <a:lnTo>
                      <a:pt x="133" y="374"/>
                    </a:lnTo>
                    <a:lnTo>
                      <a:pt x="153" y="367"/>
                    </a:lnTo>
                    <a:lnTo>
                      <a:pt x="142" y="350"/>
                    </a:lnTo>
                  </a:path>
                </a:pathLst>
              </a:custGeom>
              <a:noFill/>
              <a:ln w="12700" cap="flat">
                <a:solidFill>
                  <a:srgbClr val="25221E"/>
                </a:solidFill>
                <a:prstDash val="solid"/>
                <a:round/>
                <a:headEnd/>
                <a:tailEnd/>
              </a:ln>
            </p:spPr>
            <p:txBody>
              <a:bodyPr/>
              <a:lstStyle/>
              <a:p>
                <a:endParaRPr lang="pl-PL"/>
              </a:p>
            </p:txBody>
          </p:sp>
        </p:grpSp>
        <p:grpSp>
          <p:nvGrpSpPr>
            <p:cNvPr id="13" name="Group 1141"/>
            <p:cNvGrpSpPr>
              <a:grpSpLocks/>
            </p:cNvGrpSpPr>
            <p:nvPr/>
          </p:nvGrpSpPr>
          <p:grpSpPr bwMode="auto">
            <a:xfrm>
              <a:off x="2772" y="1980"/>
              <a:ext cx="488" cy="492"/>
              <a:chOff x="2772" y="1980"/>
              <a:chExt cx="488" cy="492"/>
            </a:xfrm>
          </p:grpSpPr>
          <p:sp>
            <p:nvSpPr>
              <p:cNvPr id="75891" name="Oval 1139"/>
              <p:cNvSpPr>
                <a:spLocks noChangeArrowheads="1"/>
              </p:cNvSpPr>
              <p:nvPr/>
            </p:nvSpPr>
            <p:spPr bwMode="auto">
              <a:xfrm>
                <a:off x="2772" y="1980"/>
                <a:ext cx="488" cy="488"/>
              </a:xfrm>
              <a:prstGeom prst="ellipse">
                <a:avLst/>
              </a:prstGeom>
              <a:solidFill>
                <a:schemeClr val="bg1"/>
              </a:solidFill>
              <a:ln w="9525">
                <a:noFill/>
                <a:round/>
                <a:headEnd/>
                <a:tailEnd/>
              </a:ln>
              <a:effectLst/>
            </p:spPr>
            <p:txBody>
              <a:bodyPr wrap="none" anchor="ctr"/>
              <a:lstStyle/>
              <a:p>
                <a:endParaRPr lang="pl-PL"/>
              </a:p>
            </p:txBody>
          </p:sp>
          <p:sp>
            <p:nvSpPr>
              <p:cNvPr id="75781" name="Freeform 1029"/>
              <p:cNvSpPr>
                <a:spLocks noEditPoints="1"/>
              </p:cNvSpPr>
              <p:nvPr/>
            </p:nvSpPr>
            <p:spPr bwMode="auto">
              <a:xfrm>
                <a:off x="2781" y="2003"/>
                <a:ext cx="473" cy="469"/>
              </a:xfrm>
              <a:custGeom>
                <a:avLst/>
                <a:gdLst/>
                <a:ahLst/>
                <a:cxnLst>
                  <a:cxn ang="0">
                    <a:pos x="80" y="140"/>
                  </a:cxn>
                  <a:cxn ang="0">
                    <a:pos x="136" y="179"/>
                  </a:cxn>
                  <a:cxn ang="0">
                    <a:pos x="180" y="153"/>
                  </a:cxn>
                  <a:cxn ang="0">
                    <a:pos x="212" y="84"/>
                  </a:cxn>
                  <a:cxn ang="0">
                    <a:pos x="216" y="1"/>
                  </a:cxn>
                  <a:cxn ang="0">
                    <a:pos x="201" y="273"/>
                  </a:cxn>
                  <a:cxn ang="0">
                    <a:pos x="170" y="349"/>
                  </a:cxn>
                  <a:cxn ang="0">
                    <a:pos x="184" y="369"/>
                  </a:cxn>
                  <a:cxn ang="0">
                    <a:pos x="290" y="150"/>
                  </a:cxn>
                  <a:cxn ang="0">
                    <a:pos x="339" y="97"/>
                  </a:cxn>
                  <a:cxn ang="0">
                    <a:pos x="152" y="120"/>
                  </a:cxn>
                  <a:cxn ang="0">
                    <a:pos x="195" y="74"/>
                  </a:cxn>
                  <a:cxn ang="0">
                    <a:pos x="158" y="0"/>
                  </a:cxn>
                  <a:cxn ang="0">
                    <a:pos x="255" y="243"/>
                  </a:cxn>
                  <a:cxn ang="0">
                    <a:pos x="288" y="301"/>
                  </a:cxn>
                  <a:cxn ang="0">
                    <a:pos x="306" y="317"/>
                  </a:cxn>
                  <a:cxn ang="0">
                    <a:pos x="99" y="204"/>
                  </a:cxn>
                  <a:cxn ang="0">
                    <a:pos x="34" y="189"/>
                  </a:cxn>
                  <a:cxn ang="0">
                    <a:pos x="247" y="103"/>
                  </a:cxn>
                  <a:cxn ang="0">
                    <a:pos x="243" y="86"/>
                  </a:cxn>
                  <a:cxn ang="0">
                    <a:pos x="275" y="10"/>
                  </a:cxn>
                  <a:cxn ang="0">
                    <a:pos x="285" y="211"/>
                  </a:cxn>
                  <a:cxn ang="0">
                    <a:pos x="338" y="254"/>
                  </a:cxn>
                  <a:cxn ang="0">
                    <a:pos x="365" y="253"/>
                  </a:cxn>
                  <a:cxn ang="0">
                    <a:pos x="265" y="133"/>
                  </a:cxn>
                  <a:cxn ang="0">
                    <a:pos x="311" y="70"/>
                  </a:cxn>
                  <a:cxn ang="0">
                    <a:pos x="243" y="192"/>
                  </a:cxn>
                  <a:cxn ang="0">
                    <a:pos x="318" y="169"/>
                  </a:cxn>
                  <a:cxn ang="0">
                    <a:pos x="385" y="119"/>
                  </a:cxn>
                  <a:cxn ang="0">
                    <a:pos x="135" y="138"/>
                  </a:cxn>
                  <a:cxn ang="0">
                    <a:pos x="75" y="95"/>
                  </a:cxn>
                  <a:cxn ang="0">
                    <a:pos x="54" y="82"/>
                  </a:cxn>
                  <a:cxn ang="0">
                    <a:pos x="91" y="57"/>
                  </a:cxn>
                  <a:cxn ang="0">
                    <a:pos x="148" y="31"/>
                  </a:cxn>
                  <a:cxn ang="0">
                    <a:pos x="153" y="274"/>
                  </a:cxn>
                  <a:cxn ang="0">
                    <a:pos x="109" y="279"/>
                  </a:cxn>
                  <a:cxn ang="0">
                    <a:pos x="91" y="355"/>
                  </a:cxn>
                  <a:cxn ang="0">
                    <a:pos x="340" y="230"/>
                  </a:cxn>
                  <a:cxn ang="0">
                    <a:pos x="339" y="182"/>
                  </a:cxn>
                  <a:cxn ang="0">
                    <a:pos x="363" y="185"/>
                  </a:cxn>
                  <a:cxn ang="0">
                    <a:pos x="229" y="278"/>
                  </a:cxn>
                  <a:cxn ang="0">
                    <a:pos x="228" y="357"/>
                  </a:cxn>
                  <a:cxn ang="0">
                    <a:pos x="210" y="341"/>
                  </a:cxn>
                  <a:cxn ang="0">
                    <a:pos x="247" y="302"/>
                  </a:cxn>
                  <a:cxn ang="0">
                    <a:pos x="300" y="365"/>
                  </a:cxn>
                  <a:cxn ang="0">
                    <a:pos x="261" y="223"/>
                  </a:cxn>
                  <a:cxn ang="0">
                    <a:pos x="308" y="279"/>
                  </a:cxn>
                  <a:cxn ang="0">
                    <a:pos x="332" y="289"/>
                  </a:cxn>
                  <a:cxn ang="0">
                    <a:pos x="51" y="278"/>
                  </a:cxn>
                  <a:cxn ang="0">
                    <a:pos x="24" y="220"/>
                  </a:cxn>
                  <a:cxn ang="0">
                    <a:pos x="152" y="226"/>
                  </a:cxn>
                  <a:cxn ang="0">
                    <a:pos x="91" y="269"/>
                  </a:cxn>
                  <a:cxn ang="0">
                    <a:pos x="42" y="336"/>
                  </a:cxn>
                  <a:cxn ang="0">
                    <a:pos x="129" y="179"/>
                  </a:cxn>
                  <a:cxn ang="0">
                    <a:pos x="60" y="147"/>
                  </a:cxn>
                  <a:cxn ang="0">
                    <a:pos x="39" y="141"/>
                  </a:cxn>
                  <a:cxn ang="0">
                    <a:pos x="164" y="284"/>
                  </a:cxn>
                  <a:cxn ang="0">
                    <a:pos x="142" y="350"/>
                  </a:cxn>
                </a:cxnLst>
                <a:rect l="0" t="0" r="r" b="b"/>
                <a:pathLst>
                  <a:path w="397" h="393">
                    <a:moveTo>
                      <a:pt x="27" y="97"/>
                    </a:moveTo>
                    <a:lnTo>
                      <a:pt x="37" y="93"/>
                    </a:lnTo>
                    <a:lnTo>
                      <a:pt x="41" y="110"/>
                    </a:lnTo>
                    <a:lnTo>
                      <a:pt x="55" y="110"/>
                    </a:lnTo>
                    <a:moveTo>
                      <a:pt x="58" y="106"/>
                    </a:moveTo>
                    <a:lnTo>
                      <a:pt x="59" y="127"/>
                    </a:lnTo>
                    <a:lnTo>
                      <a:pt x="76" y="123"/>
                    </a:lnTo>
                    <a:moveTo>
                      <a:pt x="76" y="123"/>
                    </a:moveTo>
                    <a:lnTo>
                      <a:pt x="80" y="140"/>
                    </a:lnTo>
                    <a:lnTo>
                      <a:pt x="97" y="136"/>
                    </a:lnTo>
                    <a:moveTo>
                      <a:pt x="97" y="136"/>
                    </a:moveTo>
                    <a:lnTo>
                      <a:pt x="101" y="153"/>
                    </a:lnTo>
                    <a:lnTo>
                      <a:pt x="115" y="152"/>
                    </a:lnTo>
                    <a:moveTo>
                      <a:pt x="118" y="149"/>
                    </a:moveTo>
                    <a:lnTo>
                      <a:pt x="119" y="169"/>
                    </a:lnTo>
                    <a:lnTo>
                      <a:pt x="136" y="165"/>
                    </a:lnTo>
                    <a:moveTo>
                      <a:pt x="136" y="165"/>
                    </a:moveTo>
                    <a:lnTo>
                      <a:pt x="136" y="179"/>
                    </a:lnTo>
                    <a:lnTo>
                      <a:pt x="157" y="178"/>
                    </a:lnTo>
                    <a:moveTo>
                      <a:pt x="157" y="178"/>
                    </a:moveTo>
                    <a:lnTo>
                      <a:pt x="164" y="192"/>
                    </a:lnTo>
                    <a:lnTo>
                      <a:pt x="178" y="184"/>
                    </a:lnTo>
                    <a:moveTo>
                      <a:pt x="178" y="184"/>
                    </a:moveTo>
                    <a:lnTo>
                      <a:pt x="185" y="198"/>
                    </a:lnTo>
                    <a:moveTo>
                      <a:pt x="149" y="144"/>
                    </a:moveTo>
                    <a:lnTo>
                      <a:pt x="148" y="124"/>
                    </a:lnTo>
                    <a:moveTo>
                      <a:pt x="180" y="153"/>
                    </a:moveTo>
                    <a:lnTo>
                      <a:pt x="163" y="144"/>
                    </a:lnTo>
                    <a:lnTo>
                      <a:pt x="149" y="144"/>
                    </a:lnTo>
                    <a:moveTo>
                      <a:pt x="203" y="129"/>
                    </a:moveTo>
                    <a:lnTo>
                      <a:pt x="186" y="139"/>
                    </a:lnTo>
                    <a:lnTo>
                      <a:pt x="180" y="153"/>
                    </a:lnTo>
                    <a:moveTo>
                      <a:pt x="206" y="104"/>
                    </a:moveTo>
                    <a:lnTo>
                      <a:pt x="189" y="115"/>
                    </a:lnTo>
                    <a:lnTo>
                      <a:pt x="203" y="129"/>
                    </a:lnTo>
                    <a:moveTo>
                      <a:pt x="212" y="84"/>
                    </a:moveTo>
                    <a:lnTo>
                      <a:pt x="198" y="91"/>
                    </a:lnTo>
                    <a:lnTo>
                      <a:pt x="206" y="104"/>
                    </a:lnTo>
                    <a:moveTo>
                      <a:pt x="215" y="60"/>
                    </a:moveTo>
                    <a:lnTo>
                      <a:pt x="201" y="67"/>
                    </a:lnTo>
                    <a:lnTo>
                      <a:pt x="208" y="80"/>
                    </a:lnTo>
                    <a:moveTo>
                      <a:pt x="217" y="35"/>
                    </a:moveTo>
                    <a:lnTo>
                      <a:pt x="204" y="43"/>
                    </a:lnTo>
                    <a:lnTo>
                      <a:pt x="215" y="60"/>
                    </a:lnTo>
                    <a:moveTo>
                      <a:pt x="216" y="1"/>
                    </a:moveTo>
                    <a:lnTo>
                      <a:pt x="227" y="11"/>
                    </a:lnTo>
                    <a:lnTo>
                      <a:pt x="210" y="22"/>
                    </a:lnTo>
                    <a:lnTo>
                      <a:pt x="217" y="35"/>
                    </a:lnTo>
                    <a:moveTo>
                      <a:pt x="242" y="251"/>
                    </a:moveTo>
                    <a:lnTo>
                      <a:pt x="259" y="253"/>
                    </a:lnTo>
                    <a:moveTo>
                      <a:pt x="218" y="262"/>
                    </a:moveTo>
                    <a:lnTo>
                      <a:pt x="235" y="265"/>
                    </a:lnTo>
                    <a:lnTo>
                      <a:pt x="242" y="251"/>
                    </a:lnTo>
                    <a:moveTo>
                      <a:pt x="201" y="273"/>
                    </a:moveTo>
                    <a:lnTo>
                      <a:pt x="215" y="279"/>
                    </a:lnTo>
                    <a:lnTo>
                      <a:pt x="218" y="262"/>
                    </a:lnTo>
                    <a:moveTo>
                      <a:pt x="178" y="297"/>
                    </a:moveTo>
                    <a:lnTo>
                      <a:pt x="195" y="286"/>
                    </a:lnTo>
                    <a:lnTo>
                      <a:pt x="201" y="273"/>
                    </a:lnTo>
                    <a:moveTo>
                      <a:pt x="168" y="315"/>
                    </a:moveTo>
                    <a:lnTo>
                      <a:pt x="185" y="311"/>
                    </a:lnTo>
                    <a:lnTo>
                      <a:pt x="178" y="297"/>
                    </a:lnTo>
                    <a:moveTo>
                      <a:pt x="170" y="349"/>
                    </a:moveTo>
                    <a:lnTo>
                      <a:pt x="172" y="332"/>
                    </a:lnTo>
                    <a:lnTo>
                      <a:pt x="168" y="315"/>
                    </a:lnTo>
                    <a:moveTo>
                      <a:pt x="184" y="369"/>
                    </a:moveTo>
                    <a:lnTo>
                      <a:pt x="187" y="352"/>
                    </a:lnTo>
                    <a:lnTo>
                      <a:pt x="170" y="349"/>
                    </a:lnTo>
                    <a:moveTo>
                      <a:pt x="195" y="393"/>
                    </a:moveTo>
                    <a:lnTo>
                      <a:pt x="184" y="383"/>
                    </a:lnTo>
                    <a:lnTo>
                      <a:pt x="201" y="372"/>
                    </a:lnTo>
                    <a:lnTo>
                      <a:pt x="184" y="369"/>
                    </a:lnTo>
                    <a:moveTo>
                      <a:pt x="222" y="172"/>
                    </a:moveTo>
                    <a:lnTo>
                      <a:pt x="208" y="166"/>
                    </a:lnTo>
                    <a:moveTo>
                      <a:pt x="246" y="168"/>
                    </a:moveTo>
                    <a:lnTo>
                      <a:pt x="228" y="159"/>
                    </a:lnTo>
                    <a:lnTo>
                      <a:pt x="222" y="172"/>
                    </a:lnTo>
                    <a:moveTo>
                      <a:pt x="266" y="161"/>
                    </a:moveTo>
                    <a:lnTo>
                      <a:pt x="252" y="154"/>
                    </a:lnTo>
                    <a:lnTo>
                      <a:pt x="246" y="168"/>
                    </a:lnTo>
                    <a:moveTo>
                      <a:pt x="290" y="150"/>
                    </a:moveTo>
                    <a:lnTo>
                      <a:pt x="276" y="143"/>
                    </a:lnTo>
                    <a:lnTo>
                      <a:pt x="266" y="161"/>
                    </a:lnTo>
                    <a:moveTo>
                      <a:pt x="314" y="145"/>
                    </a:moveTo>
                    <a:lnTo>
                      <a:pt x="296" y="136"/>
                    </a:lnTo>
                    <a:lnTo>
                      <a:pt x="290" y="150"/>
                    </a:lnTo>
                    <a:moveTo>
                      <a:pt x="333" y="117"/>
                    </a:moveTo>
                    <a:lnTo>
                      <a:pt x="323" y="128"/>
                    </a:lnTo>
                    <a:lnTo>
                      <a:pt x="314" y="145"/>
                    </a:lnTo>
                    <a:moveTo>
                      <a:pt x="339" y="97"/>
                    </a:moveTo>
                    <a:lnTo>
                      <a:pt x="326" y="104"/>
                    </a:lnTo>
                    <a:lnTo>
                      <a:pt x="333" y="117"/>
                    </a:lnTo>
                    <a:moveTo>
                      <a:pt x="352" y="69"/>
                    </a:moveTo>
                    <a:lnTo>
                      <a:pt x="349" y="86"/>
                    </a:lnTo>
                    <a:lnTo>
                      <a:pt x="332" y="83"/>
                    </a:lnTo>
                    <a:lnTo>
                      <a:pt x="339" y="97"/>
                    </a:lnTo>
                    <a:moveTo>
                      <a:pt x="141" y="103"/>
                    </a:moveTo>
                    <a:lnTo>
                      <a:pt x="143" y="86"/>
                    </a:lnTo>
                    <a:moveTo>
                      <a:pt x="152" y="120"/>
                    </a:moveTo>
                    <a:lnTo>
                      <a:pt x="158" y="106"/>
                    </a:lnTo>
                    <a:lnTo>
                      <a:pt x="141" y="103"/>
                    </a:lnTo>
                    <a:moveTo>
                      <a:pt x="179" y="119"/>
                    </a:moveTo>
                    <a:lnTo>
                      <a:pt x="169" y="130"/>
                    </a:lnTo>
                    <a:lnTo>
                      <a:pt x="155" y="123"/>
                    </a:lnTo>
                    <a:moveTo>
                      <a:pt x="185" y="98"/>
                    </a:moveTo>
                    <a:lnTo>
                      <a:pt x="172" y="106"/>
                    </a:lnTo>
                    <a:lnTo>
                      <a:pt x="179" y="119"/>
                    </a:lnTo>
                    <a:moveTo>
                      <a:pt x="195" y="74"/>
                    </a:moveTo>
                    <a:lnTo>
                      <a:pt x="178" y="85"/>
                    </a:lnTo>
                    <a:lnTo>
                      <a:pt x="185" y="98"/>
                    </a:lnTo>
                    <a:moveTo>
                      <a:pt x="183" y="43"/>
                    </a:moveTo>
                    <a:lnTo>
                      <a:pt x="184" y="57"/>
                    </a:lnTo>
                    <a:lnTo>
                      <a:pt x="195" y="74"/>
                    </a:lnTo>
                    <a:moveTo>
                      <a:pt x="169" y="23"/>
                    </a:moveTo>
                    <a:lnTo>
                      <a:pt x="170" y="44"/>
                    </a:lnTo>
                    <a:lnTo>
                      <a:pt x="183" y="43"/>
                    </a:lnTo>
                    <a:moveTo>
                      <a:pt x="158" y="0"/>
                    </a:moveTo>
                    <a:lnTo>
                      <a:pt x="165" y="13"/>
                    </a:lnTo>
                    <a:lnTo>
                      <a:pt x="155" y="24"/>
                    </a:lnTo>
                    <a:lnTo>
                      <a:pt x="169" y="23"/>
                    </a:lnTo>
                    <a:moveTo>
                      <a:pt x="211" y="248"/>
                    </a:moveTo>
                    <a:lnTo>
                      <a:pt x="193" y="239"/>
                    </a:lnTo>
                    <a:moveTo>
                      <a:pt x="231" y="234"/>
                    </a:moveTo>
                    <a:lnTo>
                      <a:pt x="217" y="227"/>
                    </a:lnTo>
                    <a:lnTo>
                      <a:pt x="211" y="248"/>
                    </a:lnTo>
                    <a:moveTo>
                      <a:pt x="255" y="243"/>
                    </a:moveTo>
                    <a:lnTo>
                      <a:pt x="248" y="230"/>
                    </a:lnTo>
                    <a:lnTo>
                      <a:pt x="231" y="234"/>
                    </a:lnTo>
                    <a:moveTo>
                      <a:pt x="263" y="264"/>
                    </a:moveTo>
                    <a:lnTo>
                      <a:pt x="269" y="250"/>
                    </a:lnTo>
                    <a:lnTo>
                      <a:pt x="255" y="243"/>
                    </a:lnTo>
                    <a:moveTo>
                      <a:pt x="270" y="284"/>
                    </a:moveTo>
                    <a:lnTo>
                      <a:pt x="277" y="270"/>
                    </a:lnTo>
                    <a:lnTo>
                      <a:pt x="263" y="264"/>
                    </a:lnTo>
                    <a:moveTo>
                      <a:pt x="288" y="301"/>
                    </a:moveTo>
                    <a:lnTo>
                      <a:pt x="287" y="287"/>
                    </a:lnTo>
                    <a:lnTo>
                      <a:pt x="274" y="287"/>
                    </a:lnTo>
                    <a:moveTo>
                      <a:pt x="306" y="317"/>
                    </a:moveTo>
                    <a:lnTo>
                      <a:pt x="305" y="303"/>
                    </a:lnTo>
                    <a:lnTo>
                      <a:pt x="288" y="301"/>
                    </a:lnTo>
                    <a:moveTo>
                      <a:pt x="337" y="333"/>
                    </a:moveTo>
                    <a:lnTo>
                      <a:pt x="323" y="334"/>
                    </a:lnTo>
                    <a:lnTo>
                      <a:pt x="323" y="320"/>
                    </a:lnTo>
                    <a:lnTo>
                      <a:pt x="306" y="317"/>
                    </a:lnTo>
                    <a:moveTo>
                      <a:pt x="164" y="198"/>
                    </a:moveTo>
                    <a:lnTo>
                      <a:pt x="182" y="208"/>
                    </a:lnTo>
                    <a:moveTo>
                      <a:pt x="144" y="206"/>
                    </a:moveTo>
                    <a:lnTo>
                      <a:pt x="162" y="216"/>
                    </a:lnTo>
                    <a:lnTo>
                      <a:pt x="168" y="202"/>
                    </a:lnTo>
                    <a:moveTo>
                      <a:pt x="120" y="217"/>
                    </a:moveTo>
                    <a:lnTo>
                      <a:pt x="134" y="223"/>
                    </a:lnTo>
                    <a:lnTo>
                      <a:pt x="144" y="206"/>
                    </a:lnTo>
                    <a:moveTo>
                      <a:pt x="99" y="204"/>
                    </a:moveTo>
                    <a:lnTo>
                      <a:pt x="103" y="221"/>
                    </a:lnTo>
                    <a:lnTo>
                      <a:pt x="120" y="217"/>
                    </a:lnTo>
                    <a:moveTo>
                      <a:pt x="82" y="194"/>
                    </a:moveTo>
                    <a:lnTo>
                      <a:pt x="86" y="211"/>
                    </a:lnTo>
                    <a:lnTo>
                      <a:pt x="99" y="204"/>
                    </a:lnTo>
                    <a:moveTo>
                      <a:pt x="58" y="192"/>
                    </a:moveTo>
                    <a:lnTo>
                      <a:pt x="69" y="202"/>
                    </a:lnTo>
                    <a:lnTo>
                      <a:pt x="82" y="194"/>
                    </a:lnTo>
                    <a:moveTo>
                      <a:pt x="34" y="189"/>
                    </a:moveTo>
                    <a:lnTo>
                      <a:pt x="45" y="206"/>
                    </a:lnTo>
                    <a:lnTo>
                      <a:pt x="58" y="192"/>
                    </a:lnTo>
                    <a:moveTo>
                      <a:pt x="0" y="204"/>
                    </a:moveTo>
                    <a:lnTo>
                      <a:pt x="6" y="190"/>
                    </a:lnTo>
                    <a:lnTo>
                      <a:pt x="21" y="203"/>
                    </a:lnTo>
                    <a:lnTo>
                      <a:pt x="34" y="189"/>
                    </a:lnTo>
                    <a:moveTo>
                      <a:pt x="267" y="89"/>
                    </a:moveTo>
                    <a:lnTo>
                      <a:pt x="284" y="91"/>
                    </a:lnTo>
                    <a:moveTo>
                      <a:pt x="247" y="103"/>
                    </a:moveTo>
                    <a:lnTo>
                      <a:pt x="264" y="106"/>
                    </a:lnTo>
                    <a:lnTo>
                      <a:pt x="267" y="89"/>
                    </a:lnTo>
                    <a:moveTo>
                      <a:pt x="230" y="121"/>
                    </a:moveTo>
                    <a:lnTo>
                      <a:pt x="248" y="124"/>
                    </a:lnTo>
                    <a:lnTo>
                      <a:pt x="247" y="103"/>
                    </a:lnTo>
                    <a:moveTo>
                      <a:pt x="233" y="97"/>
                    </a:moveTo>
                    <a:lnTo>
                      <a:pt x="219" y="104"/>
                    </a:lnTo>
                    <a:lnTo>
                      <a:pt x="230" y="121"/>
                    </a:lnTo>
                    <a:moveTo>
                      <a:pt x="243" y="86"/>
                    </a:moveTo>
                    <a:lnTo>
                      <a:pt x="226" y="83"/>
                    </a:lnTo>
                    <a:lnTo>
                      <a:pt x="233" y="97"/>
                    </a:lnTo>
                    <a:moveTo>
                      <a:pt x="263" y="72"/>
                    </a:moveTo>
                    <a:lnTo>
                      <a:pt x="246" y="69"/>
                    </a:lnTo>
                    <a:lnTo>
                      <a:pt x="243" y="86"/>
                    </a:lnTo>
                    <a:moveTo>
                      <a:pt x="276" y="44"/>
                    </a:moveTo>
                    <a:lnTo>
                      <a:pt x="266" y="54"/>
                    </a:lnTo>
                    <a:lnTo>
                      <a:pt x="263" y="72"/>
                    </a:lnTo>
                    <a:moveTo>
                      <a:pt x="275" y="10"/>
                    </a:moveTo>
                    <a:lnTo>
                      <a:pt x="278" y="20"/>
                    </a:lnTo>
                    <a:lnTo>
                      <a:pt x="268" y="30"/>
                    </a:lnTo>
                    <a:lnTo>
                      <a:pt x="276" y="44"/>
                    </a:lnTo>
                    <a:moveTo>
                      <a:pt x="257" y="205"/>
                    </a:moveTo>
                    <a:lnTo>
                      <a:pt x="240" y="203"/>
                    </a:lnTo>
                    <a:moveTo>
                      <a:pt x="277" y="191"/>
                    </a:moveTo>
                    <a:lnTo>
                      <a:pt x="260" y="188"/>
                    </a:lnTo>
                    <a:lnTo>
                      <a:pt x="254" y="202"/>
                    </a:lnTo>
                    <a:moveTo>
                      <a:pt x="285" y="211"/>
                    </a:moveTo>
                    <a:lnTo>
                      <a:pt x="291" y="198"/>
                    </a:lnTo>
                    <a:lnTo>
                      <a:pt x="277" y="191"/>
                    </a:lnTo>
                    <a:moveTo>
                      <a:pt x="296" y="235"/>
                    </a:moveTo>
                    <a:lnTo>
                      <a:pt x="299" y="218"/>
                    </a:lnTo>
                    <a:lnTo>
                      <a:pt x="285" y="211"/>
                    </a:lnTo>
                    <a:moveTo>
                      <a:pt x="317" y="255"/>
                    </a:moveTo>
                    <a:lnTo>
                      <a:pt x="310" y="241"/>
                    </a:lnTo>
                    <a:lnTo>
                      <a:pt x="296" y="235"/>
                    </a:lnTo>
                    <a:moveTo>
                      <a:pt x="338" y="254"/>
                    </a:moveTo>
                    <a:lnTo>
                      <a:pt x="327" y="244"/>
                    </a:lnTo>
                    <a:lnTo>
                      <a:pt x="317" y="255"/>
                    </a:lnTo>
                    <a:moveTo>
                      <a:pt x="365" y="253"/>
                    </a:moveTo>
                    <a:lnTo>
                      <a:pt x="351" y="240"/>
                    </a:lnTo>
                    <a:lnTo>
                      <a:pt x="341" y="251"/>
                    </a:lnTo>
                    <a:moveTo>
                      <a:pt x="389" y="242"/>
                    </a:moveTo>
                    <a:lnTo>
                      <a:pt x="389" y="249"/>
                    </a:lnTo>
                    <a:lnTo>
                      <a:pt x="375" y="236"/>
                    </a:lnTo>
                    <a:lnTo>
                      <a:pt x="365" y="253"/>
                    </a:lnTo>
                    <a:moveTo>
                      <a:pt x="198" y="163"/>
                    </a:moveTo>
                    <a:lnTo>
                      <a:pt x="184" y="157"/>
                    </a:lnTo>
                    <a:moveTo>
                      <a:pt x="221" y="152"/>
                    </a:moveTo>
                    <a:lnTo>
                      <a:pt x="207" y="145"/>
                    </a:lnTo>
                    <a:lnTo>
                      <a:pt x="198" y="163"/>
                    </a:lnTo>
                    <a:moveTo>
                      <a:pt x="241" y="144"/>
                    </a:moveTo>
                    <a:lnTo>
                      <a:pt x="228" y="138"/>
                    </a:lnTo>
                    <a:lnTo>
                      <a:pt x="221" y="152"/>
                    </a:lnTo>
                    <a:moveTo>
                      <a:pt x="265" y="133"/>
                    </a:moveTo>
                    <a:lnTo>
                      <a:pt x="251" y="127"/>
                    </a:lnTo>
                    <a:lnTo>
                      <a:pt x="245" y="141"/>
                    </a:lnTo>
                    <a:moveTo>
                      <a:pt x="289" y="115"/>
                    </a:moveTo>
                    <a:lnTo>
                      <a:pt x="271" y="119"/>
                    </a:lnTo>
                    <a:lnTo>
                      <a:pt x="265" y="133"/>
                    </a:lnTo>
                    <a:moveTo>
                      <a:pt x="298" y="91"/>
                    </a:moveTo>
                    <a:lnTo>
                      <a:pt x="285" y="98"/>
                    </a:lnTo>
                    <a:lnTo>
                      <a:pt x="289" y="115"/>
                    </a:lnTo>
                    <a:moveTo>
                      <a:pt x="311" y="70"/>
                    </a:moveTo>
                    <a:lnTo>
                      <a:pt x="294" y="74"/>
                    </a:lnTo>
                    <a:lnTo>
                      <a:pt x="298" y="91"/>
                    </a:lnTo>
                    <a:moveTo>
                      <a:pt x="313" y="39"/>
                    </a:moveTo>
                    <a:lnTo>
                      <a:pt x="320" y="46"/>
                    </a:lnTo>
                    <a:lnTo>
                      <a:pt x="300" y="53"/>
                    </a:lnTo>
                    <a:lnTo>
                      <a:pt x="307" y="67"/>
                    </a:lnTo>
                    <a:moveTo>
                      <a:pt x="223" y="200"/>
                    </a:moveTo>
                    <a:lnTo>
                      <a:pt x="206" y="197"/>
                    </a:lnTo>
                    <a:moveTo>
                      <a:pt x="243" y="192"/>
                    </a:moveTo>
                    <a:lnTo>
                      <a:pt x="226" y="183"/>
                    </a:lnTo>
                    <a:lnTo>
                      <a:pt x="223" y="200"/>
                    </a:lnTo>
                    <a:moveTo>
                      <a:pt x="263" y="178"/>
                    </a:moveTo>
                    <a:lnTo>
                      <a:pt x="249" y="172"/>
                    </a:lnTo>
                    <a:lnTo>
                      <a:pt x="246" y="189"/>
                    </a:lnTo>
                    <a:moveTo>
                      <a:pt x="287" y="181"/>
                    </a:moveTo>
                    <a:lnTo>
                      <a:pt x="276" y="164"/>
                    </a:lnTo>
                    <a:lnTo>
                      <a:pt x="263" y="178"/>
                    </a:lnTo>
                    <a:moveTo>
                      <a:pt x="318" y="169"/>
                    </a:moveTo>
                    <a:lnTo>
                      <a:pt x="301" y="166"/>
                    </a:lnTo>
                    <a:lnTo>
                      <a:pt x="291" y="177"/>
                    </a:lnTo>
                    <a:moveTo>
                      <a:pt x="334" y="151"/>
                    </a:moveTo>
                    <a:lnTo>
                      <a:pt x="317" y="149"/>
                    </a:lnTo>
                    <a:lnTo>
                      <a:pt x="318" y="169"/>
                    </a:lnTo>
                    <a:moveTo>
                      <a:pt x="351" y="141"/>
                    </a:moveTo>
                    <a:lnTo>
                      <a:pt x="334" y="131"/>
                    </a:lnTo>
                    <a:lnTo>
                      <a:pt x="334" y="151"/>
                    </a:lnTo>
                    <a:moveTo>
                      <a:pt x="385" y="119"/>
                    </a:moveTo>
                    <a:lnTo>
                      <a:pt x="371" y="133"/>
                    </a:lnTo>
                    <a:lnTo>
                      <a:pt x="354" y="123"/>
                    </a:lnTo>
                    <a:lnTo>
                      <a:pt x="348" y="137"/>
                    </a:lnTo>
                    <a:moveTo>
                      <a:pt x="173" y="160"/>
                    </a:moveTo>
                    <a:lnTo>
                      <a:pt x="177" y="177"/>
                    </a:lnTo>
                    <a:moveTo>
                      <a:pt x="152" y="147"/>
                    </a:moveTo>
                    <a:lnTo>
                      <a:pt x="156" y="164"/>
                    </a:lnTo>
                    <a:lnTo>
                      <a:pt x="173" y="160"/>
                    </a:lnTo>
                    <a:moveTo>
                      <a:pt x="135" y="138"/>
                    </a:moveTo>
                    <a:lnTo>
                      <a:pt x="135" y="151"/>
                    </a:lnTo>
                    <a:lnTo>
                      <a:pt x="152" y="147"/>
                    </a:lnTo>
                    <a:moveTo>
                      <a:pt x="117" y="121"/>
                    </a:moveTo>
                    <a:lnTo>
                      <a:pt x="118" y="135"/>
                    </a:lnTo>
                    <a:lnTo>
                      <a:pt x="135" y="138"/>
                    </a:lnTo>
                    <a:moveTo>
                      <a:pt x="96" y="108"/>
                    </a:moveTo>
                    <a:lnTo>
                      <a:pt x="100" y="125"/>
                    </a:lnTo>
                    <a:lnTo>
                      <a:pt x="117" y="121"/>
                    </a:lnTo>
                    <a:moveTo>
                      <a:pt x="75" y="95"/>
                    </a:moveTo>
                    <a:lnTo>
                      <a:pt x="79" y="112"/>
                    </a:lnTo>
                    <a:lnTo>
                      <a:pt x="96" y="108"/>
                    </a:lnTo>
                    <a:moveTo>
                      <a:pt x="58" y="79"/>
                    </a:moveTo>
                    <a:lnTo>
                      <a:pt x="58" y="99"/>
                    </a:lnTo>
                    <a:lnTo>
                      <a:pt x="75" y="95"/>
                    </a:lnTo>
                    <a:moveTo>
                      <a:pt x="46" y="48"/>
                    </a:moveTo>
                    <a:lnTo>
                      <a:pt x="60" y="55"/>
                    </a:lnTo>
                    <a:lnTo>
                      <a:pt x="43" y="65"/>
                    </a:lnTo>
                    <a:lnTo>
                      <a:pt x="54" y="82"/>
                    </a:lnTo>
                    <a:moveTo>
                      <a:pt x="141" y="110"/>
                    </a:moveTo>
                    <a:lnTo>
                      <a:pt x="142" y="131"/>
                    </a:lnTo>
                    <a:moveTo>
                      <a:pt x="123" y="94"/>
                    </a:moveTo>
                    <a:lnTo>
                      <a:pt x="124" y="114"/>
                    </a:lnTo>
                    <a:lnTo>
                      <a:pt x="141" y="110"/>
                    </a:lnTo>
                    <a:moveTo>
                      <a:pt x="105" y="77"/>
                    </a:moveTo>
                    <a:lnTo>
                      <a:pt x="109" y="94"/>
                    </a:lnTo>
                    <a:lnTo>
                      <a:pt x="123" y="94"/>
                    </a:lnTo>
                    <a:moveTo>
                      <a:pt x="91" y="57"/>
                    </a:moveTo>
                    <a:lnTo>
                      <a:pt x="92" y="77"/>
                    </a:lnTo>
                    <a:lnTo>
                      <a:pt x="105" y="77"/>
                    </a:lnTo>
                    <a:moveTo>
                      <a:pt x="115" y="60"/>
                    </a:moveTo>
                    <a:lnTo>
                      <a:pt x="104" y="50"/>
                    </a:lnTo>
                    <a:lnTo>
                      <a:pt x="88" y="60"/>
                    </a:lnTo>
                    <a:moveTo>
                      <a:pt x="136" y="59"/>
                    </a:moveTo>
                    <a:lnTo>
                      <a:pt x="125" y="49"/>
                    </a:lnTo>
                    <a:lnTo>
                      <a:pt x="115" y="60"/>
                    </a:lnTo>
                    <a:moveTo>
                      <a:pt x="148" y="31"/>
                    </a:moveTo>
                    <a:lnTo>
                      <a:pt x="149" y="45"/>
                    </a:lnTo>
                    <a:lnTo>
                      <a:pt x="139" y="55"/>
                    </a:lnTo>
                    <a:moveTo>
                      <a:pt x="124" y="8"/>
                    </a:moveTo>
                    <a:lnTo>
                      <a:pt x="131" y="14"/>
                    </a:lnTo>
                    <a:lnTo>
                      <a:pt x="131" y="28"/>
                    </a:lnTo>
                    <a:lnTo>
                      <a:pt x="148" y="31"/>
                    </a:lnTo>
                    <a:moveTo>
                      <a:pt x="163" y="250"/>
                    </a:moveTo>
                    <a:lnTo>
                      <a:pt x="146" y="247"/>
                    </a:lnTo>
                    <a:moveTo>
                      <a:pt x="153" y="274"/>
                    </a:moveTo>
                    <a:lnTo>
                      <a:pt x="174" y="267"/>
                    </a:lnTo>
                    <a:lnTo>
                      <a:pt x="163" y="250"/>
                    </a:lnTo>
                    <a:moveTo>
                      <a:pt x="147" y="295"/>
                    </a:moveTo>
                    <a:lnTo>
                      <a:pt x="161" y="288"/>
                    </a:lnTo>
                    <a:lnTo>
                      <a:pt x="153" y="274"/>
                    </a:lnTo>
                    <a:moveTo>
                      <a:pt x="140" y="275"/>
                    </a:moveTo>
                    <a:lnTo>
                      <a:pt x="133" y="289"/>
                    </a:lnTo>
                    <a:lnTo>
                      <a:pt x="147" y="295"/>
                    </a:lnTo>
                    <a:moveTo>
                      <a:pt x="109" y="279"/>
                    </a:moveTo>
                    <a:lnTo>
                      <a:pt x="122" y="272"/>
                    </a:lnTo>
                    <a:lnTo>
                      <a:pt x="140" y="275"/>
                    </a:lnTo>
                    <a:moveTo>
                      <a:pt x="103" y="300"/>
                    </a:moveTo>
                    <a:lnTo>
                      <a:pt x="116" y="293"/>
                    </a:lnTo>
                    <a:lnTo>
                      <a:pt x="109" y="279"/>
                    </a:lnTo>
                    <a:moveTo>
                      <a:pt x="100" y="324"/>
                    </a:moveTo>
                    <a:lnTo>
                      <a:pt x="114" y="317"/>
                    </a:lnTo>
                    <a:lnTo>
                      <a:pt x="103" y="300"/>
                    </a:lnTo>
                    <a:moveTo>
                      <a:pt x="91" y="355"/>
                    </a:moveTo>
                    <a:lnTo>
                      <a:pt x="87" y="345"/>
                    </a:lnTo>
                    <a:lnTo>
                      <a:pt x="104" y="341"/>
                    </a:lnTo>
                    <a:lnTo>
                      <a:pt x="100" y="324"/>
                    </a:lnTo>
                    <a:moveTo>
                      <a:pt x="370" y="191"/>
                    </a:moveTo>
                    <a:lnTo>
                      <a:pt x="387" y="194"/>
                    </a:lnTo>
                    <a:moveTo>
                      <a:pt x="357" y="212"/>
                    </a:moveTo>
                    <a:lnTo>
                      <a:pt x="371" y="212"/>
                    </a:lnTo>
                    <a:lnTo>
                      <a:pt x="367" y="195"/>
                    </a:lnTo>
                    <a:moveTo>
                      <a:pt x="340" y="230"/>
                    </a:moveTo>
                    <a:lnTo>
                      <a:pt x="354" y="230"/>
                    </a:lnTo>
                    <a:lnTo>
                      <a:pt x="354" y="216"/>
                    </a:lnTo>
                    <a:moveTo>
                      <a:pt x="329" y="207"/>
                    </a:moveTo>
                    <a:lnTo>
                      <a:pt x="320" y="224"/>
                    </a:lnTo>
                    <a:lnTo>
                      <a:pt x="337" y="234"/>
                    </a:lnTo>
                    <a:moveTo>
                      <a:pt x="315" y="186"/>
                    </a:moveTo>
                    <a:lnTo>
                      <a:pt x="312" y="204"/>
                    </a:lnTo>
                    <a:lnTo>
                      <a:pt x="326" y="210"/>
                    </a:lnTo>
                    <a:moveTo>
                      <a:pt x="339" y="182"/>
                    </a:moveTo>
                    <a:lnTo>
                      <a:pt x="328" y="172"/>
                    </a:lnTo>
                    <a:lnTo>
                      <a:pt x="315" y="186"/>
                    </a:lnTo>
                    <a:moveTo>
                      <a:pt x="363" y="185"/>
                    </a:moveTo>
                    <a:lnTo>
                      <a:pt x="349" y="172"/>
                    </a:lnTo>
                    <a:lnTo>
                      <a:pt x="339" y="182"/>
                    </a:lnTo>
                    <a:moveTo>
                      <a:pt x="397" y="177"/>
                    </a:moveTo>
                    <a:lnTo>
                      <a:pt x="390" y="184"/>
                    </a:lnTo>
                    <a:lnTo>
                      <a:pt x="376" y="171"/>
                    </a:lnTo>
                    <a:lnTo>
                      <a:pt x="363" y="185"/>
                    </a:lnTo>
                    <a:moveTo>
                      <a:pt x="207" y="252"/>
                    </a:moveTo>
                    <a:lnTo>
                      <a:pt x="205" y="269"/>
                    </a:lnTo>
                    <a:moveTo>
                      <a:pt x="232" y="261"/>
                    </a:moveTo>
                    <a:lnTo>
                      <a:pt x="228" y="244"/>
                    </a:lnTo>
                    <a:lnTo>
                      <a:pt x="207" y="252"/>
                    </a:lnTo>
                    <a:moveTo>
                      <a:pt x="250" y="278"/>
                    </a:moveTo>
                    <a:lnTo>
                      <a:pt x="245" y="261"/>
                    </a:lnTo>
                    <a:lnTo>
                      <a:pt x="232" y="261"/>
                    </a:lnTo>
                    <a:moveTo>
                      <a:pt x="229" y="278"/>
                    </a:moveTo>
                    <a:lnTo>
                      <a:pt x="246" y="288"/>
                    </a:lnTo>
                    <a:lnTo>
                      <a:pt x="250" y="278"/>
                    </a:lnTo>
                    <a:moveTo>
                      <a:pt x="213" y="310"/>
                    </a:moveTo>
                    <a:lnTo>
                      <a:pt x="219" y="296"/>
                    </a:lnTo>
                    <a:lnTo>
                      <a:pt x="232" y="282"/>
                    </a:lnTo>
                    <a:moveTo>
                      <a:pt x="217" y="334"/>
                    </a:moveTo>
                    <a:lnTo>
                      <a:pt x="230" y="320"/>
                    </a:lnTo>
                    <a:lnTo>
                      <a:pt x="213" y="310"/>
                    </a:lnTo>
                    <a:moveTo>
                      <a:pt x="228" y="357"/>
                    </a:moveTo>
                    <a:lnTo>
                      <a:pt x="234" y="343"/>
                    </a:lnTo>
                    <a:lnTo>
                      <a:pt x="224" y="334"/>
                    </a:lnTo>
                    <a:moveTo>
                      <a:pt x="246" y="388"/>
                    </a:moveTo>
                    <a:lnTo>
                      <a:pt x="236" y="378"/>
                    </a:lnTo>
                    <a:lnTo>
                      <a:pt x="242" y="364"/>
                    </a:lnTo>
                    <a:lnTo>
                      <a:pt x="228" y="357"/>
                    </a:lnTo>
                    <a:moveTo>
                      <a:pt x="215" y="365"/>
                    </a:moveTo>
                    <a:lnTo>
                      <a:pt x="208" y="379"/>
                    </a:lnTo>
                    <a:moveTo>
                      <a:pt x="210" y="341"/>
                    </a:moveTo>
                    <a:lnTo>
                      <a:pt x="201" y="358"/>
                    </a:lnTo>
                    <a:lnTo>
                      <a:pt x="215" y="365"/>
                    </a:lnTo>
                    <a:moveTo>
                      <a:pt x="203" y="321"/>
                    </a:moveTo>
                    <a:lnTo>
                      <a:pt x="197" y="334"/>
                    </a:lnTo>
                    <a:lnTo>
                      <a:pt x="210" y="341"/>
                    </a:lnTo>
                    <a:moveTo>
                      <a:pt x="230" y="313"/>
                    </a:moveTo>
                    <a:lnTo>
                      <a:pt x="213" y="303"/>
                    </a:lnTo>
                    <a:lnTo>
                      <a:pt x="203" y="321"/>
                    </a:lnTo>
                    <a:moveTo>
                      <a:pt x="247" y="302"/>
                    </a:moveTo>
                    <a:lnTo>
                      <a:pt x="233" y="295"/>
                    </a:lnTo>
                    <a:lnTo>
                      <a:pt x="230" y="313"/>
                    </a:lnTo>
                    <a:moveTo>
                      <a:pt x="268" y="315"/>
                    </a:moveTo>
                    <a:lnTo>
                      <a:pt x="264" y="298"/>
                    </a:lnTo>
                    <a:lnTo>
                      <a:pt x="247" y="302"/>
                    </a:lnTo>
                    <a:moveTo>
                      <a:pt x="275" y="335"/>
                    </a:moveTo>
                    <a:lnTo>
                      <a:pt x="282" y="321"/>
                    </a:lnTo>
                    <a:lnTo>
                      <a:pt x="268" y="315"/>
                    </a:lnTo>
                    <a:moveTo>
                      <a:pt x="300" y="365"/>
                    </a:moveTo>
                    <a:lnTo>
                      <a:pt x="286" y="359"/>
                    </a:lnTo>
                    <a:lnTo>
                      <a:pt x="293" y="345"/>
                    </a:lnTo>
                    <a:lnTo>
                      <a:pt x="279" y="338"/>
                    </a:lnTo>
                    <a:moveTo>
                      <a:pt x="213" y="217"/>
                    </a:moveTo>
                    <a:lnTo>
                      <a:pt x="202" y="201"/>
                    </a:lnTo>
                    <a:moveTo>
                      <a:pt x="237" y="220"/>
                    </a:moveTo>
                    <a:lnTo>
                      <a:pt x="226" y="203"/>
                    </a:lnTo>
                    <a:lnTo>
                      <a:pt x="213" y="217"/>
                    </a:lnTo>
                    <a:moveTo>
                      <a:pt x="261" y="223"/>
                    </a:moveTo>
                    <a:lnTo>
                      <a:pt x="250" y="206"/>
                    </a:lnTo>
                    <a:lnTo>
                      <a:pt x="237" y="220"/>
                    </a:lnTo>
                    <a:moveTo>
                      <a:pt x="276" y="243"/>
                    </a:moveTo>
                    <a:lnTo>
                      <a:pt x="279" y="225"/>
                    </a:lnTo>
                    <a:lnTo>
                      <a:pt x="261" y="223"/>
                    </a:lnTo>
                    <a:moveTo>
                      <a:pt x="287" y="259"/>
                    </a:moveTo>
                    <a:lnTo>
                      <a:pt x="289" y="242"/>
                    </a:lnTo>
                    <a:lnTo>
                      <a:pt x="272" y="239"/>
                    </a:lnTo>
                    <a:moveTo>
                      <a:pt x="308" y="279"/>
                    </a:moveTo>
                    <a:lnTo>
                      <a:pt x="304" y="262"/>
                    </a:lnTo>
                    <a:lnTo>
                      <a:pt x="287" y="259"/>
                    </a:lnTo>
                    <a:moveTo>
                      <a:pt x="332" y="289"/>
                    </a:moveTo>
                    <a:lnTo>
                      <a:pt x="325" y="275"/>
                    </a:lnTo>
                    <a:lnTo>
                      <a:pt x="308" y="279"/>
                    </a:lnTo>
                    <a:moveTo>
                      <a:pt x="363" y="298"/>
                    </a:moveTo>
                    <a:lnTo>
                      <a:pt x="353" y="302"/>
                    </a:lnTo>
                    <a:lnTo>
                      <a:pt x="349" y="285"/>
                    </a:lnTo>
                    <a:lnTo>
                      <a:pt x="332" y="289"/>
                    </a:lnTo>
                    <a:moveTo>
                      <a:pt x="107" y="238"/>
                    </a:moveTo>
                    <a:lnTo>
                      <a:pt x="121" y="238"/>
                    </a:lnTo>
                    <a:moveTo>
                      <a:pt x="87" y="252"/>
                    </a:moveTo>
                    <a:lnTo>
                      <a:pt x="105" y="255"/>
                    </a:lnTo>
                    <a:lnTo>
                      <a:pt x="107" y="238"/>
                    </a:lnTo>
                    <a:moveTo>
                      <a:pt x="67" y="267"/>
                    </a:moveTo>
                    <a:lnTo>
                      <a:pt x="88" y="266"/>
                    </a:lnTo>
                    <a:lnTo>
                      <a:pt x="87" y="252"/>
                    </a:lnTo>
                    <a:moveTo>
                      <a:pt x="51" y="278"/>
                    </a:moveTo>
                    <a:lnTo>
                      <a:pt x="68" y="280"/>
                    </a:lnTo>
                    <a:lnTo>
                      <a:pt x="67" y="267"/>
                    </a:lnTo>
                    <a:moveTo>
                      <a:pt x="53" y="254"/>
                    </a:moveTo>
                    <a:lnTo>
                      <a:pt x="40" y="268"/>
                    </a:lnTo>
                    <a:lnTo>
                      <a:pt x="51" y="278"/>
                    </a:lnTo>
                    <a:moveTo>
                      <a:pt x="52" y="233"/>
                    </a:moveTo>
                    <a:lnTo>
                      <a:pt x="42" y="244"/>
                    </a:lnTo>
                    <a:lnTo>
                      <a:pt x="53" y="254"/>
                    </a:lnTo>
                    <a:moveTo>
                      <a:pt x="24" y="220"/>
                    </a:moveTo>
                    <a:lnTo>
                      <a:pt x="38" y="220"/>
                    </a:lnTo>
                    <a:lnTo>
                      <a:pt x="52" y="233"/>
                    </a:lnTo>
                    <a:moveTo>
                      <a:pt x="5" y="248"/>
                    </a:moveTo>
                    <a:lnTo>
                      <a:pt x="8" y="238"/>
                    </a:lnTo>
                    <a:lnTo>
                      <a:pt x="25" y="234"/>
                    </a:lnTo>
                    <a:lnTo>
                      <a:pt x="24" y="220"/>
                    </a:lnTo>
                    <a:moveTo>
                      <a:pt x="175" y="215"/>
                    </a:moveTo>
                    <a:lnTo>
                      <a:pt x="193" y="218"/>
                    </a:lnTo>
                    <a:moveTo>
                      <a:pt x="152" y="226"/>
                    </a:moveTo>
                    <a:lnTo>
                      <a:pt x="169" y="229"/>
                    </a:lnTo>
                    <a:lnTo>
                      <a:pt x="175" y="215"/>
                    </a:lnTo>
                    <a:moveTo>
                      <a:pt x="132" y="241"/>
                    </a:moveTo>
                    <a:lnTo>
                      <a:pt x="149" y="244"/>
                    </a:lnTo>
                    <a:lnTo>
                      <a:pt x="152" y="226"/>
                    </a:lnTo>
                    <a:moveTo>
                      <a:pt x="111" y="248"/>
                    </a:moveTo>
                    <a:lnTo>
                      <a:pt x="125" y="255"/>
                    </a:lnTo>
                    <a:lnTo>
                      <a:pt x="132" y="241"/>
                    </a:lnTo>
                    <a:moveTo>
                      <a:pt x="91" y="269"/>
                    </a:moveTo>
                    <a:lnTo>
                      <a:pt x="108" y="265"/>
                    </a:lnTo>
                    <a:lnTo>
                      <a:pt x="111" y="248"/>
                    </a:lnTo>
                    <a:moveTo>
                      <a:pt x="78" y="290"/>
                    </a:moveTo>
                    <a:lnTo>
                      <a:pt x="95" y="286"/>
                    </a:lnTo>
                    <a:lnTo>
                      <a:pt x="91" y="269"/>
                    </a:lnTo>
                    <a:moveTo>
                      <a:pt x="65" y="311"/>
                    </a:moveTo>
                    <a:lnTo>
                      <a:pt x="82" y="307"/>
                    </a:lnTo>
                    <a:lnTo>
                      <a:pt x="78" y="290"/>
                    </a:lnTo>
                    <a:moveTo>
                      <a:pt x="42" y="336"/>
                    </a:moveTo>
                    <a:lnTo>
                      <a:pt x="45" y="312"/>
                    </a:lnTo>
                    <a:lnTo>
                      <a:pt x="52" y="326"/>
                    </a:lnTo>
                    <a:lnTo>
                      <a:pt x="69" y="315"/>
                    </a:lnTo>
                    <a:moveTo>
                      <a:pt x="92" y="191"/>
                    </a:moveTo>
                    <a:lnTo>
                      <a:pt x="85" y="177"/>
                    </a:lnTo>
                    <a:moveTo>
                      <a:pt x="113" y="197"/>
                    </a:moveTo>
                    <a:lnTo>
                      <a:pt x="106" y="183"/>
                    </a:lnTo>
                    <a:lnTo>
                      <a:pt x="92" y="191"/>
                    </a:lnTo>
                    <a:moveTo>
                      <a:pt x="129" y="179"/>
                    </a:moveTo>
                    <a:lnTo>
                      <a:pt x="130" y="193"/>
                    </a:lnTo>
                    <a:lnTo>
                      <a:pt x="113" y="197"/>
                    </a:lnTo>
                    <a:moveTo>
                      <a:pt x="115" y="159"/>
                    </a:moveTo>
                    <a:lnTo>
                      <a:pt x="112" y="176"/>
                    </a:lnTo>
                    <a:lnTo>
                      <a:pt x="129" y="179"/>
                    </a:lnTo>
                    <a:moveTo>
                      <a:pt x="87" y="146"/>
                    </a:moveTo>
                    <a:lnTo>
                      <a:pt x="94" y="160"/>
                    </a:lnTo>
                    <a:lnTo>
                      <a:pt x="115" y="159"/>
                    </a:lnTo>
                    <a:moveTo>
                      <a:pt x="60" y="147"/>
                    </a:moveTo>
                    <a:lnTo>
                      <a:pt x="74" y="160"/>
                    </a:lnTo>
                    <a:lnTo>
                      <a:pt x="87" y="146"/>
                    </a:lnTo>
                    <a:moveTo>
                      <a:pt x="42" y="144"/>
                    </a:moveTo>
                    <a:lnTo>
                      <a:pt x="50" y="158"/>
                    </a:lnTo>
                    <a:lnTo>
                      <a:pt x="60" y="147"/>
                    </a:lnTo>
                    <a:moveTo>
                      <a:pt x="1" y="146"/>
                    </a:moveTo>
                    <a:lnTo>
                      <a:pt x="18" y="135"/>
                    </a:lnTo>
                    <a:lnTo>
                      <a:pt x="26" y="148"/>
                    </a:lnTo>
                    <a:lnTo>
                      <a:pt x="39" y="141"/>
                    </a:lnTo>
                    <a:moveTo>
                      <a:pt x="189" y="215"/>
                    </a:moveTo>
                    <a:lnTo>
                      <a:pt x="202" y="207"/>
                    </a:lnTo>
                    <a:moveTo>
                      <a:pt x="180" y="239"/>
                    </a:moveTo>
                    <a:lnTo>
                      <a:pt x="196" y="228"/>
                    </a:lnTo>
                    <a:lnTo>
                      <a:pt x="189" y="215"/>
                    </a:lnTo>
                    <a:moveTo>
                      <a:pt x="173" y="260"/>
                    </a:moveTo>
                    <a:lnTo>
                      <a:pt x="187" y="253"/>
                    </a:lnTo>
                    <a:lnTo>
                      <a:pt x="180" y="239"/>
                    </a:lnTo>
                    <a:moveTo>
                      <a:pt x="164" y="284"/>
                    </a:moveTo>
                    <a:lnTo>
                      <a:pt x="181" y="273"/>
                    </a:lnTo>
                    <a:lnTo>
                      <a:pt x="173" y="260"/>
                    </a:lnTo>
                    <a:moveTo>
                      <a:pt x="158" y="305"/>
                    </a:moveTo>
                    <a:lnTo>
                      <a:pt x="171" y="298"/>
                    </a:lnTo>
                    <a:lnTo>
                      <a:pt x="164" y="284"/>
                    </a:lnTo>
                    <a:moveTo>
                      <a:pt x="148" y="329"/>
                    </a:moveTo>
                    <a:lnTo>
                      <a:pt x="165" y="318"/>
                    </a:lnTo>
                    <a:lnTo>
                      <a:pt x="158" y="305"/>
                    </a:lnTo>
                    <a:moveTo>
                      <a:pt x="142" y="350"/>
                    </a:moveTo>
                    <a:lnTo>
                      <a:pt x="156" y="343"/>
                    </a:lnTo>
                    <a:lnTo>
                      <a:pt x="148" y="329"/>
                    </a:lnTo>
                    <a:moveTo>
                      <a:pt x="143" y="384"/>
                    </a:moveTo>
                    <a:lnTo>
                      <a:pt x="133" y="374"/>
                    </a:lnTo>
                    <a:lnTo>
                      <a:pt x="153" y="367"/>
                    </a:lnTo>
                    <a:lnTo>
                      <a:pt x="142" y="350"/>
                    </a:lnTo>
                  </a:path>
                </a:pathLst>
              </a:custGeom>
              <a:noFill/>
              <a:ln w="12700" cap="flat">
                <a:solidFill>
                  <a:srgbClr val="25221E"/>
                </a:solidFill>
                <a:prstDash val="solid"/>
                <a:round/>
                <a:headEnd/>
                <a:tailEnd/>
              </a:ln>
            </p:spPr>
            <p:txBody>
              <a:bodyPr/>
              <a:lstStyle/>
              <a:p>
                <a:endParaRPr lang="pl-PL"/>
              </a:p>
            </p:txBody>
          </p:sp>
        </p:grpSp>
      </p:grpSp>
      <p:sp>
        <p:nvSpPr>
          <p:cNvPr id="51196" name="Arc 1020"/>
          <p:cNvSpPr>
            <a:spLocks/>
          </p:cNvSpPr>
          <p:nvPr/>
        </p:nvSpPr>
        <p:spPr bwMode="auto">
          <a:xfrm rot="16200000">
            <a:off x="3471069" y="2370931"/>
            <a:ext cx="452438" cy="841375"/>
          </a:xfrm>
          <a:custGeom>
            <a:avLst/>
            <a:gdLst>
              <a:gd name="G0" fmla="+- 399 0 0"/>
              <a:gd name="G1" fmla="+- 21600 0 0"/>
              <a:gd name="G2" fmla="+- 21600 0 0"/>
              <a:gd name="T0" fmla="*/ 258 w 21999"/>
              <a:gd name="T1" fmla="*/ 0 h 43200"/>
              <a:gd name="T2" fmla="*/ 0 w 21999"/>
              <a:gd name="T3" fmla="*/ 43196 h 43200"/>
              <a:gd name="T4" fmla="*/ 399 w 21999"/>
              <a:gd name="T5" fmla="*/ 21600 h 43200"/>
            </a:gdLst>
            <a:ahLst/>
            <a:cxnLst>
              <a:cxn ang="0">
                <a:pos x="T0" y="T1"/>
              </a:cxn>
              <a:cxn ang="0">
                <a:pos x="T2" y="T3"/>
              </a:cxn>
              <a:cxn ang="0">
                <a:pos x="T4" y="T5"/>
              </a:cxn>
            </a:cxnLst>
            <a:rect l="0" t="0" r="r" b="b"/>
            <a:pathLst>
              <a:path w="21999" h="43200" fill="none" extrusionOk="0">
                <a:moveTo>
                  <a:pt x="258" y="0"/>
                </a:moveTo>
                <a:cubicBezTo>
                  <a:pt x="305" y="0"/>
                  <a:pt x="352" y="-1"/>
                  <a:pt x="399" y="0"/>
                </a:cubicBezTo>
                <a:cubicBezTo>
                  <a:pt x="12328" y="0"/>
                  <a:pt x="21999" y="9670"/>
                  <a:pt x="21999" y="21600"/>
                </a:cubicBezTo>
                <a:cubicBezTo>
                  <a:pt x="21999" y="33529"/>
                  <a:pt x="12328" y="43200"/>
                  <a:pt x="399" y="43200"/>
                </a:cubicBezTo>
                <a:cubicBezTo>
                  <a:pt x="265" y="43200"/>
                  <a:pt x="132" y="43198"/>
                  <a:pt x="-1" y="43196"/>
                </a:cubicBezTo>
              </a:path>
              <a:path w="21999" h="43200" stroke="0" extrusionOk="0">
                <a:moveTo>
                  <a:pt x="258" y="0"/>
                </a:moveTo>
                <a:cubicBezTo>
                  <a:pt x="305" y="0"/>
                  <a:pt x="352" y="-1"/>
                  <a:pt x="399" y="0"/>
                </a:cubicBezTo>
                <a:cubicBezTo>
                  <a:pt x="12328" y="0"/>
                  <a:pt x="21999" y="9670"/>
                  <a:pt x="21999" y="21600"/>
                </a:cubicBezTo>
                <a:cubicBezTo>
                  <a:pt x="21999" y="33529"/>
                  <a:pt x="12328" y="43200"/>
                  <a:pt x="399" y="43200"/>
                </a:cubicBezTo>
                <a:cubicBezTo>
                  <a:pt x="265" y="43200"/>
                  <a:pt x="132" y="43198"/>
                  <a:pt x="-1" y="43196"/>
                </a:cubicBezTo>
                <a:lnTo>
                  <a:pt x="399" y="21600"/>
                </a:lnTo>
                <a:close/>
              </a:path>
            </a:pathLst>
          </a:custGeom>
          <a:noFill/>
          <a:ln w="38100">
            <a:solidFill>
              <a:schemeClr val="tx1"/>
            </a:solidFill>
            <a:round/>
            <a:headEnd/>
            <a:tailEnd/>
          </a:ln>
          <a:effectLst/>
        </p:spPr>
        <p:txBody>
          <a:bodyPr wrap="none" anchor="ctr"/>
          <a:lstStyle/>
          <a:p>
            <a:endParaRPr lang="pl-PL"/>
          </a:p>
        </p:txBody>
      </p:sp>
      <p:sp>
        <p:nvSpPr>
          <p:cNvPr id="50855" name="Line 679"/>
          <p:cNvSpPr>
            <a:spLocks noChangeShapeType="1"/>
          </p:cNvSpPr>
          <p:nvPr/>
        </p:nvSpPr>
        <p:spPr bwMode="auto">
          <a:xfrm>
            <a:off x="5854700" y="962025"/>
            <a:ext cx="0" cy="5019675"/>
          </a:xfrm>
          <a:prstGeom prst="line">
            <a:avLst/>
          </a:prstGeom>
          <a:noFill/>
          <a:ln w="38100">
            <a:solidFill>
              <a:schemeClr val="tx1"/>
            </a:solidFill>
            <a:round/>
            <a:headEnd/>
            <a:tailEnd/>
          </a:ln>
          <a:effectLst/>
        </p:spPr>
        <p:txBody>
          <a:bodyPr/>
          <a:lstStyle/>
          <a:p>
            <a:endParaRPr lang="pl-PL"/>
          </a:p>
        </p:txBody>
      </p:sp>
      <p:sp>
        <p:nvSpPr>
          <p:cNvPr id="50851" name="Line 675"/>
          <p:cNvSpPr>
            <a:spLocks noChangeShapeType="1"/>
          </p:cNvSpPr>
          <p:nvPr/>
        </p:nvSpPr>
        <p:spPr bwMode="auto">
          <a:xfrm rot="5400000">
            <a:off x="1656556" y="4617244"/>
            <a:ext cx="3240088" cy="0"/>
          </a:xfrm>
          <a:prstGeom prst="line">
            <a:avLst/>
          </a:prstGeom>
          <a:noFill/>
          <a:ln w="38100">
            <a:solidFill>
              <a:schemeClr val="tx1"/>
            </a:solidFill>
            <a:prstDash val="sysDash"/>
            <a:round/>
            <a:headEnd/>
            <a:tailEnd/>
          </a:ln>
          <a:effectLst/>
        </p:spPr>
        <p:txBody>
          <a:bodyPr/>
          <a:lstStyle/>
          <a:p>
            <a:endParaRPr lang="pl-PL"/>
          </a:p>
        </p:txBody>
      </p:sp>
      <p:sp>
        <p:nvSpPr>
          <p:cNvPr id="50853" name="Line 677"/>
          <p:cNvSpPr>
            <a:spLocks noChangeShapeType="1"/>
          </p:cNvSpPr>
          <p:nvPr/>
        </p:nvSpPr>
        <p:spPr bwMode="auto">
          <a:xfrm rot="5400000">
            <a:off x="2502694" y="4623594"/>
            <a:ext cx="3219450" cy="7938"/>
          </a:xfrm>
          <a:prstGeom prst="line">
            <a:avLst/>
          </a:prstGeom>
          <a:noFill/>
          <a:ln w="38100">
            <a:solidFill>
              <a:schemeClr val="tx1"/>
            </a:solidFill>
            <a:prstDash val="sysDash"/>
            <a:round/>
            <a:headEnd/>
            <a:tailEnd/>
          </a:ln>
          <a:effectLst/>
        </p:spPr>
        <p:txBody>
          <a:bodyPr/>
          <a:lstStyle/>
          <a:p>
            <a:endParaRPr lang="pl-PL"/>
          </a:p>
        </p:txBody>
      </p:sp>
      <p:sp>
        <p:nvSpPr>
          <p:cNvPr id="50966" name="Line 790"/>
          <p:cNvSpPr>
            <a:spLocks noChangeShapeType="1"/>
          </p:cNvSpPr>
          <p:nvPr/>
        </p:nvSpPr>
        <p:spPr bwMode="auto">
          <a:xfrm rot="5400000">
            <a:off x="510381" y="4610894"/>
            <a:ext cx="3227388" cy="0"/>
          </a:xfrm>
          <a:prstGeom prst="line">
            <a:avLst/>
          </a:prstGeom>
          <a:noFill/>
          <a:ln w="38100">
            <a:solidFill>
              <a:schemeClr val="tx1"/>
            </a:solidFill>
            <a:prstDash val="sysDash"/>
            <a:round/>
            <a:headEnd/>
            <a:tailEnd/>
          </a:ln>
          <a:effectLst/>
        </p:spPr>
        <p:txBody>
          <a:bodyPr/>
          <a:lstStyle/>
          <a:p>
            <a:endParaRPr lang="pl-PL"/>
          </a:p>
        </p:txBody>
      </p:sp>
      <p:sp>
        <p:nvSpPr>
          <p:cNvPr id="50967" name="Line 791"/>
          <p:cNvSpPr>
            <a:spLocks noChangeShapeType="1"/>
          </p:cNvSpPr>
          <p:nvPr/>
        </p:nvSpPr>
        <p:spPr bwMode="auto">
          <a:xfrm rot="5400000">
            <a:off x="1350169" y="4610894"/>
            <a:ext cx="3219450" cy="7938"/>
          </a:xfrm>
          <a:prstGeom prst="line">
            <a:avLst/>
          </a:prstGeom>
          <a:noFill/>
          <a:ln w="38100">
            <a:solidFill>
              <a:schemeClr val="tx1"/>
            </a:solidFill>
            <a:prstDash val="sysDash"/>
            <a:round/>
            <a:headEnd/>
            <a:tailEnd/>
          </a:ln>
          <a:effectLst/>
        </p:spPr>
        <p:txBody>
          <a:bodyPr/>
          <a:lstStyle/>
          <a:p>
            <a:endParaRPr lang="pl-PL"/>
          </a:p>
        </p:txBody>
      </p:sp>
      <p:grpSp>
        <p:nvGrpSpPr>
          <p:cNvPr id="14" name="Group 1845"/>
          <p:cNvGrpSpPr>
            <a:grpSpLocks/>
          </p:cNvGrpSpPr>
          <p:nvPr/>
        </p:nvGrpSpPr>
        <p:grpSpPr bwMode="auto">
          <a:xfrm>
            <a:off x="3314700" y="4762500"/>
            <a:ext cx="774700" cy="1416050"/>
            <a:chOff x="2772" y="1980"/>
            <a:chExt cx="488" cy="892"/>
          </a:xfrm>
        </p:grpSpPr>
        <p:grpSp>
          <p:nvGrpSpPr>
            <p:cNvPr id="15" name="Group 1846"/>
            <p:cNvGrpSpPr>
              <a:grpSpLocks/>
            </p:cNvGrpSpPr>
            <p:nvPr/>
          </p:nvGrpSpPr>
          <p:grpSpPr bwMode="auto">
            <a:xfrm>
              <a:off x="2772" y="2380"/>
              <a:ext cx="488" cy="492"/>
              <a:chOff x="2772" y="1980"/>
              <a:chExt cx="488" cy="492"/>
            </a:xfrm>
          </p:grpSpPr>
          <p:sp>
            <p:nvSpPr>
              <p:cNvPr id="76599" name="Oval 1847"/>
              <p:cNvSpPr>
                <a:spLocks noChangeArrowheads="1"/>
              </p:cNvSpPr>
              <p:nvPr/>
            </p:nvSpPr>
            <p:spPr bwMode="auto">
              <a:xfrm>
                <a:off x="2772" y="1980"/>
                <a:ext cx="488" cy="488"/>
              </a:xfrm>
              <a:prstGeom prst="ellipse">
                <a:avLst/>
              </a:prstGeom>
              <a:solidFill>
                <a:schemeClr val="bg1"/>
              </a:solidFill>
              <a:ln w="9525">
                <a:noFill/>
                <a:round/>
                <a:headEnd/>
                <a:tailEnd/>
              </a:ln>
              <a:effectLst/>
            </p:spPr>
            <p:txBody>
              <a:bodyPr wrap="none" anchor="ctr"/>
              <a:lstStyle/>
              <a:p>
                <a:endParaRPr lang="pl-PL"/>
              </a:p>
            </p:txBody>
          </p:sp>
          <p:sp>
            <p:nvSpPr>
              <p:cNvPr id="76600" name="Freeform 1848"/>
              <p:cNvSpPr>
                <a:spLocks noEditPoints="1"/>
              </p:cNvSpPr>
              <p:nvPr/>
            </p:nvSpPr>
            <p:spPr bwMode="auto">
              <a:xfrm>
                <a:off x="2781" y="2003"/>
                <a:ext cx="473" cy="469"/>
              </a:xfrm>
              <a:custGeom>
                <a:avLst/>
                <a:gdLst/>
                <a:ahLst/>
                <a:cxnLst>
                  <a:cxn ang="0">
                    <a:pos x="80" y="140"/>
                  </a:cxn>
                  <a:cxn ang="0">
                    <a:pos x="136" y="179"/>
                  </a:cxn>
                  <a:cxn ang="0">
                    <a:pos x="180" y="153"/>
                  </a:cxn>
                  <a:cxn ang="0">
                    <a:pos x="212" y="84"/>
                  </a:cxn>
                  <a:cxn ang="0">
                    <a:pos x="216" y="1"/>
                  </a:cxn>
                  <a:cxn ang="0">
                    <a:pos x="201" y="273"/>
                  </a:cxn>
                  <a:cxn ang="0">
                    <a:pos x="170" y="349"/>
                  </a:cxn>
                  <a:cxn ang="0">
                    <a:pos x="184" y="369"/>
                  </a:cxn>
                  <a:cxn ang="0">
                    <a:pos x="290" y="150"/>
                  </a:cxn>
                  <a:cxn ang="0">
                    <a:pos x="339" y="97"/>
                  </a:cxn>
                  <a:cxn ang="0">
                    <a:pos x="152" y="120"/>
                  </a:cxn>
                  <a:cxn ang="0">
                    <a:pos x="195" y="74"/>
                  </a:cxn>
                  <a:cxn ang="0">
                    <a:pos x="158" y="0"/>
                  </a:cxn>
                  <a:cxn ang="0">
                    <a:pos x="255" y="243"/>
                  </a:cxn>
                  <a:cxn ang="0">
                    <a:pos x="288" y="301"/>
                  </a:cxn>
                  <a:cxn ang="0">
                    <a:pos x="306" y="317"/>
                  </a:cxn>
                  <a:cxn ang="0">
                    <a:pos x="99" y="204"/>
                  </a:cxn>
                  <a:cxn ang="0">
                    <a:pos x="34" y="189"/>
                  </a:cxn>
                  <a:cxn ang="0">
                    <a:pos x="247" y="103"/>
                  </a:cxn>
                  <a:cxn ang="0">
                    <a:pos x="243" y="86"/>
                  </a:cxn>
                  <a:cxn ang="0">
                    <a:pos x="275" y="10"/>
                  </a:cxn>
                  <a:cxn ang="0">
                    <a:pos x="285" y="211"/>
                  </a:cxn>
                  <a:cxn ang="0">
                    <a:pos x="338" y="254"/>
                  </a:cxn>
                  <a:cxn ang="0">
                    <a:pos x="365" y="253"/>
                  </a:cxn>
                  <a:cxn ang="0">
                    <a:pos x="265" y="133"/>
                  </a:cxn>
                  <a:cxn ang="0">
                    <a:pos x="311" y="70"/>
                  </a:cxn>
                  <a:cxn ang="0">
                    <a:pos x="243" y="192"/>
                  </a:cxn>
                  <a:cxn ang="0">
                    <a:pos x="318" y="169"/>
                  </a:cxn>
                  <a:cxn ang="0">
                    <a:pos x="385" y="119"/>
                  </a:cxn>
                  <a:cxn ang="0">
                    <a:pos x="135" y="138"/>
                  </a:cxn>
                  <a:cxn ang="0">
                    <a:pos x="75" y="95"/>
                  </a:cxn>
                  <a:cxn ang="0">
                    <a:pos x="54" y="82"/>
                  </a:cxn>
                  <a:cxn ang="0">
                    <a:pos x="91" y="57"/>
                  </a:cxn>
                  <a:cxn ang="0">
                    <a:pos x="148" y="31"/>
                  </a:cxn>
                  <a:cxn ang="0">
                    <a:pos x="153" y="274"/>
                  </a:cxn>
                  <a:cxn ang="0">
                    <a:pos x="109" y="279"/>
                  </a:cxn>
                  <a:cxn ang="0">
                    <a:pos x="91" y="355"/>
                  </a:cxn>
                  <a:cxn ang="0">
                    <a:pos x="340" y="230"/>
                  </a:cxn>
                  <a:cxn ang="0">
                    <a:pos x="339" y="182"/>
                  </a:cxn>
                  <a:cxn ang="0">
                    <a:pos x="363" y="185"/>
                  </a:cxn>
                  <a:cxn ang="0">
                    <a:pos x="229" y="278"/>
                  </a:cxn>
                  <a:cxn ang="0">
                    <a:pos x="228" y="357"/>
                  </a:cxn>
                  <a:cxn ang="0">
                    <a:pos x="210" y="341"/>
                  </a:cxn>
                  <a:cxn ang="0">
                    <a:pos x="247" y="302"/>
                  </a:cxn>
                  <a:cxn ang="0">
                    <a:pos x="300" y="365"/>
                  </a:cxn>
                  <a:cxn ang="0">
                    <a:pos x="261" y="223"/>
                  </a:cxn>
                  <a:cxn ang="0">
                    <a:pos x="308" y="279"/>
                  </a:cxn>
                  <a:cxn ang="0">
                    <a:pos x="332" y="289"/>
                  </a:cxn>
                  <a:cxn ang="0">
                    <a:pos x="51" y="278"/>
                  </a:cxn>
                  <a:cxn ang="0">
                    <a:pos x="24" y="220"/>
                  </a:cxn>
                  <a:cxn ang="0">
                    <a:pos x="152" y="226"/>
                  </a:cxn>
                  <a:cxn ang="0">
                    <a:pos x="91" y="269"/>
                  </a:cxn>
                  <a:cxn ang="0">
                    <a:pos x="42" y="336"/>
                  </a:cxn>
                  <a:cxn ang="0">
                    <a:pos x="129" y="179"/>
                  </a:cxn>
                  <a:cxn ang="0">
                    <a:pos x="60" y="147"/>
                  </a:cxn>
                  <a:cxn ang="0">
                    <a:pos x="39" y="141"/>
                  </a:cxn>
                  <a:cxn ang="0">
                    <a:pos x="164" y="284"/>
                  </a:cxn>
                  <a:cxn ang="0">
                    <a:pos x="142" y="350"/>
                  </a:cxn>
                </a:cxnLst>
                <a:rect l="0" t="0" r="r" b="b"/>
                <a:pathLst>
                  <a:path w="397" h="393">
                    <a:moveTo>
                      <a:pt x="27" y="97"/>
                    </a:moveTo>
                    <a:lnTo>
                      <a:pt x="37" y="93"/>
                    </a:lnTo>
                    <a:lnTo>
                      <a:pt x="41" y="110"/>
                    </a:lnTo>
                    <a:lnTo>
                      <a:pt x="55" y="110"/>
                    </a:lnTo>
                    <a:moveTo>
                      <a:pt x="58" y="106"/>
                    </a:moveTo>
                    <a:lnTo>
                      <a:pt x="59" y="127"/>
                    </a:lnTo>
                    <a:lnTo>
                      <a:pt x="76" y="123"/>
                    </a:lnTo>
                    <a:moveTo>
                      <a:pt x="76" y="123"/>
                    </a:moveTo>
                    <a:lnTo>
                      <a:pt x="80" y="140"/>
                    </a:lnTo>
                    <a:lnTo>
                      <a:pt x="97" y="136"/>
                    </a:lnTo>
                    <a:moveTo>
                      <a:pt x="97" y="136"/>
                    </a:moveTo>
                    <a:lnTo>
                      <a:pt x="101" y="153"/>
                    </a:lnTo>
                    <a:lnTo>
                      <a:pt x="115" y="152"/>
                    </a:lnTo>
                    <a:moveTo>
                      <a:pt x="118" y="149"/>
                    </a:moveTo>
                    <a:lnTo>
                      <a:pt x="119" y="169"/>
                    </a:lnTo>
                    <a:lnTo>
                      <a:pt x="136" y="165"/>
                    </a:lnTo>
                    <a:moveTo>
                      <a:pt x="136" y="165"/>
                    </a:moveTo>
                    <a:lnTo>
                      <a:pt x="136" y="179"/>
                    </a:lnTo>
                    <a:lnTo>
                      <a:pt x="157" y="178"/>
                    </a:lnTo>
                    <a:moveTo>
                      <a:pt x="157" y="178"/>
                    </a:moveTo>
                    <a:lnTo>
                      <a:pt x="164" y="192"/>
                    </a:lnTo>
                    <a:lnTo>
                      <a:pt x="178" y="184"/>
                    </a:lnTo>
                    <a:moveTo>
                      <a:pt x="178" y="184"/>
                    </a:moveTo>
                    <a:lnTo>
                      <a:pt x="185" y="198"/>
                    </a:lnTo>
                    <a:moveTo>
                      <a:pt x="149" y="144"/>
                    </a:moveTo>
                    <a:lnTo>
                      <a:pt x="148" y="124"/>
                    </a:lnTo>
                    <a:moveTo>
                      <a:pt x="180" y="153"/>
                    </a:moveTo>
                    <a:lnTo>
                      <a:pt x="163" y="144"/>
                    </a:lnTo>
                    <a:lnTo>
                      <a:pt x="149" y="144"/>
                    </a:lnTo>
                    <a:moveTo>
                      <a:pt x="203" y="129"/>
                    </a:moveTo>
                    <a:lnTo>
                      <a:pt x="186" y="139"/>
                    </a:lnTo>
                    <a:lnTo>
                      <a:pt x="180" y="153"/>
                    </a:lnTo>
                    <a:moveTo>
                      <a:pt x="206" y="104"/>
                    </a:moveTo>
                    <a:lnTo>
                      <a:pt x="189" y="115"/>
                    </a:lnTo>
                    <a:lnTo>
                      <a:pt x="203" y="129"/>
                    </a:lnTo>
                    <a:moveTo>
                      <a:pt x="212" y="84"/>
                    </a:moveTo>
                    <a:lnTo>
                      <a:pt x="198" y="91"/>
                    </a:lnTo>
                    <a:lnTo>
                      <a:pt x="206" y="104"/>
                    </a:lnTo>
                    <a:moveTo>
                      <a:pt x="215" y="60"/>
                    </a:moveTo>
                    <a:lnTo>
                      <a:pt x="201" y="67"/>
                    </a:lnTo>
                    <a:lnTo>
                      <a:pt x="208" y="80"/>
                    </a:lnTo>
                    <a:moveTo>
                      <a:pt x="217" y="35"/>
                    </a:moveTo>
                    <a:lnTo>
                      <a:pt x="204" y="43"/>
                    </a:lnTo>
                    <a:lnTo>
                      <a:pt x="215" y="60"/>
                    </a:lnTo>
                    <a:moveTo>
                      <a:pt x="216" y="1"/>
                    </a:moveTo>
                    <a:lnTo>
                      <a:pt x="227" y="11"/>
                    </a:lnTo>
                    <a:lnTo>
                      <a:pt x="210" y="22"/>
                    </a:lnTo>
                    <a:lnTo>
                      <a:pt x="217" y="35"/>
                    </a:lnTo>
                    <a:moveTo>
                      <a:pt x="242" y="251"/>
                    </a:moveTo>
                    <a:lnTo>
                      <a:pt x="259" y="253"/>
                    </a:lnTo>
                    <a:moveTo>
                      <a:pt x="218" y="262"/>
                    </a:moveTo>
                    <a:lnTo>
                      <a:pt x="235" y="265"/>
                    </a:lnTo>
                    <a:lnTo>
                      <a:pt x="242" y="251"/>
                    </a:lnTo>
                    <a:moveTo>
                      <a:pt x="201" y="273"/>
                    </a:moveTo>
                    <a:lnTo>
                      <a:pt x="215" y="279"/>
                    </a:lnTo>
                    <a:lnTo>
                      <a:pt x="218" y="262"/>
                    </a:lnTo>
                    <a:moveTo>
                      <a:pt x="178" y="297"/>
                    </a:moveTo>
                    <a:lnTo>
                      <a:pt x="195" y="286"/>
                    </a:lnTo>
                    <a:lnTo>
                      <a:pt x="201" y="273"/>
                    </a:lnTo>
                    <a:moveTo>
                      <a:pt x="168" y="315"/>
                    </a:moveTo>
                    <a:lnTo>
                      <a:pt x="185" y="311"/>
                    </a:lnTo>
                    <a:lnTo>
                      <a:pt x="178" y="297"/>
                    </a:lnTo>
                    <a:moveTo>
                      <a:pt x="170" y="349"/>
                    </a:moveTo>
                    <a:lnTo>
                      <a:pt x="172" y="332"/>
                    </a:lnTo>
                    <a:lnTo>
                      <a:pt x="168" y="315"/>
                    </a:lnTo>
                    <a:moveTo>
                      <a:pt x="184" y="369"/>
                    </a:moveTo>
                    <a:lnTo>
                      <a:pt x="187" y="352"/>
                    </a:lnTo>
                    <a:lnTo>
                      <a:pt x="170" y="349"/>
                    </a:lnTo>
                    <a:moveTo>
                      <a:pt x="195" y="393"/>
                    </a:moveTo>
                    <a:lnTo>
                      <a:pt x="184" y="383"/>
                    </a:lnTo>
                    <a:lnTo>
                      <a:pt x="201" y="372"/>
                    </a:lnTo>
                    <a:lnTo>
                      <a:pt x="184" y="369"/>
                    </a:lnTo>
                    <a:moveTo>
                      <a:pt x="222" y="172"/>
                    </a:moveTo>
                    <a:lnTo>
                      <a:pt x="208" y="166"/>
                    </a:lnTo>
                    <a:moveTo>
                      <a:pt x="246" y="168"/>
                    </a:moveTo>
                    <a:lnTo>
                      <a:pt x="228" y="159"/>
                    </a:lnTo>
                    <a:lnTo>
                      <a:pt x="222" y="172"/>
                    </a:lnTo>
                    <a:moveTo>
                      <a:pt x="266" y="161"/>
                    </a:moveTo>
                    <a:lnTo>
                      <a:pt x="252" y="154"/>
                    </a:lnTo>
                    <a:lnTo>
                      <a:pt x="246" y="168"/>
                    </a:lnTo>
                    <a:moveTo>
                      <a:pt x="290" y="150"/>
                    </a:moveTo>
                    <a:lnTo>
                      <a:pt x="276" y="143"/>
                    </a:lnTo>
                    <a:lnTo>
                      <a:pt x="266" y="161"/>
                    </a:lnTo>
                    <a:moveTo>
                      <a:pt x="314" y="145"/>
                    </a:moveTo>
                    <a:lnTo>
                      <a:pt x="296" y="136"/>
                    </a:lnTo>
                    <a:lnTo>
                      <a:pt x="290" y="150"/>
                    </a:lnTo>
                    <a:moveTo>
                      <a:pt x="333" y="117"/>
                    </a:moveTo>
                    <a:lnTo>
                      <a:pt x="323" y="128"/>
                    </a:lnTo>
                    <a:lnTo>
                      <a:pt x="314" y="145"/>
                    </a:lnTo>
                    <a:moveTo>
                      <a:pt x="339" y="97"/>
                    </a:moveTo>
                    <a:lnTo>
                      <a:pt x="326" y="104"/>
                    </a:lnTo>
                    <a:lnTo>
                      <a:pt x="333" y="117"/>
                    </a:lnTo>
                    <a:moveTo>
                      <a:pt x="352" y="69"/>
                    </a:moveTo>
                    <a:lnTo>
                      <a:pt x="349" y="86"/>
                    </a:lnTo>
                    <a:lnTo>
                      <a:pt x="332" y="83"/>
                    </a:lnTo>
                    <a:lnTo>
                      <a:pt x="339" y="97"/>
                    </a:lnTo>
                    <a:moveTo>
                      <a:pt x="141" y="103"/>
                    </a:moveTo>
                    <a:lnTo>
                      <a:pt x="143" y="86"/>
                    </a:lnTo>
                    <a:moveTo>
                      <a:pt x="152" y="120"/>
                    </a:moveTo>
                    <a:lnTo>
                      <a:pt x="158" y="106"/>
                    </a:lnTo>
                    <a:lnTo>
                      <a:pt x="141" y="103"/>
                    </a:lnTo>
                    <a:moveTo>
                      <a:pt x="179" y="119"/>
                    </a:moveTo>
                    <a:lnTo>
                      <a:pt x="169" y="130"/>
                    </a:lnTo>
                    <a:lnTo>
                      <a:pt x="155" y="123"/>
                    </a:lnTo>
                    <a:moveTo>
                      <a:pt x="185" y="98"/>
                    </a:moveTo>
                    <a:lnTo>
                      <a:pt x="172" y="106"/>
                    </a:lnTo>
                    <a:lnTo>
                      <a:pt x="179" y="119"/>
                    </a:lnTo>
                    <a:moveTo>
                      <a:pt x="195" y="74"/>
                    </a:moveTo>
                    <a:lnTo>
                      <a:pt x="178" y="85"/>
                    </a:lnTo>
                    <a:lnTo>
                      <a:pt x="185" y="98"/>
                    </a:lnTo>
                    <a:moveTo>
                      <a:pt x="183" y="43"/>
                    </a:moveTo>
                    <a:lnTo>
                      <a:pt x="184" y="57"/>
                    </a:lnTo>
                    <a:lnTo>
                      <a:pt x="195" y="74"/>
                    </a:lnTo>
                    <a:moveTo>
                      <a:pt x="169" y="23"/>
                    </a:moveTo>
                    <a:lnTo>
                      <a:pt x="170" y="44"/>
                    </a:lnTo>
                    <a:lnTo>
                      <a:pt x="183" y="43"/>
                    </a:lnTo>
                    <a:moveTo>
                      <a:pt x="158" y="0"/>
                    </a:moveTo>
                    <a:lnTo>
                      <a:pt x="165" y="13"/>
                    </a:lnTo>
                    <a:lnTo>
                      <a:pt x="155" y="24"/>
                    </a:lnTo>
                    <a:lnTo>
                      <a:pt x="169" y="23"/>
                    </a:lnTo>
                    <a:moveTo>
                      <a:pt x="211" y="248"/>
                    </a:moveTo>
                    <a:lnTo>
                      <a:pt x="193" y="239"/>
                    </a:lnTo>
                    <a:moveTo>
                      <a:pt x="231" y="234"/>
                    </a:moveTo>
                    <a:lnTo>
                      <a:pt x="217" y="227"/>
                    </a:lnTo>
                    <a:lnTo>
                      <a:pt x="211" y="248"/>
                    </a:lnTo>
                    <a:moveTo>
                      <a:pt x="255" y="243"/>
                    </a:moveTo>
                    <a:lnTo>
                      <a:pt x="248" y="230"/>
                    </a:lnTo>
                    <a:lnTo>
                      <a:pt x="231" y="234"/>
                    </a:lnTo>
                    <a:moveTo>
                      <a:pt x="263" y="264"/>
                    </a:moveTo>
                    <a:lnTo>
                      <a:pt x="269" y="250"/>
                    </a:lnTo>
                    <a:lnTo>
                      <a:pt x="255" y="243"/>
                    </a:lnTo>
                    <a:moveTo>
                      <a:pt x="270" y="284"/>
                    </a:moveTo>
                    <a:lnTo>
                      <a:pt x="277" y="270"/>
                    </a:lnTo>
                    <a:lnTo>
                      <a:pt x="263" y="264"/>
                    </a:lnTo>
                    <a:moveTo>
                      <a:pt x="288" y="301"/>
                    </a:moveTo>
                    <a:lnTo>
                      <a:pt x="287" y="287"/>
                    </a:lnTo>
                    <a:lnTo>
                      <a:pt x="274" y="287"/>
                    </a:lnTo>
                    <a:moveTo>
                      <a:pt x="306" y="317"/>
                    </a:moveTo>
                    <a:lnTo>
                      <a:pt x="305" y="303"/>
                    </a:lnTo>
                    <a:lnTo>
                      <a:pt x="288" y="301"/>
                    </a:lnTo>
                    <a:moveTo>
                      <a:pt x="337" y="333"/>
                    </a:moveTo>
                    <a:lnTo>
                      <a:pt x="323" y="334"/>
                    </a:lnTo>
                    <a:lnTo>
                      <a:pt x="323" y="320"/>
                    </a:lnTo>
                    <a:lnTo>
                      <a:pt x="306" y="317"/>
                    </a:lnTo>
                    <a:moveTo>
                      <a:pt x="164" y="198"/>
                    </a:moveTo>
                    <a:lnTo>
                      <a:pt x="182" y="208"/>
                    </a:lnTo>
                    <a:moveTo>
                      <a:pt x="144" y="206"/>
                    </a:moveTo>
                    <a:lnTo>
                      <a:pt x="162" y="216"/>
                    </a:lnTo>
                    <a:lnTo>
                      <a:pt x="168" y="202"/>
                    </a:lnTo>
                    <a:moveTo>
                      <a:pt x="120" y="217"/>
                    </a:moveTo>
                    <a:lnTo>
                      <a:pt x="134" y="223"/>
                    </a:lnTo>
                    <a:lnTo>
                      <a:pt x="144" y="206"/>
                    </a:lnTo>
                    <a:moveTo>
                      <a:pt x="99" y="204"/>
                    </a:moveTo>
                    <a:lnTo>
                      <a:pt x="103" y="221"/>
                    </a:lnTo>
                    <a:lnTo>
                      <a:pt x="120" y="217"/>
                    </a:lnTo>
                    <a:moveTo>
                      <a:pt x="82" y="194"/>
                    </a:moveTo>
                    <a:lnTo>
                      <a:pt x="86" y="211"/>
                    </a:lnTo>
                    <a:lnTo>
                      <a:pt x="99" y="204"/>
                    </a:lnTo>
                    <a:moveTo>
                      <a:pt x="58" y="192"/>
                    </a:moveTo>
                    <a:lnTo>
                      <a:pt x="69" y="202"/>
                    </a:lnTo>
                    <a:lnTo>
                      <a:pt x="82" y="194"/>
                    </a:lnTo>
                    <a:moveTo>
                      <a:pt x="34" y="189"/>
                    </a:moveTo>
                    <a:lnTo>
                      <a:pt x="45" y="206"/>
                    </a:lnTo>
                    <a:lnTo>
                      <a:pt x="58" y="192"/>
                    </a:lnTo>
                    <a:moveTo>
                      <a:pt x="0" y="204"/>
                    </a:moveTo>
                    <a:lnTo>
                      <a:pt x="6" y="190"/>
                    </a:lnTo>
                    <a:lnTo>
                      <a:pt x="21" y="203"/>
                    </a:lnTo>
                    <a:lnTo>
                      <a:pt x="34" y="189"/>
                    </a:lnTo>
                    <a:moveTo>
                      <a:pt x="267" y="89"/>
                    </a:moveTo>
                    <a:lnTo>
                      <a:pt x="284" y="91"/>
                    </a:lnTo>
                    <a:moveTo>
                      <a:pt x="247" y="103"/>
                    </a:moveTo>
                    <a:lnTo>
                      <a:pt x="264" y="106"/>
                    </a:lnTo>
                    <a:lnTo>
                      <a:pt x="267" y="89"/>
                    </a:lnTo>
                    <a:moveTo>
                      <a:pt x="230" y="121"/>
                    </a:moveTo>
                    <a:lnTo>
                      <a:pt x="248" y="124"/>
                    </a:lnTo>
                    <a:lnTo>
                      <a:pt x="247" y="103"/>
                    </a:lnTo>
                    <a:moveTo>
                      <a:pt x="233" y="97"/>
                    </a:moveTo>
                    <a:lnTo>
                      <a:pt x="219" y="104"/>
                    </a:lnTo>
                    <a:lnTo>
                      <a:pt x="230" y="121"/>
                    </a:lnTo>
                    <a:moveTo>
                      <a:pt x="243" y="86"/>
                    </a:moveTo>
                    <a:lnTo>
                      <a:pt x="226" y="83"/>
                    </a:lnTo>
                    <a:lnTo>
                      <a:pt x="233" y="97"/>
                    </a:lnTo>
                    <a:moveTo>
                      <a:pt x="263" y="72"/>
                    </a:moveTo>
                    <a:lnTo>
                      <a:pt x="246" y="69"/>
                    </a:lnTo>
                    <a:lnTo>
                      <a:pt x="243" y="86"/>
                    </a:lnTo>
                    <a:moveTo>
                      <a:pt x="276" y="44"/>
                    </a:moveTo>
                    <a:lnTo>
                      <a:pt x="266" y="54"/>
                    </a:lnTo>
                    <a:lnTo>
                      <a:pt x="263" y="72"/>
                    </a:lnTo>
                    <a:moveTo>
                      <a:pt x="275" y="10"/>
                    </a:moveTo>
                    <a:lnTo>
                      <a:pt x="278" y="20"/>
                    </a:lnTo>
                    <a:lnTo>
                      <a:pt x="268" y="30"/>
                    </a:lnTo>
                    <a:lnTo>
                      <a:pt x="276" y="44"/>
                    </a:lnTo>
                    <a:moveTo>
                      <a:pt x="257" y="205"/>
                    </a:moveTo>
                    <a:lnTo>
                      <a:pt x="240" y="203"/>
                    </a:lnTo>
                    <a:moveTo>
                      <a:pt x="277" y="191"/>
                    </a:moveTo>
                    <a:lnTo>
                      <a:pt x="260" y="188"/>
                    </a:lnTo>
                    <a:lnTo>
                      <a:pt x="254" y="202"/>
                    </a:lnTo>
                    <a:moveTo>
                      <a:pt x="285" y="211"/>
                    </a:moveTo>
                    <a:lnTo>
                      <a:pt x="291" y="198"/>
                    </a:lnTo>
                    <a:lnTo>
                      <a:pt x="277" y="191"/>
                    </a:lnTo>
                    <a:moveTo>
                      <a:pt x="296" y="235"/>
                    </a:moveTo>
                    <a:lnTo>
                      <a:pt x="299" y="218"/>
                    </a:lnTo>
                    <a:lnTo>
                      <a:pt x="285" y="211"/>
                    </a:lnTo>
                    <a:moveTo>
                      <a:pt x="317" y="255"/>
                    </a:moveTo>
                    <a:lnTo>
                      <a:pt x="310" y="241"/>
                    </a:lnTo>
                    <a:lnTo>
                      <a:pt x="296" y="235"/>
                    </a:lnTo>
                    <a:moveTo>
                      <a:pt x="338" y="254"/>
                    </a:moveTo>
                    <a:lnTo>
                      <a:pt x="327" y="244"/>
                    </a:lnTo>
                    <a:lnTo>
                      <a:pt x="317" y="255"/>
                    </a:lnTo>
                    <a:moveTo>
                      <a:pt x="365" y="253"/>
                    </a:moveTo>
                    <a:lnTo>
                      <a:pt x="351" y="240"/>
                    </a:lnTo>
                    <a:lnTo>
                      <a:pt x="341" y="251"/>
                    </a:lnTo>
                    <a:moveTo>
                      <a:pt x="389" y="242"/>
                    </a:moveTo>
                    <a:lnTo>
                      <a:pt x="389" y="249"/>
                    </a:lnTo>
                    <a:lnTo>
                      <a:pt x="375" y="236"/>
                    </a:lnTo>
                    <a:lnTo>
                      <a:pt x="365" y="253"/>
                    </a:lnTo>
                    <a:moveTo>
                      <a:pt x="198" y="163"/>
                    </a:moveTo>
                    <a:lnTo>
                      <a:pt x="184" y="157"/>
                    </a:lnTo>
                    <a:moveTo>
                      <a:pt x="221" y="152"/>
                    </a:moveTo>
                    <a:lnTo>
                      <a:pt x="207" y="145"/>
                    </a:lnTo>
                    <a:lnTo>
                      <a:pt x="198" y="163"/>
                    </a:lnTo>
                    <a:moveTo>
                      <a:pt x="241" y="144"/>
                    </a:moveTo>
                    <a:lnTo>
                      <a:pt x="228" y="138"/>
                    </a:lnTo>
                    <a:lnTo>
                      <a:pt x="221" y="152"/>
                    </a:lnTo>
                    <a:moveTo>
                      <a:pt x="265" y="133"/>
                    </a:moveTo>
                    <a:lnTo>
                      <a:pt x="251" y="127"/>
                    </a:lnTo>
                    <a:lnTo>
                      <a:pt x="245" y="141"/>
                    </a:lnTo>
                    <a:moveTo>
                      <a:pt x="289" y="115"/>
                    </a:moveTo>
                    <a:lnTo>
                      <a:pt x="271" y="119"/>
                    </a:lnTo>
                    <a:lnTo>
                      <a:pt x="265" y="133"/>
                    </a:lnTo>
                    <a:moveTo>
                      <a:pt x="298" y="91"/>
                    </a:moveTo>
                    <a:lnTo>
                      <a:pt x="285" y="98"/>
                    </a:lnTo>
                    <a:lnTo>
                      <a:pt x="289" y="115"/>
                    </a:lnTo>
                    <a:moveTo>
                      <a:pt x="311" y="70"/>
                    </a:moveTo>
                    <a:lnTo>
                      <a:pt x="294" y="74"/>
                    </a:lnTo>
                    <a:lnTo>
                      <a:pt x="298" y="91"/>
                    </a:lnTo>
                    <a:moveTo>
                      <a:pt x="313" y="39"/>
                    </a:moveTo>
                    <a:lnTo>
                      <a:pt x="320" y="46"/>
                    </a:lnTo>
                    <a:lnTo>
                      <a:pt x="300" y="53"/>
                    </a:lnTo>
                    <a:lnTo>
                      <a:pt x="307" y="67"/>
                    </a:lnTo>
                    <a:moveTo>
                      <a:pt x="223" y="200"/>
                    </a:moveTo>
                    <a:lnTo>
                      <a:pt x="206" y="197"/>
                    </a:lnTo>
                    <a:moveTo>
                      <a:pt x="243" y="192"/>
                    </a:moveTo>
                    <a:lnTo>
                      <a:pt x="226" y="183"/>
                    </a:lnTo>
                    <a:lnTo>
                      <a:pt x="223" y="200"/>
                    </a:lnTo>
                    <a:moveTo>
                      <a:pt x="263" y="178"/>
                    </a:moveTo>
                    <a:lnTo>
                      <a:pt x="249" y="172"/>
                    </a:lnTo>
                    <a:lnTo>
                      <a:pt x="246" y="189"/>
                    </a:lnTo>
                    <a:moveTo>
                      <a:pt x="287" y="181"/>
                    </a:moveTo>
                    <a:lnTo>
                      <a:pt x="276" y="164"/>
                    </a:lnTo>
                    <a:lnTo>
                      <a:pt x="263" y="178"/>
                    </a:lnTo>
                    <a:moveTo>
                      <a:pt x="318" y="169"/>
                    </a:moveTo>
                    <a:lnTo>
                      <a:pt x="301" y="166"/>
                    </a:lnTo>
                    <a:lnTo>
                      <a:pt x="291" y="177"/>
                    </a:lnTo>
                    <a:moveTo>
                      <a:pt x="334" y="151"/>
                    </a:moveTo>
                    <a:lnTo>
                      <a:pt x="317" y="149"/>
                    </a:lnTo>
                    <a:lnTo>
                      <a:pt x="318" y="169"/>
                    </a:lnTo>
                    <a:moveTo>
                      <a:pt x="351" y="141"/>
                    </a:moveTo>
                    <a:lnTo>
                      <a:pt x="334" y="131"/>
                    </a:lnTo>
                    <a:lnTo>
                      <a:pt x="334" y="151"/>
                    </a:lnTo>
                    <a:moveTo>
                      <a:pt x="385" y="119"/>
                    </a:moveTo>
                    <a:lnTo>
                      <a:pt x="371" y="133"/>
                    </a:lnTo>
                    <a:lnTo>
                      <a:pt x="354" y="123"/>
                    </a:lnTo>
                    <a:lnTo>
                      <a:pt x="348" y="137"/>
                    </a:lnTo>
                    <a:moveTo>
                      <a:pt x="173" y="160"/>
                    </a:moveTo>
                    <a:lnTo>
                      <a:pt x="177" y="177"/>
                    </a:lnTo>
                    <a:moveTo>
                      <a:pt x="152" y="147"/>
                    </a:moveTo>
                    <a:lnTo>
                      <a:pt x="156" y="164"/>
                    </a:lnTo>
                    <a:lnTo>
                      <a:pt x="173" y="160"/>
                    </a:lnTo>
                    <a:moveTo>
                      <a:pt x="135" y="138"/>
                    </a:moveTo>
                    <a:lnTo>
                      <a:pt x="135" y="151"/>
                    </a:lnTo>
                    <a:lnTo>
                      <a:pt x="152" y="147"/>
                    </a:lnTo>
                    <a:moveTo>
                      <a:pt x="117" y="121"/>
                    </a:moveTo>
                    <a:lnTo>
                      <a:pt x="118" y="135"/>
                    </a:lnTo>
                    <a:lnTo>
                      <a:pt x="135" y="138"/>
                    </a:lnTo>
                    <a:moveTo>
                      <a:pt x="96" y="108"/>
                    </a:moveTo>
                    <a:lnTo>
                      <a:pt x="100" y="125"/>
                    </a:lnTo>
                    <a:lnTo>
                      <a:pt x="117" y="121"/>
                    </a:lnTo>
                    <a:moveTo>
                      <a:pt x="75" y="95"/>
                    </a:moveTo>
                    <a:lnTo>
                      <a:pt x="79" y="112"/>
                    </a:lnTo>
                    <a:lnTo>
                      <a:pt x="96" y="108"/>
                    </a:lnTo>
                    <a:moveTo>
                      <a:pt x="58" y="79"/>
                    </a:moveTo>
                    <a:lnTo>
                      <a:pt x="58" y="99"/>
                    </a:lnTo>
                    <a:lnTo>
                      <a:pt x="75" y="95"/>
                    </a:lnTo>
                    <a:moveTo>
                      <a:pt x="46" y="48"/>
                    </a:moveTo>
                    <a:lnTo>
                      <a:pt x="60" y="55"/>
                    </a:lnTo>
                    <a:lnTo>
                      <a:pt x="43" y="65"/>
                    </a:lnTo>
                    <a:lnTo>
                      <a:pt x="54" y="82"/>
                    </a:lnTo>
                    <a:moveTo>
                      <a:pt x="141" y="110"/>
                    </a:moveTo>
                    <a:lnTo>
                      <a:pt x="142" y="131"/>
                    </a:lnTo>
                    <a:moveTo>
                      <a:pt x="123" y="94"/>
                    </a:moveTo>
                    <a:lnTo>
                      <a:pt x="124" y="114"/>
                    </a:lnTo>
                    <a:lnTo>
                      <a:pt x="141" y="110"/>
                    </a:lnTo>
                    <a:moveTo>
                      <a:pt x="105" y="77"/>
                    </a:moveTo>
                    <a:lnTo>
                      <a:pt x="109" y="94"/>
                    </a:lnTo>
                    <a:lnTo>
                      <a:pt x="123" y="94"/>
                    </a:lnTo>
                    <a:moveTo>
                      <a:pt x="91" y="57"/>
                    </a:moveTo>
                    <a:lnTo>
                      <a:pt x="92" y="77"/>
                    </a:lnTo>
                    <a:lnTo>
                      <a:pt x="105" y="77"/>
                    </a:lnTo>
                    <a:moveTo>
                      <a:pt x="115" y="60"/>
                    </a:moveTo>
                    <a:lnTo>
                      <a:pt x="104" y="50"/>
                    </a:lnTo>
                    <a:lnTo>
                      <a:pt x="88" y="60"/>
                    </a:lnTo>
                    <a:moveTo>
                      <a:pt x="136" y="59"/>
                    </a:moveTo>
                    <a:lnTo>
                      <a:pt x="125" y="49"/>
                    </a:lnTo>
                    <a:lnTo>
                      <a:pt x="115" y="60"/>
                    </a:lnTo>
                    <a:moveTo>
                      <a:pt x="148" y="31"/>
                    </a:moveTo>
                    <a:lnTo>
                      <a:pt x="149" y="45"/>
                    </a:lnTo>
                    <a:lnTo>
                      <a:pt x="139" y="55"/>
                    </a:lnTo>
                    <a:moveTo>
                      <a:pt x="124" y="8"/>
                    </a:moveTo>
                    <a:lnTo>
                      <a:pt x="131" y="14"/>
                    </a:lnTo>
                    <a:lnTo>
                      <a:pt x="131" y="28"/>
                    </a:lnTo>
                    <a:lnTo>
                      <a:pt x="148" y="31"/>
                    </a:lnTo>
                    <a:moveTo>
                      <a:pt x="163" y="250"/>
                    </a:moveTo>
                    <a:lnTo>
                      <a:pt x="146" y="247"/>
                    </a:lnTo>
                    <a:moveTo>
                      <a:pt x="153" y="274"/>
                    </a:moveTo>
                    <a:lnTo>
                      <a:pt x="174" y="267"/>
                    </a:lnTo>
                    <a:lnTo>
                      <a:pt x="163" y="250"/>
                    </a:lnTo>
                    <a:moveTo>
                      <a:pt x="147" y="295"/>
                    </a:moveTo>
                    <a:lnTo>
                      <a:pt x="161" y="288"/>
                    </a:lnTo>
                    <a:lnTo>
                      <a:pt x="153" y="274"/>
                    </a:lnTo>
                    <a:moveTo>
                      <a:pt x="140" y="275"/>
                    </a:moveTo>
                    <a:lnTo>
                      <a:pt x="133" y="289"/>
                    </a:lnTo>
                    <a:lnTo>
                      <a:pt x="147" y="295"/>
                    </a:lnTo>
                    <a:moveTo>
                      <a:pt x="109" y="279"/>
                    </a:moveTo>
                    <a:lnTo>
                      <a:pt x="122" y="272"/>
                    </a:lnTo>
                    <a:lnTo>
                      <a:pt x="140" y="275"/>
                    </a:lnTo>
                    <a:moveTo>
                      <a:pt x="103" y="300"/>
                    </a:moveTo>
                    <a:lnTo>
                      <a:pt x="116" y="293"/>
                    </a:lnTo>
                    <a:lnTo>
                      <a:pt x="109" y="279"/>
                    </a:lnTo>
                    <a:moveTo>
                      <a:pt x="100" y="324"/>
                    </a:moveTo>
                    <a:lnTo>
                      <a:pt x="114" y="317"/>
                    </a:lnTo>
                    <a:lnTo>
                      <a:pt x="103" y="300"/>
                    </a:lnTo>
                    <a:moveTo>
                      <a:pt x="91" y="355"/>
                    </a:moveTo>
                    <a:lnTo>
                      <a:pt x="87" y="345"/>
                    </a:lnTo>
                    <a:lnTo>
                      <a:pt x="104" y="341"/>
                    </a:lnTo>
                    <a:lnTo>
                      <a:pt x="100" y="324"/>
                    </a:lnTo>
                    <a:moveTo>
                      <a:pt x="370" y="191"/>
                    </a:moveTo>
                    <a:lnTo>
                      <a:pt x="387" y="194"/>
                    </a:lnTo>
                    <a:moveTo>
                      <a:pt x="357" y="212"/>
                    </a:moveTo>
                    <a:lnTo>
                      <a:pt x="371" y="212"/>
                    </a:lnTo>
                    <a:lnTo>
                      <a:pt x="367" y="195"/>
                    </a:lnTo>
                    <a:moveTo>
                      <a:pt x="340" y="230"/>
                    </a:moveTo>
                    <a:lnTo>
                      <a:pt x="354" y="230"/>
                    </a:lnTo>
                    <a:lnTo>
                      <a:pt x="354" y="216"/>
                    </a:lnTo>
                    <a:moveTo>
                      <a:pt x="329" y="207"/>
                    </a:moveTo>
                    <a:lnTo>
                      <a:pt x="320" y="224"/>
                    </a:lnTo>
                    <a:lnTo>
                      <a:pt x="337" y="234"/>
                    </a:lnTo>
                    <a:moveTo>
                      <a:pt x="315" y="186"/>
                    </a:moveTo>
                    <a:lnTo>
                      <a:pt x="312" y="204"/>
                    </a:lnTo>
                    <a:lnTo>
                      <a:pt x="326" y="210"/>
                    </a:lnTo>
                    <a:moveTo>
                      <a:pt x="339" y="182"/>
                    </a:moveTo>
                    <a:lnTo>
                      <a:pt x="328" y="172"/>
                    </a:lnTo>
                    <a:lnTo>
                      <a:pt x="315" y="186"/>
                    </a:lnTo>
                    <a:moveTo>
                      <a:pt x="363" y="185"/>
                    </a:moveTo>
                    <a:lnTo>
                      <a:pt x="349" y="172"/>
                    </a:lnTo>
                    <a:lnTo>
                      <a:pt x="339" y="182"/>
                    </a:lnTo>
                    <a:moveTo>
                      <a:pt x="397" y="177"/>
                    </a:moveTo>
                    <a:lnTo>
                      <a:pt x="390" y="184"/>
                    </a:lnTo>
                    <a:lnTo>
                      <a:pt x="376" y="171"/>
                    </a:lnTo>
                    <a:lnTo>
                      <a:pt x="363" y="185"/>
                    </a:lnTo>
                    <a:moveTo>
                      <a:pt x="207" y="252"/>
                    </a:moveTo>
                    <a:lnTo>
                      <a:pt x="205" y="269"/>
                    </a:lnTo>
                    <a:moveTo>
                      <a:pt x="232" y="261"/>
                    </a:moveTo>
                    <a:lnTo>
                      <a:pt x="228" y="244"/>
                    </a:lnTo>
                    <a:lnTo>
                      <a:pt x="207" y="252"/>
                    </a:lnTo>
                    <a:moveTo>
                      <a:pt x="250" y="278"/>
                    </a:moveTo>
                    <a:lnTo>
                      <a:pt x="245" y="261"/>
                    </a:lnTo>
                    <a:lnTo>
                      <a:pt x="232" y="261"/>
                    </a:lnTo>
                    <a:moveTo>
                      <a:pt x="229" y="278"/>
                    </a:moveTo>
                    <a:lnTo>
                      <a:pt x="246" y="288"/>
                    </a:lnTo>
                    <a:lnTo>
                      <a:pt x="250" y="278"/>
                    </a:lnTo>
                    <a:moveTo>
                      <a:pt x="213" y="310"/>
                    </a:moveTo>
                    <a:lnTo>
                      <a:pt x="219" y="296"/>
                    </a:lnTo>
                    <a:lnTo>
                      <a:pt x="232" y="282"/>
                    </a:lnTo>
                    <a:moveTo>
                      <a:pt x="217" y="334"/>
                    </a:moveTo>
                    <a:lnTo>
                      <a:pt x="230" y="320"/>
                    </a:lnTo>
                    <a:lnTo>
                      <a:pt x="213" y="310"/>
                    </a:lnTo>
                    <a:moveTo>
                      <a:pt x="228" y="357"/>
                    </a:moveTo>
                    <a:lnTo>
                      <a:pt x="234" y="343"/>
                    </a:lnTo>
                    <a:lnTo>
                      <a:pt x="224" y="334"/>
                    </a:lnTo>
                    <a:moveTo>
                      <a:pt x="246" y="388"/>
                    </a:moveTo>
                    <a:lnTo>
                      <a:pt x="236" y="378"/>
                    </a:lnTo>
                    <a:lnTo>
                      <a:pt x="242" y="364"/>
                    </a:lnTo>
                    <a:lnTo>
                      <a:pt x="228" y="357"/>
                    </a:lnTo>
                    <a:moveTo>
                      <a:pt x="215" y="365"/>
                    </a:moveTo>
                    <a:lnTo>
                      <a:pt x="208" y="379"/>
                    </a:lnTo>
                    <a:moveTo>
                      <a:pt x="210" y="341"/>
                    </a:moveTo>
                    <a:lnTo>
                      <a:pt x="201" y="358"/>
                    </a:lnTo>
                    <a:lnTo>
                      <a:pt x="215" y="365"/>
                    </a:lnTo>
                    <a:moveTo>
                      <a:pt x="203" y="321"/>
                    </a:moveTo>
                    <a:lnTo>
                      <a:pt x="197" y="334"/>
                    </a:lnTo>
                    <a:lnTo>
                      <a:pt x="210" y="341"/>
                    </a:lnTo>
                    <a:moveTo>
                      <a:pt x="230" y="313"/>
                    </a:moveTo>
                    <a:lnTo>
                      <a:pt x="213" y="303"/>
                    </a:lnTo>
                    <a:lnTo>
                      <a:pt x="203" y="321"/>
                    </a:lnTo>
                    <a:moveTo>
                      <a:pt x="247" y="302"/>
                    </a:moveTo>
                    <a:lnTo>
                      <a:pt x="233" y="295"/>
                    </a:lnTo>
                    <a:lnTo>
                      <a:pt x="230" y="313"/>
                    </a:lnTo>
                    <a:moveTo>
                      <a:pt x="268" y="315"/>
                    </a:moveTo>
                    <a:lnTo>
                      <a:pt x="264" y="298"/>
                    </a:lnTo>
                    <a:lnTo>
                      <a:pt x="247" y="302"/>
                    </a:lnTo>
                    <a:moveTo>
                      <a:pt x="275" y="335"/>
                    </a:moveTo>
                    <a:lnTo>
                      <a:pt x="282" y="321"/>
                    </a:lnTo>
                    <a:lnTo>
                      <a:pt x="268" y="315"/>
                    </a:lnTo>
                    <a:moveTo>
                      <a:pt x="300" y="365"/>
                    </a:moveTo>
                    <a:lnTo>
                      <a:pt x="286" y="359"/>
                    </a:lnTo>
                    <a:lnTo>
                      <a:pt x="293" y="345"/>
                    </a:lnTo>
                    <a:lnTo>
                      <a:pt x="279" y="338"/>
                    </a:lnTo>
                    <a:moveTo>
                      <a:pt x="213" y="217"/>
                    </a:moveTo>
                    <a:lnTo>
                      <a:pt x="202" y="201"/>
                    </a:lnTo>
                    <a:moveTo>
                      <a:pt x="237" y="220"/>
                    </a:moveTo>
                    <a:lnTo>
                      <a:pt x="226" y="203"/>
                    </a:lnTo>
                    <a:lnTo>
                      <a:pt x="213" y="217"/>
                    </a:lnTo>
                    <a:moveTo>
                      <a:pt x="261" y="223"/>
                    </a:moveTo>
                    <a:lnTo>
                      <a:pt x="250" y="206"/>
                    </a:lnTo>
                    <a:lnTo>
                      <a:pt x="237" y="220"/>
                    </a:lnTo>
                    <a:moveTo>
                      <a:pt x="276" y="243"/>
                    </a:moveTo>
                    <a:lnTo>
                      <a:pt x="279" y="225"/>
                    </a:lnTo>
                    <a:lnTo>
                      <a:pt x="261" y="223"/>
                    </a:lnTo>
                    <a:moveTo>
                      <a:pt x="287" y="259"/>
                    </a:moveTo>
                    <a:lnTo>
                      <a:pt x="289" y="242"/>
                    </a:lnTo>
                    <a:lnTo>
                      <a:pt x="272" y="239"/>
                    </a:lnTo>
                    <a:moveTo>
                      <a:pt x="308" y="279"/>
                    </a:moveTo>
                    <a:lnTo>
                      <a:pt x="304" y="262"/>
                    </a:lnTo>
                    <a:lnTo>
                      <a:pt x="287" y="259"/>
                    </a:lnTo>
                    <a:moveTo>
                      <a:pt x="332" y="289"/>
                    </a:moveTo>
                    <a:lnTo>
                      <a:pt x="325" y="275"/>
                    </a:lnTo>
                    <a:lnTo>
                      <a:pt x="308" y="279"/>
                    </a:lnTo>
                    <a:moveTo>
                      <a:pt x="363" y="298"/>
                    </a:moveTo>
                    <a:lnTo>
                      <a:pt x="353" y="302"/>
                    </a:lnTo>
                    <a:lnTo>
                      <a:pt x="349" y="285"/>
                    </a:lnTo>
                    <a:lnTo>
                      <a:pt x="332" y="289"/>
                    </a:lnTo>
                    <a:moveTo>
                      <a:pt x="107" y="238"/>
                    </a:moveTo>
                    <a:lnTo>
                      <a:pt x="121" y="238"/>
                    </a:lnTo>
                    <a:moveTo>
                      <a:pt x="87" y="252"/>
                    </a:moveTo>
                    <a:lnTo>
                      <a:pt x="105" y="255"/>
                    </a:lnTo>
                    <a:lnTo>
                      <a:pt x="107" y="238"/>
                    </a:lnTo>
                    <a:moveTo>
                      <a:pt x="67" y="267"/>
                    </a:moveTo>
                    <a:lnTo>
                      <a:pt x="88" y="266"/>
                    </a:lnTo>
                    <a:lnTo>
                      <a:pt x="87" y="252"/>
                    </a:lnTo>
                    <a:moveTo>
                      <a:pt x="51" y="278"/>
                    </a:moveTo>
                    <a:lnTo>
                      <a:pt x="68" y="280"/>
                    </a:lnTo>
                    <a:lnTo>
                      <a:pt x="67" y="267"/>
                    </a:lnTo>
                    <a:moveTo>
                      <a:pt x="53" y="254"/>
                    </a:moveTo>
                    <a:lnTo>
                      <a:pt x="40" y="268"/>
                    </a:lnTo>
                    <a:lnTo>
                      <a:pt x="51" y="278"/>
                    </a:lnTo>
                    <a:moveTo>
                      <a:pt x="52" y="233"/>
                    </a:moveTo>
                    <a:lnTo>
                      <a:pt x="42" y="244"/>
                    </a:lnTo>
                    <a:lnTo>
                      <a:pt x="53" y="254"/>
                    </a:lnTo>
                    <a:moveTo>
                      <a:pt x="24" y="220"/>
                    </a:moveTo>
                    <a:lnTo>
                      <a:pt x="38" y="220"/>
                    </a:lnTo>
                    <a:lnTo>
                      <a:pt x="52" y="233"/>
                    </a:lnTo>
                    <a:moveTo>
                      <a:pt x="5" y="248"/>
                    </a:moveTo>
                    <a:lnTo>
                      <a:pt x="8" y="238"/>
                    </a:lnTo>
                    <a:lnTo>
                      <a:pt x="25" y="234"/>
                    </a:lnTo>
                    <a:lnTo>
                      <a:pt x="24" y="220"/>
                    </a:lnTo>
                    <a:moveTo>
                      <a:pt x="175" y="215"/>
                    </a:moveTo>
                    <a:lnTo>
                      <a:pt x="193" y="218"/>
                    </a:lnTo>
                    <a:moveTo>
                      <a:pt x="152" y="226"/>
                    </a:moveTo>
                    <a:lnTo>
                      <a:pt x="169" y="229"/>
                    </a:lnTo>
                    <a:lnTo>
                      <a:pt x="175" y="215"/>
                    </a:lnTo>
                    <a:moveTo>
                      <a:pt x="132" y="241"/>
                    </a:moveTo>
                    <a:lnTo>
                      <a:pt x="149" y="244"/>
                    </a:lnTo>
                    <a:lnTo>
                      <a:pt x="152" y="226"/>
                    </a:lnTo>
                    <a:moveTo>
                      <a:pt x="111" y="248"/>
                    </a:moveTo>
                    <a:lnTo>
                      <a:pt x="125" y="255"/>
                    </a:lnTo>
                    <a:lnTo>
                      <a:pt x="132" y="241"/>
                    </a:lnTo>
                    <a:moveTo>
                      <a:pt x="91" y="269"/>
                    </a:moveTo>
                    <a:lnTo>
                      <a:pt x="108" y="265"/>
                    </a:lnTo>
                    <a:lnTo>
                      <a:pt x="111" y="248"/>
                    </a:lnTo>
                    <a:moveTo>
                      <a:pt x="78" y="290"/>
                    </a:moveTo>
                    <a:lnTo>
                      <a:pt x="95" y="286"/>
                    </a:lnTo>
                    <a:lnTo>
                      <a:pt x="91" y="269"/>
                    </a:lnTo>
                    <a:moveTo>
                      <a:pt x="65" y="311"/>
                    </a:moveTo>
                    <a:lnTo>
                      <a:pt x="82" y="307"/>
                    </a:lnTo>
                    <a:lnTo>
                      <a:pt x="78" y="290"/>
                    </a:lnTo>
                    <a:moveTo>
                      <a:pt x="42" y="336"/>
                    </a:moveTo>
                    <a:lnTo>
                      <a:pt x="45" y="312"/>
                    </a:lnTo>
                    <a:lnTo>
                      <a:pt x="52" y="326"/>
                    </a:lnTo>
                    <a:lnTo>
                      <a:pt x="69" y="315"/>
                    </a:lnTo>
                    <a:moveTo>
                      <a:pt x="92" y="191"/>
                    </a:moveTo>
                    <a:lnTo>
                      <a:pt x="85" y="177"/>
                    </a:lnTo>
                    <a:moveTo>
                      <a:pt x="113" y="197"/>
                    </a:moveTo>
                    <a:lnTo>
                      <a:pt x="106" y="183"/>
                    </a:lnTo>
                    <a:lnTo>
                      <a:pt x="92" y="191"/>
                    </a:lnTo>
                    <a:moveTo>
                      <a:pt x="129" y="179"/>
                    </a:moveTo>
                    <a:lnTo>
                      <a:pt x="130" y="193"/>
                    </a:lnTo>
                    <a:lnTo>
                      <a:pt x="113" y="197"/>
                    </a:lnTo>
                    <a:moveTo>
                      <a:pt x="115" y="159"/>
                    </a:moveTo>
                    <a:lnTo>
                      <a:pt x="112" y="176"/>
                    </a:lnTo>
                    <a:lnTo>
                      <a:pt x="129" y="179"/>
                    </a:lnTo>
                    <a:moveTo>
                      <a:pt x="87" y="146"/>
                    </a:moveTo>
                    <a:lnTo>
                      <a:pt x="94" y="160"/>
                    </a:lnTo>
                    <a:lnTo>
                      <a:pt x="115" y="159"/>
                    </a:lnTo>
                    <a:moveTo>
                      <a:pt x="60" y="147"/>
                    </a:moveTo>
                    <a:lnTo>
                      <a:pt x="74" y="160"/>
                    </a:lnTo>
                    <a:lnTo>
                      <a:pt x="87" y="146"/>
                    </a:lnTo>
                    <a:moveTo>
                      <a:pt x="42" y="144"/>
                    </a:moveTo>
                    <a:lnTo>
                      <a:pt x="50" y="158"/>
                    </a:lnTo>
                    <a:lnTo>
                      <a:pt x="60" y="147"/>
                    </a:lnTo>
                    <a:moveTo>
                      <a:pt x="1" y="146"/>
                    </a:moveTo>
                    <a:lnTo>
                      <a:pt x="18" y="135"/>
                    </a:lnTo>
                    <a:lnTo>
                      <a:pt x="26" y="148"/>
                    </a:lnTo>
                    <a:lnTo>
                      <a:pt x="39" y="141"/>
                    </a:lnTo>
                    <a:moveTo>
                      <a:pt x="189" y="215"/>
                    </a:moveTo>
                    <a:lnTo>
                      <a:pt x="202" y="207"/>
                    </a:lnTo>
                    <a:moveTo>
                      <a:pt x="180" y="239"/>
                    </a:moveTo>
                    <a:lnTo>
                      <a:pt x="196" y="228"/>
                    </a:lnTo>
                    <a:lnTo>
                      <a:pt x="189" y="215"/>
                    </a:lnTo>
                    <a:moveTo>
                      <a:pt x="173" y="260"/>
                    </a:moveTo>
                    <a:lnTo>
                      <a:pt x="187" y="253"/>
                    </a:lnTo>
                    <a:lnTo>
                      <a:pt x="180" y="239"/>
                    </a:lnTo>
                    <a:moveTo>
                      <a:pt x="164" y="284"/>
                    </a:moveTo>
                    <a:lnTo>
                      <a:pt x="181" y="273"/>
                    </a:lnTo>
                    <a:lnTo>
                      <a:pt x="173" y="260"/>
                    </a:lnTo>
                    <a:moveTo>
                      <a:pt x="158" y="305"/>
                    </a:moveTo>
                    <a:lnTo>
                      <a:pt x="171" y="298"/>
                    </a:lnTo>
                    <a:lnTo>
                      <a:pt x="164" y="284"/>
                    </a:lnTo>
                    <a:moveTo>
                      <a:pt x="148" y="329"/>
                    </a:moveTo>
                    <a:lnTo>
                      <a:pt x="165" y="318"/>
                    </a:lnTo>
                    <a:lnTo>
                      <a:pt x="158" y="305"/>
                    </a:lnTo>
                    <a:moveTo>
                      <a:pt x="142" y="350"/>
                    </a:moveTo>
                    <a:lnTo>
                      <a:pt x="156" y="343"/>
                    </a:lnTo>
                    <a:lnTo>
                      <a:pt x="148" y="329"/>
                    </a:lnTo>
                    <a:moveTo>
                      <a:pt x="143" y="384"/>
                    </a:moveTo>
                    <a:lnTo>
                      <a:pt x="133" y="374"/>
                    </a:lnTo>
                    <a:lnTo>
                      <a:pt x="153" y="367"/>
                    </a:lnTo>
                    <a:lnTo>
                      <a:pt x="142" y="350"/>
                    </a:lnTo>
                  </a:path>
                </a:pathLst>
              </a:custGeom>
              <a:noFill/>
              <a:ln w="12700" cap="flat">
                <a:solidFill>
                  <a:srgbClr val="25221E"/>
                </a:solidFill>
                <a:prstDash val="solid"/>
                <a:round/>
                <a:headEnd/>
                <a:tailEnd/>
              </a:ln>
            </p:spPr>
            <p:txBody>
              <a:bodyPr/>
              <a:lstStyle/>
              <a:p>
                <a:endParaRPr lang="pl-PL"/>
              </a:p>
            </p:txBody>
          </p:sp>
        </p:grpSp>
        <p:grpSp>
          <p:nvGrpSpPr>
            <p:cNvPr id="16" name="Group 1849"/>
            <p:cNvGrpSpPr>
              <a:grpSpLocks/>
            </p:cNvGrpSpPr>
            <p:nvPr/>
          </p:nvGrpSpPr>
          <p:grpSpPr bwMode="auto">
            <a:xfrm>
              <a:off x="2772" y="2200"/>
              <a:ext cx="488" cy="492"/>
              <a:chOff x="2772" y="1980"/>
              <a:chExt cx="488" cy="492"/>
            </a:xfrm>
          </p:grpSpPr>
          <p:sp>
            <p:nvSpPr>
              <p:cNvPr id="76602" name="Oval 1850"/>
              <p:cNvSpPr>
                <a:spLocks noChangeArrowheads="1"/>
              </p:cNvSpPr>
              <p:nvPr/>
            </p:nvSpPr>
            <p:spPr bwMode="auto">
              <a:xfrm>
                <a:off x="2772" y="1980"/>
                <a:ext cx="488" cy="488"/>
              </a:xfrm>
              <a:prstGeom prst="ellipse">
                <a:avLst/>
              </a:prstGeom>
              <a:solidFill>
                <a:schemeClr val="bg1"/>
              </a:solidFill>
              <a:ln w="9525">
                <a:noFill/>
                <a:round/>
                <a:headEnd/>
                <a:tailEnd/>
              </a:ln>
              <a:effectLst/>
            </p:spPr>
            <p:txBody>
              <a:bodyPr wrap="none" anchor="ctr"/>
              <a:lstStyle/>
              <a:p>
                <a:endParaRPr lang="pl-PL"/>
              </a:p>
            </p:txBody>
          </p:sp>
          <p:sp>
            <p:nvSpPr>
              <p:cNvPr id="76603" name="Freeform 1851"/>
              <p:cNvSpPr>
                <a:spLocks noEditPoints="1"/>
              </p:cNvSpPr>
              <p:nvPr/>
            </p:nvSpPr>
            <p:spPr bwMode="auto">
              <a:xfrm>
                <a:off x="2781" y="2003"/>
                <a:ext cx="473" cy="469"/>
              </a:xfrm>
              <a:custGeom>
                <a:avLst/>
                <a:gdLst/>
                <a:ahLst/>
                <a:cxnLst>
                  <a:cxn ang="0">
                    <a:pos x="80" y="140"/>
                  </a:cxn>
                  <a:cxn ang="0">
                    <a:pos x="136" y="179"/>
                  </a:cxn>
                  <a:cxn ang="0">
                    <a:pos x="180" y="153"/>
                  </a:cxn>
                  <a:cxn ang="0">
                    <a:pos x="212" y="84"/>
                  </a:cxn>
                  <a:cxn ang="0">
                    <a:pos x="216" y="1"/>
                  </a:cxn>
                  <a:cxn ang="0">
                    <a:pos x="201" y="273"/>
                  </a:cxn>
                  <a:cxn ang="0">
                    <a:pos x="170" y="349"/>
                  </a:cxn>
                  <a:cxn ang="0">
                    <a:pos x="184" y="369"/>
                  </a:cxn>
                  <a:cxn ang="0">
                    <a:pos x="290" y="150"/>
                  </a:cxn>
                  <a:cxn ang="0">
                    <a:pos x="339" y="97"/>
                  </a:cxn>
                  <a:cxn ang="0">
                    <a:pos x="152" y="120"/>
                  </a:cxn>
                  <a:cxn ang="0">
                    <a:pos x="195" y="74"/>
                  </a:cxn>
                  <a:cxn ang="0">
                    <a:pos x="158" y="0"/>
                  </a:cxn>
                  <a:cxn ang="0">
                    <a:pos x="255" y="243"/>
                  </a:cxn>
                  <a:cxn ang="0">
                    <a:pos x="288" y="301"/>
                  </a:cxn>
                  <a:cxn ang="0">
                    <a:pos x="306" y="317"/>
                  </a:cxn>
                  <a:cxn ang="0">
                    <a:pos x="99" y="204"/>
                  </a:cxn>
                  <a:cxn ang="0">
                    <a:pos x="34" y="189"/>
                  </a:cxn>
                  <a:cxn ang="0">
                    <a:pos x="247" y="103"/>
                  </a:cxn>
                  <a:cxn ang="0">
                    <a:pos x="243" y="86"/>
                  </a:cxn>
                  <a:cxn ang="0">
                    <a:pos x="275" y="10"/>
                  </a:cxn>
                  <a:cxn ang="0">
                    <a:pos x="285" y="211"/>
                  </a:cxn>
                  <a:cxn ang="0">
                    <a:pos x="338" y="254"/>
                  </a:cxn>
                  <a:cxn ang="0">
                    <a:pos x="365" y="253"/>
                  </a:cxn>
                  <a:cxn ang="0">
                    <a:pos x="265" y="133"/>
                  </a:cxn>
                  <a:cxn ang="0">
                    <a:pos x="311" y="70"/>
                  </a:cxn>
                  <a:cxn ang="0">
                    <a:pos x="243" y="192"/>
                  </a:cxn>
                  <a:cxn ang="0">
                    <a:pos x="318" y="169"/>
                  </a:cxn>
                  <a:cxn ang="0">
                    <a:pos x="385" y="119"/>
                  </a:cxn>
                  <a:cxn ang="0">
                    <a:pos x="135" y="138"/>
                  </a:cxn>
                  <a:cxn ang="0">
                    <a:pos x="75" y="95"/>
                  </a:cxn>
                  <a:cxn ang="0">
                    <a:pos x="54" y="82"/>
                  </a:cxn>
                  <a:cxn ang="0">
                    <a:pos x="91" y="57"/>
                  </a:cxn>
                  <a:cxn ang="0">
                    <a:pos x="148" y="31"/>
                  </a:cxn>
                  <a:cxn ang="0">
                    <a:pos x="153" y="274"/>
                  </a:cxn>
                  <a:cxn ang="0">
                    <a:pos x="109" y="279"/>
                  </a:cxn>
                  <a:cxn ang="0">
                    <a:pos x="91" y="355"/>
                  </a:cxn>
                  <a:cxn ang="0">
                    <a:pos x="340" y="230"/>
                  </a:cxn>
                  <a:cxn ang="0">
                    <a:pos x="339" y="182"/>
                  </a:cxn>
                  <a:cxn ang="0">
                    <a:pos x="363" y="185"/>
                  </a:cxn>
                  <a:cxn ang="0">
                    <a:pos x="229" y="278"/>
                  </a:cxn>
                  <a:cxn ang="0">
                    <a:pos x="228" y="357"/>
                  </a:cxn>
                  <a:cxn ang="0">
                    <a:pos x="210" y="341"/>
                  </a:cxn>
                  <a:cxn ang="0">
                    <a:pos x="247" y="302"/>
                  </a:cxn>
                  <a:cxn ang="0">
                    <a:pos x="300" y="365"/>
                  </a:cxn>
                  <a:cxn ang="0">
                    <a:pos x="261" y="223"/>
                  </a:cxn>
                  <a:cxn ang="0">
                    <a:pos x="308" y="279"/>
                  </a:cxn>
                  <a:cxn ang="0">
                    <a:pos x="332" y="289"/>
                  </a:cxn>
                  <a:cxn ang="0">
                    <a:pos x="51" y="278"/>
                  </a:cxn>
                  <a:cxn ang="0">
                    <a:pos x="24" y="220"/>
                  </a:cxn>
                  <a:cxn ang="0">
                    <a:pos x="152" y="226"/>
                  </a:cxn>
                  <a:cxn ang="0">
                    <a:pos x="91" y="269"/>
                  </a:cxn>
                  <a:cxn ang="0">
                    <a:pos x="42" y="336"/>
                  </a:cxn>
                  <a:cxn ang="0">
                    <a:pos x="129" y="179"/>
                  </a:cxn>
                  <a:cxn ang="0">
                    <a:pos x="60" y="147"/>
                  </a:cxn>
                  <a:cxn ang="0">
                    <a:pos x="39" y="141"/>
                  </a:cxn>
                  <a:cxn ang="0">
                    <a:pos x="164" y="284"/>
                  </a:cxn>
                  <a:cxn ang="0">
                    <a:pos x="142" y="350"/>
                  </a:cxn>
                </a:cxnLst>
                <a:rect l="0" t="0" r="r" b="b"/>
                <a:pathLst>
                  <a:path w="397" h="393">
                    <a:moveTo>
                      <a:pt x="27" y="97"/>
                    </a:moveTo>
                    <a:lnTo>
                      <a:pt x="37" y="93"/>
                    </a:lnTo>
                    <a:lnTo>
                      <a:pt x="41" y="110"/>
                    </a:lnTo>
                    <a:lnTo>
                      <a:pt x="55" y="110"/>
                    </a:lnTo>
                    <a:moveTo>
                      <a:pt x="58" y="106"/>
                    </a:moveTo>
                    <a:lnTo>
                      <a:pt x="59" y="127"/>
                    </a:lnTo>
                    <a:lnTo>
                      <a:pt x="76" y="123"/>
                    </a:lnTo>
                    <a:moveTo>
                      <a:pt x="76" y="123"/>
                    </a:moveTo>
                    <a:lnTo>
                      <a:pt x="80" y="140"/>
                    </a:lnTo>
                    <a:lnTo>
                      <a:pt x="97" y="136"/>
                    </a:lnTo>
                    <a:moveTo>
                      <a:pt x="97" y="136"/>
                    </a:moveTo>
                    <a:lnTo>
                      <a:pt x="101" y="153"/>
                    </a:lnTo>
                    <a:lnTo>
                      <a:pt x="115" y="152"/>
                    </a:lnTo>
                    <a:moveTo>
                      <a:pt x="118" y="149"/>
                    </a:moveTo>
                    <a:lnTo>
                      <a:pt x="119" y="169"/>
                    </a:lnTo>
                    <a:lnTo>
                      <a:pt x="136" y="165"/>
                    </a:lnTo>
                    <a:moveTo>
                      <a:pt x="136" y="165"/>
                    </a:moveTo>
                    <a:lnTo>
                      <a:pt x="136" y="179"/>
                    </a:lnTo>
                    <a:lnTo>
                      <a:pt x="157" y="178"/>
                    </a:lnTo>
                    <a:moveTo>
                      <a:pt x="157" y="178"/>
                    </a:moveTo>
                    <a:lnTo>
                      <a:pt x="164" y="192"/>
                    </a:lnTo>
                    <a:lnTo>
                      <a:pt x="178" y="184"/>
                    </a:lnTo>
                    <a:moveTo>
                      <a:pt x="178" y="184"/>
                    </a:moveTo>
                    <a:lnTo>
                      <a:pt x="185" y="198"/>
                    </a:lnTo>
                    <a:moveTo>
                      <a:pt x="149" y="144"/>
                    </a:moveTo>
                    <a:lnTo>
                      <a:pt x="148" y="124"/>
                    </a:lnTo>
                    <a:moveTo>
                      <a:pt x="180" y="153"/>
                    </a:moveTo>
                    <a:lnTo>
                      <a:pt x="163" y="144"/>
                    </a:lnTo>
                    <a:lnTo>
                      <a:pt x="149" y="144"/>
                    </a:lnTo>
                    <a:moveTo>
                      <a:pt x="203" y="129"/>
                    </a:moveTo>
                    <a:lnTo>
                      <a:pt x="186" y="139"/>
                    </a:lnTo>
                    <a:lnTo>
                      <a:pt x="180" y="153"/>
                    </a:lnTo>
                    <a:moveTo>
                      <a:pt x="206" y="104"/>
                    </a:moveTo>
                    <a:lnTo>
                      <a:pt x="189" y="115"/>
                    </a:lnTo>
                    <a:lnTo>
                      <a:pt x="203" y="129"/>
                    </a:lnTo>
                    <a:moveTo>
                      <a:pt x="212" y="84"/>
                    </a:moveTo>
                    <a:lnTo>
                      <a:pt x="198" y="91"/>
                    </a:lnTo>
                    <a:lnTo>
                      <a:pt x="206" y="104"/>
                    </a:lnTo>
                    <a:moveTo>
                      <a:pt x="215" y="60"/>
                    </a:moveTo>
                    <a:lnTo>
                      <a:pt x="201" y="67"/>
                    </a:lnTo>
                    <a:lnTo>
                      <a:pt x="208" y="80"/>
                    </a:lnTo>
                    <a:moveTo>
                      <a:pt x="217" y="35"/>
                    </a:moveTo>
                    <a:lnTo>
                      <a:pt x="204" y="43"/>
                    </a:lnTo>
                    <a:lnTo>
                      <a:pt x="215" y="60"/>
                    </a:lnTo>
                    <a:moveTo>
                      <a:pt x="216" y="1"/>
                    </a:moveTo>
                    <a:lnTo>
                      <a:pt x="227" y="11"/>
                    </a:lnTo>
                    <a:lnTo>
                      <a:pt x="210" y="22"/>
                    </a:lnTo>
                    <a:lnTo>
                      <a:pt x="217" y="35"/>
                    </a:lnTo>
                    <a:moveTo>
                      <a:pt x="242" y="251"/>
                    </a:moveTo>
                    <a:lnTo>
                      <a:pt x="259" y="253"/>
                    </a:lnTo>
                    <a:moveTo>
                      <a:pt x="218" y="262"/>
                    </a:moveTo>
                    <a:lnTo>
                      <a:pt x="235" y="265"/>
                    </a:lnTo>
                    <a:lnTo>
                      <a:pt x="242" y="251"/>
                    </a:lnTo>
                    <a:moveTo>
                      <a:pt x="201" y="273"/>
                    </a:moveTo>
                    <a:lnTo>
                      <a:pt x="215" y="279"/>
                    </a:lnTo>
                    <a:lnTo>
                      <a:pt x="218" y="262"/>
                    </a:lnTo>
                    <a:moveTo>
                      <a:pt x="178" y="297"/>
                    </a:moveTo>
                    <a:lnTo>
                      <a:pt x="195" y="286"/>
                    </a:lnTo>
                    <a:lnTo>
                      <a:pt x="201" y="273"/>
                    </a:lnTo>
                    <a:moveTo>
                      <a:pt x="168" y="315"/>
                    </a:moveTo>
                    <a:lnTo>
                      <a:pt x="185" y="311"/>
                    </a:lnTo>
                    <a:lnTo>
                      <a:pt x="178" y="297"/>
                    </a:lnTo>
                    <a:moveTo>
                      <a:pt x="170" y="349"/>
                    </a:moveTo>
                    <a:lnTo>
                      <a:pt x="172" y="332"/>
                    </a:lnTo>
                    <a:lnTo>
                      <a:pt x="168" y="315"/>
                    </a:lnTo>
                    <a:moveTo>
                      <a:pt x="184" y="369"/>
                    </a:moveTo>
                    <a:lnTo>
                      <a:pt x="187" y="352"/>
                    </a:lnTo>
                    <a:lnTo>
                      <a:pt x="170" y="349"/>
                    </a:lnTo>
                    <a:moveTo>
                      <a:pt x="195" y="393"/>
                    </a:moveTo>
                    <a:lnTo>
                      <a:pt x="184" y="383"/>
                    </a:lnTo>
                    <a:lnTo>
                      <a:pt x="201" y="372"/>
                    </a:lnTo>
                    <a:lnTo>
                      <a:pt x="184" y="369"/>
                    </a:lnTo>
                    <a:moveTo>
                      <a:pt x="222" y="172"/>
                    </a:moveTo>
                    <a:lnTo>
                      <a:pt x="208" y="166"/>
                    </a:lnTo>
                    <a:moveTo>
                      <a:pt x="246" y="168"/>
                    </a:moveTo>
                    <a:lnTo>
                      <a:pt x="228" y="159"/>
                    </a:lnTo>
                    <a:lnTo>
                      <a:pt x="222" y="172"/>
                    </a:lnTo>
                    <a:moveTo>
                      <a:pt x="266" y="161"/>
                    </a:moveTo>
                    <a:lnTo>
                      <a:pt x="252" y="154"/>
                    </a:lnTo>
                    <a:lnTo>
                      <a:pt x="246" y="168"/>
                    </a:lnTo>
                    <a:moveTo>
                      <a:pt x="290" y="150"/>
                    </a:moveTo>
                    <a:lnTo>
                      <a:pt x="276" y="143"/>
                    </a:lnTo>
                    <a:lnTo>
                      <a:pt x="266" y="161"/>
                    </a:lnTo>
                    <a:moveTo>
                      <a:pt x="314" y="145"/>
                    </a:moveTo>
                    <a:lnTo>
                      <a:pt x="296" y="136"/>
                    </a:lnTo>
                    <a:lnTo>
                      <a:pt x="290" y="150"/>
                    </a:lnTo>
                    <a:moveTo>
                      <a:pt x="333" y="117"/>
                    </a:moveTo>
                    <a:lnTo>
                      <a:pt x="323" y="128"/>
                    </a:lnTo>
                    <a:lnTo>
                      <a:pt x="314" y="145"/>
                    </a:lnTo>
                    <a:moveTo>
                      <a:pt x="339" y="97"/>
                    </a:moveTo>
                    <a:lnTo>
                      <a:pt x="326" y="104"/>
                    </a:lnTo>
                    <a:lnTo>
                      <a:pt x="333" y="117"/>
                    </a:lnTo>
                    <a:moveTo>
                      <a:pt x="352" y="69"/>
                    </a:moveTo>
                    <a:lnTo>
                      <a:pt x="349" y="86"/>
                    </a:lnTo>
                    <a:lnTo>
                      <a:pt x="332" y="83"/>
                    </a:lnTo>
                    <a:lnTo>
                      <a:pt x="339" y="97"/>
                    </a:lnTo>
                    <a:moveTo>
                      <a:pt x="141" y="103"/>
                    </a:moveTo>
                    <a:lnTo>
                      <a:pt x="143" y="86"/>
                    </a:lnTo>
                    <a:moveTo>
                      <a:pt x="152" y="120"/>
                    </a:moveTo>
                    <a:lnTo>
                      <a:pt x="158" y="106"/>
                    </a:lnTo>
                    <a:lnTo>
                      <a:pt x="141" y="103"/>
                    </a:lnTo>
                    <a:moveTo>
                      <a:pt x="179" y="119"/>
                    </a:moveTo>
                    <a:lnTo>
                      <a:pt x="169" y="130"/>
                    </a:lnTo>
                    <a:lnTo>
                      <a:pt x="155" y="123"/>
                    </a:lnTo>
                    <a:moveTo>
                      <a:pt x="185" y="98"/>
                    </a:moveTo>
                    <a:lnTo>
                      <a:pt x="172" y="106"/>
                    </a:lnTo>
                    <a:lnTo>
                      <a:pt x="179" y="119"/>
                    </a:lnTo>
                    <a:moveTo>
                      <a:pt x="195" y="74"/>
                    </a:moveTo>
                    <a:lnTo>
                      <a:pt x="178" y="85"/>
                    </a:lnTo>
                    <a:lnTo>
                      <a:pt x="185" y="98"/>
                    </a:lnTo>
                    <a:moveTo>
                      <a:pt x="183" y="43"/>
                    </a:moveTo>
                    <a:lnTo>
                      <a:pt x="184" y="57"/>
                    </a:lnTo>
                    <a:lnTo>
                      <a:pt x="195" y="74"/>
                    </a:lnTo>
                    <a:moveTo>
                      <a:pt x="169" y="23"/>
                    </a:moveTo>
                    <a:lnTo>
                      <a:pt x="170" y="44"/>
                    </a:lnTo>
                    <a:lnTo>
                      <a:pt x="183" y="43"/>
                    </a:lnTo>
                    <a:moveTo>
                      <a:pt x="158" y="0"/>
                    </a:moveTo>
                    <a:lnTo>
                      <a:pt x="165" y="13"/>
                    </a:lnTo>
                    <a:lnTo>
                      <a:pt x="155" y="24"/>
                    </a:lnTo>
                    <a:lnTo>
                      <a:pt x="169" y="23"/>
                    </a:lnTo>
                    <a:moveTo>
                      <a:pt x="211" y="248"/>
                    </a:moveTo>
                    <a:lnTo>
                      <a:pt x="193" y="239"/>
                    </a:lnTo>
                    <a:moveTo>
                      <a:pt x="231" y="234"/>
                    </a:moveTo>
                    <a:lnTo>
                      <a:pt x="217" y="227"/>
                    </a:lnTo>
                    <a:lnTo>
                      <a:pt x="211" y="248"/>
                    </a:lnTo>
                    <a:moveTo>
                      <a:pt x="255" y="243"/>
                    </a:moveTo>
                    <a:lnTo>
                      <a:pt x="248" y="230"/>
                    </a:lnTo>
                    <a:lnTo>
                      <a:pt x="231" y="234"/>
                    </a:lnTo>
                    <a:moveTo>
                      <a:pt x="263" y="264"/>
                    </a:moveTo>
                    <a:lnTo>
                      <a:pt x="269" y="250"/>
                    </a:lnTo>
                    <a:lnTo>
                      <a:pt x="255" y="243"/>
                    </a:lnTo>
                    <a:moveTo>
                      <a:pt x="270" y="284"/>
                    </a:moveTo>
                    <a:lnTo>
                      <a:pt x="277" y="270"/>
                    </a:lnTo>
                    <a:lnTo>
                      <a:pt x="263" y="264"/>
                    </a:lnTo>
                    <a:moveTo>
                      <a:pt x="288" y="301"/>
                    </a:moveTo>
                    <a:lnTo>
                      <a:pt x="287" y="287"/>
                    </a:lnTo>
                    <a:lnTo>
                      <a:pt x="274" y="287"/>
                    </a:lnTo>
                    <a:moveTo>
                      <a:pt x="306" y="317"/>
                    </a:moveTo>
                    <a:lnTo>
                      <a:pt x="305" y="303"/>
                    </a:lnTo>
                    <a:lnTo>
                      <a:pt x="288" y="301"/>
                    </a:lnTo>
                    <a:moveTo>
                      <a:pt x="337" y="333"/>
                    </a:moveTo>
                    <a:lnTo>
                      <a:pt x="323" y="334"/>
                    </a:lnTo>
                    <a:lnTo>
                      <a:pt x="323" y="320"/>
                    </a:lnTo>
                    <a:lnTo>
                      <a:pt x="306" y="317"/>
                    </a:lnTo>
                    <a:moveTo>
                      <a:pt x="164" y="198"/>
                    </a:moveTo>
                    <a:lnTo>
                      <a:pt x="182" y="208"/>
                    </a:lnTo>
                    <a:moveTo>
                      <a:pt x="144" y="206"/>
                    </a:moveTo>
                    <a:lnTo>
                      <a:pt x="162" y="216"/>
                    </a:lnTo>
                    <a:lnTo>
                      <a:pt x="168" y="202"/>
                    </a:lnTo>
                    <a:moveTo>
                      <a:pt x="120" y="217"/>
                    </a:moveTo>
                    <a:lnTo>
                      <a:pt x="134" y="223"/>
                    </a:lnTo>
                    <a:lnTo>
                      <a:pt x="144" y="206"/>
                    </a:lnTo>
                    <a:moveTo>
                      <a:pt x="99" y="204"/>
                    </a:moveTo>
                    <a:lnTo>
                      <a:pt x="103" y="221"/>
                    </a:lnTo>
                    <a:lnTo>
                      <a:pt x="120" y="217"/>
                    </a:lnTo>
                    <a:moveTo>
                      <a:pt x="82" y="194"/>
                    </a:moveTo>
                    <a:lnTo>
                      <a:pt x="86" y="211"/>
                    </a:lnTo>
                    <a:lnTo>
                      <a:pt x="99" y="204"/>
                    </a:lnTo>
                    <a:moveTo>
                      <a:pt x="58" y="192"/>
                    </a:moveTo>
                    <a:lnTo>
                      <a:pt x="69" y="202"/>
                    </a:lnTo>
                    <a:lnTo>
                      <a:pt x="82" y="194"/>
                    </a:lnTo>
                    <a:moveTo>
                      <a:pt x="34" y="189"/>
                    </a:moveTo>
                    <a:lnTo>
                      <a:pt x="45" y="206"/>
                    </a:lnTo>
                    <a:lnTo>
                      <a:pt x="58" y="192"/>
                    </a:lnTo>
                    <a:moveTo>
                      <a:pt x="0" y="204"/>
                    </a:moveTo>
                    <a:lnTo>
                      <a:pt x="6" y="190"/>
                    </a:lnTo>
                    <a:lnTo>
                      <a:pt x="21" y="203"/>
                    </a:lnTo>
                    <a:lnTo>
                      <a:pt x="34" y="189"/>
                    </a:lnTo>
                    <a:moveTo>
                      <a:pt x="267" y="89"/>
                    </a:moveTo>
                    <a:lnTo>
                      <a:pt x="284" y="91"/>
                    </a:lnTo>
                    <a:moveTo>
                      <a:pt x="247" y="103"/>
                    </a:moveTo>
                    <a:lnTo>
                      <a:pt x="264" y="106"/>
                    </a:lnTo>
                    <a:lnTo>
                      <a:pt x="267" y="89"/>
                    </a:lnTo>
                    <a:moveTo>
                      <a:pt x="230" y="121"/>
                    </a:moveTo>
                    <a:lnTo>
                      <a:pt x="248" y="124"/>
                    </a:lnTo>
                    <a:lnTo>
                      <a:pt x="247" y="103"/>
                    </a:lnTo>
                    <a:moveTo>
                      <a:pt x="233" y="97"/>
                    </a:moveTo>
                    <a:lnTo>
                      <a:pt x="219" y="104"/>
                    </a:lnTo>
                    <a:lnTo>
                      <a:pt x="230" y="121"/>
                    </a:lnTo>
                    <a:moveTo>
                      <a:pt x="243" y="86"/>
                    </a:moveTo>
                    <a:lnTo>
                      <a:pt x="226" y="83"/>
                    </a:lnTo>
                    <a:lnTo>
                      <a:pt x="233" y="97"/>
                    </a:lnTo>
                    <a:moveTo>
                      <a:pt x="263" y="72"/>
                    </a:moveTo>
                    <a:lnTo>
                      <a:pt x="246" y="69"/>
                    </a:lnTo>
                    <a:lnTo>
                      <a:pt x="243" y="86"/>
                    </a:lnTo>
                    <a:moveTo>
                      <a:pt x="276" y="44"/>
                    </a:moveTo>
                    <a:lnTo>
                      <a:pt x="266" y="54"/>
                    </a:lnTo>
                    <a:lnTo>
                      <a:pt x="263" y="72"/>
                    </a:lnTo>
                    <a:moveTo>
                      <a:pt x="275" y="10"/>
                    </a:moveTo>
                    <a:lnTo>
                      <a:pt x="278" y="20"/>
                    </a:lnTo>
                    <a:lnTo>
                      <a:pt x="268" y="30"/>
                    </a:lnTo>
                    <a:lnTo>
                      <a:pt x="276" y="44"/>
                    </a:lnTo>
                    <a:moveTo>
                      <a:pt x="257" y="205"/>
                    </a:moveTo>
                    <a:lnTo>
                      <a:pt x="240" y="203"/>
                    </a:lnTo>
                    <a:moveTo>
                      <a:pt x="277" y="191"/>
                    </a:moveTo>
                    <a:lnTo>
                      <a:pt x="260" y="188"/>
                    </a:lnTo>
                    <a:lnTo>
                      <a:pt x="254" y="202"/>
                    </a:lnTo>
                    <a:moveTo>
                      <a:pt x="285" y="211"/>
                    </a:moveTo>
                    <a:lnTo>
                      <a:pt x="291" y="198"/>
                    </a:lnTo>
                    <a:lnTo>
                      <a:pt x="277" y="191"/>
                    </a:lnTo>
                    <a:moveTo>
                      <a:pt x="296" y="235"/>
                    </a:moveTo>
                    <a:lnTo>
                      <a:pt x="299" y="218"/>
                    </a:lnTo>
                    <a:lnTo>
                      <a:pt x="285" y="211"/>
                    </a:lnTo>
                    <a:moveTo>
                      <a:pt x="317" y="255"/>
                    </a:moveTo>
                    <a:lnTo>
                      <a:pt x="310" y="241"/>
                    </a:lnTo>
                    <a:lnTo>
                      <a:pt x="296" y="235"/>
                    </a:lnTo>
                    <a:moveTo>
                      <a:pt x="338" y="254"/>
                    </a:moveTo>
                    <a:lnTo>
                      <a:pt x="327" y="244"/>
                    </a:lnTo>
                    <a:lnTo>
                      <a:pt x="317" y="255"/>
                    </a:lnTo>
                    <a:moveTo>
                      <a:pt x="365" y="253"/>
                    </a:moveTo>
                    <a:lnTo>
                      <a:pt x="351" y="240"/>
                    </a:lnTo>
                    <a:lnTo>
                      <a:pt x="341" y="251"/>
                    </a:lnTo>
                    <a:moveTo>
                      <a:pt x="389" y="242"/>
                    </a:moveTo>
                    <a:lnTo>
                      <a:pt x="389" y="249"/>
                    </a:lnTo>
                    <a:lnTo>
                      <a:pt x="375" y="236"/>
                    </a:lnTo>
                    <a:lnTo>
                      <a:pt x="365" y="253"/>
                    </a:lnTo>
                    <a:moveTo>
                      <a:pt x="198" y="163"/>
                    </a:moveTo>
                    <a:lnTo>
                      <a:pt x="184" y="157"/>
                    </a:lnTo>
                    <a:moveTo>
                      <a:pt x="221" y="152"/>
                    </a:moveTo>
                    <a:lnTo>
                      <a:pt x="207" y="145"/>
                    </a:lnTo>
                    <a:lnTo>
                      <a:pt x="198" y="163"/>
                    </a:lnTo>
                    <a:moveTo>
                      <a:pt x="241" y="144"/>
                    </a:moveTo>
                    <a:lnTo>
                      <a:pt x="228" y="138"/>
                    </a:lnTo>
                    <a:lnTo>
                      <a:pt x="221" y="152"/>
                    </a:lnTo>
                    <a:moveTo>
                      <a:pt x="265" y="133"/>
                    </a:moveTo>
                    <a:lnTo>
                      <a:pt x="251" y="127"/>
                    </a:lnTo>
                    <a:lnTo>
                      <a:pt x="245" y="141"/>
                    </a:lnTo>
                    <a:moveTo>
                      <a:pt x="289" y="115"/>
                    </a:moveTo>
                    <a:lnTo>
                      <a:pt x="271" y="119"/>
                    </a:lnTo>
                    <a:lnTo>
                      <a:pt x="265" y="133"/>
                    </a:lnTo>
                    <a:moveTo>
                      <a:pt x="298" y="91"/>
                    </a:moveTo>
                    <a:lnTo>
                      <a:pt x="285" y="98"/>
                    </a:lnTo>
                    <a:lnTo>
                      <a:pt x="289" y="115"/>
                    </a:lnTo>
                    <a:moveTo>
                      <a:pt x="311" y="70"/>
                    </a:moveTo>
                    <a:lnTo>
                      <a:pt x="294" y="74"/>
                    </a:lnTo>
                    <a:lnTo>
                      <a:pt x="298" y="91"/>
                    </a:lnTo>
                    <a:moveTo>
                      <a:pt x="313" y="39"/>
                    </a:moveTo>
                    <a:lnTo>
                      <a:pt x="320" y="46"/>
                    </a:lnTo>
                    <a:lnTo>
                      <a:pt x="300" y="53"/>
                    </a:lnTo>
                    <a:lnTo>
                      <a:pt x="307" y="67"/>
                    </a:lnTo>
                    <a:moveTo>
                      <a:pt x="223" y="200"/>
                    </a:moveTo>
                    <a:lnTo>
                      <a:pt x="206" y="197"/>
                    </a:lnTo>
                    <a:moveTo>
                      <a:pt x="243" y="192"/>
                    </a:moveTo>
                    <a:lnTo>
                      <a:pt x="226" y="183"/>
                    </a:lnTo>
                    <a:lnTo>
                      <a:pt x="223" y="200"/>
                    </a:lnTo>
                    <a:moveTo>
                      <a:pt x="263" y="178"/>
                    </a:moveTo>
                    <a:lnTo>
                      <a:pt x="249" y="172"/>
                    </a:lnTo>
                    <a:lnTo>
                      <a:pt x="246" y="189"/>
                    </a:lnTo>
                    <a:moveTo>
                      <a:pt x="287" y="181"/>
                    </a:moveTo>
                    <a:lnTo>
                      <a:pt x="276" y="164"/>
                    </a:lnTo>
                    <a:lnTo>
                      <a:pt x="263" y="178"/>
                    </a:lnTo>
                    <a:moveTo>
                      <a:pt x="318" y="169"/>
                    </a:moveTo>
                    <a:lnTo>
                      <a:pt x="301" y="166"/>
                    </a:lnTo>
                    <a:lnTo>
                      <a:pt x="291" y="177"/>
                    </a:lnTo>
                    <a:moveTo>
                      <a:pt x="334" y="151"/>
                    </a:moveTo>
                    <a:lnTo>
                      <a:pt x="317" y="149"/>
                    </a:lnTo>
                    <a:lnTo>
                      <a:pt x="318" y="169"/>
                    </a:lnTo>
                    <a:moveTo>
                      <a:pt x="351" y="141"/>
                    </a:moveTo>
                    <a:lnTo>
                      <a:pt x="334" y="131"/>
                    </a:lnTo>
                    <a:lnTo>
                      <a:pt x="334" y="151"/>
                    </a:lnTo>
                    <a:moveTo>
                      <a:pt x="385" y="119"/>
                    </a:moveTo>
                    <a:lnTo>
                      <a:pt x="371" y="133"/>
                    </a:lnTo>
                    <a:lnTo>
                      <a:pt x="354" y="123"/>
                    </a:lnTo>
                    <a:lnTo>
                      <a:pt x="348" y="137"/>
                    </a:lnTo>
                    <a:moveTo>
                      <a:pt x="173" y="160"/>
                    </a:moveTo>
                    <a:lnTo>
                      <a:pt x="177" y="177"/>
                    </a:lnTo>
                    <a:moveTo>
                      <a:pt x="152" y="147"/>
                    </a:moveTo>
                    <a:lnTo>
                      <a:pt x="156" y="164"/>
                    </a:lnTo>
                    <a:lnTo>
                      <a:pt x="173" y="160"/>
                    </a:lnTo>
                    <a:moveTo>
                      <a:pt x="135" y="138"/>
                    </a:moveTo>
                    <a:lnTo>
                      <a:pt x="135" y="151"/>
                    </a:lnTo>
                    <a:lnTo>
                      <a:pt x="152" y="147"/>
                    </a:lnTo>
                    <a:moveTo>
                      <a:pt x="117" y="121"/>
                    </a:moveTo>
                    <a:lnTo>
                      <a:pt x="118" y="135"/>
                    </a:lnTo>
                    <a:lnTo>
                      <a:pt x="135" y="138"/>
                    </a:lnTo>
                    <a:moveTo>
                      <a:pt x="96" y="108"/>
                    </a:moveTo>
                    <a:lnTo>
                      <a:pt x="100" y="125"/>
                    </a:lnTo>
                    <a:lnTo>
                      <a:pt x="117" y="121"/>
                    </a:lnTo>
                    <a:moveTo>
                      <a:pt x="75" y="95"/>
                    </a:moveTo>
                    <a:lnTo>
                      <a:pt x="79" y="112"/>
                    </a:lnTo>
                    <a:lnTo>
                      <a:pt x="96" y="108"/>
                    </a:lnTo>
                    <a:moveTo>
                      <a:pt x="58" y="79"/>
                    </a:moveTo>
                    <a:lnTo>
                      <a:pt x="58" y="99"/>
                    </a:lnTo>
                    <a:lnTo>
                      <a:pt x="75" y="95"/>
                    </a:lnTo>
                    <a:moveTo>
                      <a:pt x="46" y="48"/>
                    </a:moveTo>
                    <a:lnTo>
                      <a:pt x="60" y="55"/>
                    </a:lnTo>
                    <a:lnTo>
                      <a:pt x="43" y="65"/>
                    </a:lnTo>
                    <a:lnTo>
                      <a:pt x="54" y="82"/>
                    </a:lnTo>
                    <a:moveTo>
                      <a:pt x="141" y="110"/>
                    </a:moveTo>
                    <a:lnTo>
                      <a:pt x="142" y="131"/>
                    </a:lnTo>
                    <a:moveTo>
                      <a:pt x="123" y="94"/>
                    </a:moveTo>
                    <a:lnTo>
                      <a:pt x="124" y="114"/>
                    </a:lnTo>
                    <a:lnTo>
                      <a:pt x="141" y="110"/>
                    </a:lnTo>
                    <a:moveTo>
                      <a:pt x="105" y="77"/>
                    </a:moveTo>
                    <a:lnTo>
                      <a:pt x="109" y="94"/>
                    </a:lnTo>
                    <a:lnTo>
                      <a:pt x="123" y="94"/>
                    </a:lnTo>
                    <a:moveTo>
                      <a:pt x="91" y="57"/>
                    </a:moveTo>
                    <a:lnTo>
                      <a:pt x="92" y="77"/>
                    </a:lnTo>
                    <a:lnTo>
                      <a:pt x="105" y="77"/>
                    </a:lnTo>
                    <a:moveTo>
                      <a:pt x="115" y="60"/>
                    </a:moveTo>
                    <a:lnTo>
                      <a:pt x="104" y="50"/>
                    </a:lnTo>
                    <a:lnTo>
                      <a:pt x="88" y="60"/>
                    </a:lnTo>
                    <a:moveTo>
                      <a:pt x="136" y="59"/>
                    </a:moveTo>
                    <a:lnTo>
                      <a:pt x="125" y="49"/>
                    </a:lnTo>
                    <a:lnTo>
                      <a:pt x="115" y="60"/>
                    </a:lnTo>
                    <a:moveTo>
                      <a:pt x="148" y="31"/>
                    </a:moveTo>
                    <a:lnTo>
                      <a:pt x="149" y="45"/>
                    </a:lnTo>
                    <a:lnTo>
                      <a:pt x="139" y="55"/>
                    </a:lnTo>
                    <a:moveTo>
                      <a:pt x="124" y="8"/>
                    </a:moveTo>
                    <a:lnTo>
                      <a:pt x="131" y="14"/>
                    </a:lnTo>
                    <a:lnTo>
                      <a:pt x="131" y="28"/>
                    </a:lnTo>
                    <a:lnTo>
                      <a:pt x="148" y="31"/>
                    </a:lnTo>
                    <a:moveTo>
                      <a:pt x="163" y="250"/>
                    </a:moveTo>
                    <a:lnTo>
                      <a:pt x="146" y="247"/>
                    </a:lnTo>
                    <a:moveTo>
                      <a:pt x="153" y="274"/>
                    </a:moveTo>
                    <a:lnTo>
                      <a:pt x="174" y="267"/>
                    </a:lnTo>
                    <a:lnTo>
                      <a:pt x="163" y="250"/>
                    </a:lnTo>
                    <a:moveTo>
                      <a:pt x="147" y="295"/>
                    </a:moveTo>
                    <a:lnTo>
                      <a:pt x="161" y="288"/>
                    </a:lnTo>
                    <a:lnTo>
                      <a:pt x="153" y="274"/>
                    </a:lnTo>
                    <a:moveTo>
                      <a:pt x="140" y="275"/>
                    </a:moveTo>
                    <a:lnTo>
                      <a:pt x="133" y="289"/>
                    </a:lnTo>
                    <a:lnTo>
                      <a:pt x="147" y="295"/>
                    </a:lnTo>
                    <a:moveTo>
                      <a:pt x="109" y="279"/>
                    </a:moveTo>
                    <a:lnTo>
                      <a:pt x="122" y="272"/>
                    </a:lnTo>
                    <a:lnTo>
                      <a:pt x="140" y="275"/>
                    </a:lnTo>
                    <a:moveTo>
                      <a:pt x="103" y="300"/>
                    </a:moveTo>
                    <a:lnTo>
                      <a:pt x="116" y="293"/>
                    </a:lnTo>
                    <a:lnTo>
                      <a:pt x="109" y="279"/>
                    </a:lnTo>
                    <a:moveTo>
                      <a:pt x="100" y="324"/>
                    </a:moveTo>
                    <a:lnTo>
                      <a:pt x="114" y="317"/>
                    </a:lnTo>
                    <a:lnTo>
                      <a:pt x="103" y="300"/>
                    </a:lnTo>
                    <a:moveTo>
                      <a:pt x="91" y="355"/>
                    </a:moveTo>
                    <a:lnTo>
                      <a:pt x="87" y="345"/>
                    </a:lnTo>
                    <a:lnTo>
                      <a:pt x="104" y="341"/>
                    </a:lnTo>
                    <a:lnTo>
                      <a:pt x="100" y="324"/>
                    </a:lnTo>
                    <a:moveTo>
                      <a:pt x="370" y="191"/>
                    </a:moveTo>
                    <a:lnTo>
                      <a:pt x="387" y="194"/>
                    </a:lnTo>
                    <a:moveTo>
                      <a:pt x="357" y="212"/>
                    </a:moveTo>
                    <a:lnTo>
                      <a:pt x="371" y="212"/>
                    </a:lnTo>
                    <a:lnTo>
                      <a:pt x="367" y="195"/>
                    </a:lnTo>
                    <a:moveTo>
                      <a:pt x="340" y="230"/>
                    </a:moveTo>
                    <a:lnTo>
                      <a:pt x="354" y="230"/>
                    </a:lnTo>
                    <a:lnTo>
                      <a:pt x="354" y="216"/>
                    </a:lnTo>
                    <a:moveTo>
                      <a:pt x="329" y="207"/>
                    </a:moveTo>
                    <a:lnTo>
                      <a:pt x="320" y="224"/>
                    </a:lnTo>
                    <a:lnTo>
                      <a:pt x="337" y="234"/>
                    </a:lnTo>
                    <a:moveTo>
                      <a:pt x="315" y="186"/>
                    </a:moveTo>
                    <a:lnTo>
                      <a:pt x="312" y="204"/>
                    </a:lnTo>
                    <a:lnTo>
                      <a:pt x="326" y="210"/>
                    </a:lnTo>
                    <a:moveTo>
                      <a:pt x="339" y="182"/>
                    </a:moveTo>
                    <a:lnTo>
                      <a:pt x="328" y="172"/>
                    </a:lnTo>
                    <a:lnTo>
                      <a:pt x="315" y="186"/>
                    </a:lnTo>
                    <a:moveTo>
                      <a:pt x="363" y="185"/>
                    </a:moveTo>
                    <a:lnTo>
                      <a:pt x="349" y="172"/>
                    </a:lnTo>
                    <a:lnTo>
                      <a:pt x="339" y="182"/>
                    </a:lnTo>
                    <a:moveTo>
                      <a:pt x="397" y="177"/>
                    </a:moveTo>
                    <a:lnTo>
                      <a:pt x="390" y="184"/>
                    </a:lnTo>
                    <a:lnTo>
                      <a:pt x="376" y="171"/>
                    </a:lnTo>
                    <a:lnTo>
                      <a:pt x="363" y="185"/>
                    </a:lnTo>
                    <a:moveTo>
                      <a:pt x="207" y="252"/>
                    </a:moveTo>
                    <a:lnTo>
                      <a:pt x="205" y="269"/>
                    </a:lnTo>
                    <a:moveTo>
                      <a:pt x="232" y="261"/>
                    </a:moveTo>
                    <a:lnTo>
                      <a:pt x="228" y="244"/>
                    </a:lnTo>
                    <a:lnTo>
                      <a:pt x="207" y="252"/>
                    </a:lnTo>
                    <a:moveTo>
                      <a:pt x="250" y="278"/>
                    </a:moveTo>
                    <a:lnTo>
                      <a:pt x="245" y="261"/>
                    </a:lnTo>
                    <a:lnTo>
                      <a:pt x="232" y="261"/>
                    </a:lnTo>
                    <a:moveTo>
                      <a:pt x="229" y="278"/>
                    </a:moveTo>
                    <a:lnTo>
                      <a:pt x="246" y="288"/>
                    </a:lnTo>
                    <a:lnTo>
                      <a:pt x="250" y="278"/>
                    </a:lnTo>
                    <a:moveTo>
                      <a:pt x="213" y="310"/>
                    </a:moveTo>
                    <a:lnTo>
                      <a:pt x="219" y="296"/>
                    </a:lnTo>
                    <a:lnTo>
                      <a:pt x="232" y="282"/>
                    </a:lnTo>
                    <a:moveTo>
                      <a:pt x="217" y="334"/>
                    </a:moveTo>
                    <a:lnTo>
                      <a:pt x="230" y="320"/>
                    </a:lnTo>
                    <a:lnTo>
                      <a:pt x="213" y="310"/>
                    </a:lnTo>
                    <a:moveTo>
                      <a:pt x="228" y="357"/>
                    </a:moveTo>
                    <a:lnTo>
                      <a:pt x="234" y="343"/>
                    </a:lnTo>
                    <a:lnTo>
                      <a:pt x="224" y="334"/>
                    </a:lnTo>
                    <a:moveTo>
                      <a:pt x="246" y="388"/>
                    </a:moveTo>
                    <a:lnTo>
                      <a:pt x="236" y="378"/>
                    </a:lnTo>
                    <a:lnTo>
                      <a:pt x="242" y="364"/>
                    </a:lnTo>
                    <a:lnTo>
                      <a:pt x="228" y="357"/>
                    </a:lnTo>
                    <a:moveTo>
                      <a:pt x="215" y="365"/>
                    </a:moveTo>
                    <a:lnTo>
                      <a:pt x="208" y="379"/>
                    </a:lnTo>
                    <a:moveTo>
                      <a:pt x="210" y="341"/>
                    </a:moveTo>
                    <a:lnTo>
                      <a:pt x="201" y="358"/>
                    </a:lnTo>
                    <a:lnTo>
                      <a:pt x="215" y="365"/>
                    </a:lnTo>
                    <a:moveTo>
                      <a:pt x="203" y="321"/>
                    </a:moveTo>
                    <a:lnTo>
                      <a:pt x="197" y="334"/>
                    </a:lnTo>
                    <a:lnTo>
                      <a:pt x="210" y="341"/>
                    </a:lnTo>
                    <a:moveTo>
                      <a:pt x="230" y="313"/>
                    </a:moveTo>
                    <a:lnTo>
                      <a:pt x="213" y="303"/>
                    </a:lnTo>
                    <a:lnTo>
                      <a:pt x="203" y="321"/>
                    </a:lnTo>
                    <a:moveTo>
                      <a:pt x="247" y="302"/>
                    </a:moveTo>
                    <a:lnTo>
                      <a:pt x="233" y="295"/>
                    </a:lnTo>
                    <a:lnTo>
                      <a:pt x="230" y="313"/>
                    </a:lnTo>
                    <a:moveTo>
                      <a:pt x="268" y="315"/>
                    </a:moveTo>
                    <a:lnTo>
                      <a:pt x="264" y="298"/>
                    </a:lnTo>
                    <a:lnTo>
                      <a:pt x="247" y="302"/>
                    </a:lnTo>
                    <a:moveTo>
                      <a:pt x="275" y="335"/>
                    </a:moveTo>
                    <a:lnTo>
                      <a:pt x="282" y="321"/>
                    </a:lnTo>
                    <a:lnTo>
                      <a:pt x="268" y="315"/>
                    </a:lnTo>
                    <a:moveTo>
                      <a:pt x="300" y="365"/>
                    </a:moveTo>
                    <a:lnTo>
                      <a:pt x="286" y="359"/>
                    </a:lnTo>
                    <a:lnTo>
                      <a:pt x="293" y="345"/>
                    </a:lnTo>
                    <a:lnTo>
                      <a:pt x="279" y="338"/>
                    </a:lnTo>
                    <a:moveTo>
                      <a:pt x="213" y="217"/>
                    </a:moveTo>
                    <a:lnTo>
                      <a:pt x="202" y="201"/>
                    </a:lnTo>
                    <a:moveTo>
                      <a:pt x="237" y="220"/>
                    </a:moveTo>
                    <a:lnTo>
                      <a:pt x="226" y="203"/>
                    </a:lnTo>
                    <a:lnTo>
                      <a:pt x="213" y="217"/>
                    </a:lnTo>
                    <a:moveTo>
                      <a:pt x="261" y="223"/>
                    </a:moveTo>
                    <a:lnTo>
                      <a:pt x="250" y="206"/>
                    </a:lnTo>
                    <a:lnTo>
                      <a:pt x="237" y="220"/>
                    </a:lnTo>
                    <a:moveTo>
                      <a:pt x="276" y="243"/>
                    </a:moveTo>
                    <a:lnTo>
                      <a:pt x="279" y="225"/>
                    </a:lnTo>
                    <a:lnTo>
                      <a:pt x="261" y="223"/>
                    </a:lnTo>
                    <a:moveTo>
                      <a:pt x="287" y="259"/>
                    </a:moveTo>
                    <a:lnTo>
                      <a:pt x="289" y="242"/>
                    </a:lnTo>
                    <a:lnTo>
                      <a:pt x="272" y="239"/>
                    </a:lnTo>
                    <a:moveTo>
                      <a:pt x="308" y="279"/>
                    </a:moveTo>
                    <a:lnTo>
                      <a:pt x="304" y="262"/>
                    </a:lnTo>
                    <a:lnTo>
                      <a:pt x="287" y="259"/>
                    </a:lnTo>
                    <a:moveTo>
                      <a:pt x="332" y="289"/>
                    </a:moveTo>
                    <a:lnTo>
                      <a:pt x="325" y="275"/>
                    </a:lnTo>
                    <a:lnTo>
                      <a:pt x="308" y="279"/>
                    </a:lnTo>
                    <a:moveTo>
                      <a:pt x="363" y="298"/>
                    </a:moveTo>
                    <a:lnTo>
                      <a:pt x="353" y="302"/>
                    </a:lnTo>
                    <a:lnTo>
                      <a:pt x="349" y="285"/>
                    </a:lnTo>
                    <a:lnTo>
                      <a:pt x="332" y="289"/>
                    </a:lnTo>
                    <a:moveTo>
                      <a:pt x="107" y="238"/>
                    </a:moveTo>
                    <a:lnTo>
                      <a:pt x="121" y="238"/>
                    </a:lnTo>
                    <a:moveTo>
                      <a:pt x="87" y="252"/>
                    </a:moveTo>
                    <a:lnTo>
                      <a:pt x="105" y="255"/>
                    </a:lnTo>
                    <a:lnTo>
                      <a:pt x="107" y="238"/>
                    </a:lnTo>
                    <a:moveTo>
                      <a:pt x="67" y="267"/>
                    </a:moveTo>
                    <a:lnTo>
                      <a:pt x="88" y="266"/>
                    </a:lnTo>
                    <a:lnTo>
                      <a:pt x="87" y="252"/>
                    </a:lnTo>
                    <a:moveTo>
                      <a:pt x="51" y="278"/>
                    </a:moveTo>
                    <a:lnTo>
                      <a:pt x="68" y="280"/>
                    </a:lnTo>
                    <a:lnTo>
                      <a:pt x="67" y="267"/>
                    </a:lnTo>
                    <a:moveTo>
                      <a:pt x="53" y="254"/>
                    </a:moveTo>
                    <a:lnTo>
                      <a:pt x="40" y="268"/>
                    </a:lnTo>
                    <a:lnTo>
                      <a:pt x="51" y="278"/>
                    </a:lnTo>
                    <a:moveTo>
                      <a:pt x="52" y="233"/>
                    </a:moveTo>
                    <a:lnTo>
                      <a:pt x="42" y="244"/>
                    </a:lnTo>
                    <a:lnTo>
                      <a:pt x="53" y="254"/>
                    </a:lnTo>
                    <a:moveTo>
                      <a:pt x="24" y="220"/>
                    </a:moveTo>
                    <a:lnTo>
                      <a:pt x="38" y="220"/>
                    </a:lnTo>
                    <a:lnTo>
                      <a:pt x="52" y="233"/>
                    </a:lnTo>
                    <a:moveTo>
                      <a:pt x="5" y="248"/>
                    </a:moveTo>
                    <a:lnTo>
                      <a:pt x="8" y="238"/>
                    </a:lnTo>
                    <a:lnTo>
                      <a:pt x="25" y="234"/>
                    </a:lnTo>
                    <a:lnTo>
                      <a:pt x="24" y="220"/>
                    </a:lnTo>
                    <a:moveTo>
                      <a:pt x="175" y="215"/>
                    </a:moveTo>
                    <a:lnTo>
                      <a:pt x="193" y="218"/>
                    </a:lnTo>
                    <a:moveTo>
                      <a:pt x="152" y="226"/>
                    </a:moveTo>
                    <a:lnTo>
                      <a:pt x="169" y="229"/>
                    </a:lnTo>
                    <a:lnTo>
                      <a:pt x="175" y="215"/>
                    </a:lnTo>
                    <a:moveTo>
                      <a:pt x="132" y="241"/>
                    </a:moveTo>
                    <a:lnTo>
                      <a:pt x="149" y="244"/>
                    </a:lnTo>
                    <a:lnTo>
                      <a:pt x="152" y="226"/>
                    </a:lnTo>
                    <a:moveTo>
                      <a:pt x="111" y="248"/>
                    </a:moveTo>
                    <a:lnTo>
                      <a:pt x="125" y="255"/>
                    </a:lnTo>
                    <a:lnTo>
                      <a:pt x="132" y="241"/>
                    </a:lnTo>
                    <a:moveTo>
                      <a:pt x="91" y="269"/>
                    </a:moveTo>
                    <a:lnTo>
                      <a:pt x="108" y="265"/>
                    </a:lnTo>
                    <a:lnTo>
                      <a:pt x="111" y="248"/>
                    </a:lnTo>
                    <a:moveTo>
                      <a:pt x="78" y="290"/>
                    </a:moveTo>
                    <a:lnTo>
                      <a:pt x="95" y="286"/>
                    </a:lnTo>
                    <a:lnTo>
                      <a:pt x="91" y="269"/>
                    </a:lnTo>
                    <a:moveTo>
                      <a:pt x="65" y="311"/>
                    </a:moveTo>
                    <a:lnTo>
                      <a:pt x="82" y="307"/>
                    </a:lnTo>
                    <a:lnTo>
                      <a:pt x="78" y="290"/>
                    </a:lnTo>
                    <a:moveTo>
                      <a:pt x="42" y="336"/>
                    </a:moveTo>
                    <a:lnTo>
                      <a:pt x="45" y="312"/>
                    </a:lnTo>
                    <a:lnTo>
                      <a:pt x="52" y="326"/>
                    </a:lnTo>
                    <a:lnTo>
                      <a:pt x="69" y="315"/>
                    </a:lnTo>
                    <a:moveTo>
                      <a:pt x="92" y="191"/>
                    </a:moveTo>
                    <a:lnTo>
                      <a:pt x="85" y="177"/>
                    </a:lnTo>
                    <a:moveTo>
                      <a:pt x="113" y="197"/>
                    </a:moveTo>
                    <a:lnTo>
                      <a:pt x="106" y="183"/>
                    </a:lnTo>
                    <a:lnTo>
                      <a:pt x="92" y="191"/>
                    </a:lnTo>
                    <a:moveTo>
                      <a:pt x="129" y="179"/>
                    </a:moveTo>
                    <a:lnTo>
                      <a:pt x="130" y="193"/>
                    </a:lnTo>
                    <a:lnTo>
                      <a:pt x="113" y="197"/>
                    </a:lnTo>
                    <a:moveTo>
                      <a:pt x="115" y="159"/>
                    </a:moveTo>
                    <a:lnTo>
                      <a:pt x="112" y="176"/>
                    </a:lnTo>
                    <a:lnTo>
                      <a:pt x="129" y="179"/>
                    </a:lnTo>
                    <a:moveTo>
                      <a:pt x="87" y="146"/>
                    </a:moveTo>
                    <a:lnTo>
                      <a:pt x="94" y="160"/>
                    </a:lnTo>
                    <a:lnTo>
                      <a:pt x="115" y="159"/>
                    </a:lnTo>
                    <a:moveTo>
                      <a:pt x="60" y="147"/>
                    </a:moveTo>
                    <a:lnTo>
                      <a:pt x="74" y="160"/>
                    </a:lnTo>
                    <a:lnTo>
                      <a:pt x="87" y="146"/>
                    </a:lnTo>
                    <a:moveTo>
                      <a:pt x="42" y="144"/>
                    </a:moveTo>
                    <a:lnTo>
                      <a:pt x="50" y="158"/>
                    </a:lnTo>
                    <a:lnTo>
                      <a:pt x="60" y="147"/>
                    </a:lnTo>
                    <a:moveTo>
                      <a:pt x="1" y="146"/>
                    </a:moveTo>
                    <a:lnTo>
                      <a:pt x="18" y="135"/>
                    </a:lnTo>
                    <a:lnTo>
                      <a:pt x="26" y="148"/>
                    </a:lnTo>
                    <a:lnTo>
                      <a:pt x="39" y="141"/>
                    </a:lnTo>
                    <a:moveTo>
                      <a:pt x="189" y="215"/>
                    </a:moveTo>
                    <a:lnTo>
                      <a:pt x="202" y="207"/>
                    </a:lnTo>
                    <a:moveTo>
                      <a:pt x="180" y="239"/>
                    </a:moveTo>
                    <a:lnTo>
                      <a:pt x="196" y="228"/>
                    </a:lnTo>
                    <a:lnTo>
                      <a:pt x="189" y="215"/>
                    </a:lnTo>
                    <a:moveTo>
                      <a:pt x="173" y="260"/>
                    </a:moveTo>
                    <a:lnTo>
                      <a:pt x="187" y="253"/>
                    </a:lnTo>
                    <a:lnTo>
                      <a:pt x="180" y="239"/>
                    </a:lnTo>
                    <a:moveTo>
                      <a:pt x="164" y="284"/>
                    </a:moveTo>
                    <a:lnTo>
                      <a:pt x="181" y="273"/>
                    </a:lnTo>
                    <a:lnTo>
                      <a:pt x="173" y="260"/>
                    </a:lnTo>
                    <a:moveTo>
                      <a:pt x="158" y="305"/>
                    </a:moveTo>
                    <a:lnTo>
                      <a:pt x="171" y="298"/>
                    </a:lnTo>
                    <a:lnTo>
                      <a:pt x="164" y="284"/>
                    </a:lnTo>
                    <a:moveTo>
                      <a:pt x="148" y="329"/>
                    </a:moveTo>
                    <a:lnTo>
                      <a:pt x="165" y="318"/>
                    </a:lnTo>
                    <a:lnTo>
                      <a:pt x="158" y="305"/>
                    </a:lnTo>
                    <a:moveTo>
                      <a:pt x="142" y="350"/>
                    </a:moveTo>
                    <a:lnTo>
                      <a:pt x="156" y="343"/>
                    </a:lnTo>
                    <a:lnTo>
                      <a:pt x="148" y="329"/>
                    </a:lnTo>
                    <a:moveTo>
                      <a:pt x="143" y="384"/>
                    </a:moveTo>
                    <a:lnTo>
                      <a:pt x="133" y="374"/>
                    </a:lnTo>
                    <a:lnTo>
                      <a:pt x="153" y="367"/>
                    </a:lnTo>
                    <a:lnTo>
                      <a:pt x="142" y="350"/>
                    </a:lnTo>
                  </a:path>
                </a:pathLst>
              </a:custGeom>
              <a:noFill/>
              <a:ln w="12700" cap="flat">
                <a:solidFill>
                  <a:srgbClr val="25221E"/>
                </a:solidFill>
                <a:prstDash val="solid"/>
                <a:round/>
                <a:headEnd/>
                <a:tailEnd/>
              </a:ln>
            </p:spPr>
            <p:txBody>
              <a:bodyPr/>
              <a:lstStyle/>
              <a:p>
                <a:endParaRPr lang="pl-PL"/>
              </a:p>
            </p:txBody>
          </p:sp>
        </p:grpSp>
        <p:grpSp>
          <p:nvGrpSpPr>
            <p:cNvPr id="17" name="Group 1852"/>
            <p:cNvGrpSpPr>
              <a:grpSpLocks/>
            </p:cNvGrpSpPr>
            <p:nvPr/>
          </p:nvGrpSpPr>
          <p:grpSpPr bwMode="auto">
            <a:xfrm>
              <a:off x="2772" y="1980"/>
              <a:ext cx="488" cy="492"/>
              <a:chOff x="2772" y="1980"/>
              <a:chExt cx="488" cy="492"/>
            </a:xfrm>
          </p:grpSpPr>
          <p:sp>
            <p:nvSpPr>
              <p:cNvPr id="76605" name="Oval 1853"/>
              <p:cNvSpPr>
                <a:spLocks noChangeArrowheads="1"/>
              </p:cNvSpPr>
              <p:nvPr/>
            </p:nvSpPr>
            <p:spPr bwMode="auto">
              <a:xfrm>
                <a:off x="2772" y="1980"/>
                <a:ext cx="488" cy="488"/>
              </a:xfrm>
              <a:prstGeom prst="ellipse">
                <a:avLst/>
              </a:prstGeom>
              <a:solidFill>
                <a:schemeClr val="bg1"/>
              </a:solidFill>
              <a:ln w="9525">
                <a:noFill/>
                <a:round/>
                <a:headEnd/>
                <a:tailEnd/>
              </a:ln>
              <a:effectLst/>
            </p:spPr>
            <p:txBody>
              <a:bodyPr wrap="none" anchor="ctr"/>
              <a:lstStyle/>
              <a:p>
                <a:endParaRPr lang="pl-PL"/>
              </a:p>
            </p:txBody>
          </p:sp>
          <p:sp>
            <p:nvSpPr>
              <p:cNvPr id="76606" name="Freeform 1854"/>
              <p:cNvSpPr>
                <a:spLocks noEditPoints="1"/>
              </p:cNvSpPr>
              <p:nvPr/>
            </p:nvSpPr>
            <p:spPr bwMode="auto">
              <a:xfrm>
                <a:off x="2781" y="2003"/>
                <a:ext cx="473" cy="469"/>
              </a:xfrm>
              <a:custGeom>
                <a:avLst/>
                <a:gdLst/>
                <a:ahLst/>
                <a:cxnLst>
                  <a:cxn ang="0">
                    <a:pos x="80" y="140"/>
                  </a:cxn>
                  <a:cxn ang="0">
                    <a:pos x="136" y="179"/>
                  </a:cxn>
                  <a:cxn ang="0">
                    <a:pos x="180" y="153"/>
                  </a:cxn>
                  <a:cxn ang="0">
                    <a:pos x="212" y="84"/>
                  </a:cxn>
                  <a:cxn ang="0">
                    <a:pos x="216" y="1"/>
                  </a:cxn>
                  <a:cxn ang="0">
                    <a:pos x="201" y="273"/>
                  </a:cxn>
                  <a:cxn ang="0">
                    <a:pos x="170" y="349"/>
                  </a:cxn>
                  <a:cxn ang="0">
                    <a:pos x="184" y="369"/>
                  </a:cxn>
                  <a:cxn ang="0">
                    <a:pos x="290" y="150"/>
                  </a:cxn>
                  <a:cxn ang="0">
                    <a:pos x="339" y="97"/>
                  </a:cxn>
                  <a:cxn ang="0">
                    <a:pos x="152" y="120"/>
                  </a:cxn>
                  <a:cxn ang="0">
                    <a:pos x="195" y="74"/>
                  </a:cxn>
                  <a:cxn ang="0">
                    <a:pos x="158" y="0"/>
                  </a:cxn>
                  <a:cxn ang="0">
                    <a:pos x="255" y="243"/>
                  </a:cxn>
                  <a:cxn ang="0">
                    <a:pos x="288" y="301"/>
                  </a:cxn>
                  <a:cxn ang="0">
                    <a:pos x="306" y="317"/>
                  </a:cxn>
                  <a:cxn ang="0">
                    <a:pos x="99" y="204"/>
                  </a:cxn>
                  <a:cxn ang="0">
                    <a:pos x="34" y="189"/>
                  </a:cxn>
                  <a:cxn ang="0">
                    <a:pos x="247" y="103"/>
                  </a:cxn>
                  <a:cxn ang="0">
                    <a:pos x="243" y="86"/>
                  </a:cxn>
                  <a:cxn ang="0">
                    <a:pos x="275" y="10"/>
                  </a:cxn>
                  <a:cxn ang="0">
                    <a:pos x="285" y="211"/>
                  </a:cxn>
                  <a:cxn ang="0">
                    <a:pos x="338" y="254"/>
                  </a:cxn>
                  <a:cxn ang="0">
                    <a:pos x="365" y="253"/>
                  </a:cxn>
                  <a:cxn ang="0">
                    <a:pos x="265" y="133"/>
                  </a:cxn>
                  <a:cxn ang="0">
                    <a:pos x="311" y="70"/>
                  </a:cxn>
                  <a:cxn ang="0">
                    <a:pos x="243" y="192"/>
                  </a:cxn>
                  <a:cxn ang="0">
                    <a:pos x="318" y="169"/>
                  </a:cxn>
                  <a:cxn ang="0">
                    <a:pos x="385" y="119"/>
                  </a:cxn>
                  <a:cxn ang="0">
                    <a:pos x="135" y="138"/>
                  </a:cxn>
                  <a:cxn ang="0">
                    <a:pos x="75" y="95"/>
                  </a:cxn>
                  <a:cxn ang="0">
                    <a:pos x="54" y="82"/>
                  </a:cxn>
                  <a:cxn ang="0">
                    <a:pos x="91" y="57"/>
                  </a:cxn>
                  <a:cxn ang="0">
                    <a:pos x="148" y="31"/>
                  </a:cxn>
                  <a:cxn ang="0">
                    <a:pos x="153" y="274"/>
                  </a:cxn>
                  <a:cxn ang="0">
                    <a:pos x="109" y="279"/>
                  </a:cxn>
                  <a:cxn ang="0">
                    <a:pos x="91" y="355"/>
                  </a:cxn>
                  <a:cxn ang="0">
                    <a:pos x="340" y="230"/>
                  </a:cxn>
                  <a:cxn ang="0">
                    <a:pos x="339" y="182"/>
                  </a:cxn>
                  <a:cxn ang="0">
                    <a:pos x="363" y="185"/>
                  </a:cxn>
                  <a:cxn ang="0">
                    <a:pos x="229" y="278"/>
                  </a:cxn>
                  <a:cxn ang="0">
                    <a:pos x="228" y="357"/>
                  </a:cxn>
                  <a:cxn ang="0">
                    <a:pos x="210" y="341"/>
                  </a:cxn>
                  <a:cxn ang="0">
                    <a:pos x="247" y="302"/>
                  </a:cxn>
                  <a:cxn ang="0">
                    <a:pos x="300" y="365"/>
                  </a:cxn>
                  <a:cxn ang="0">
                    <a:pos x="261" y="223"/>
                  </a:cxn>
                  <a:cxn ang="0">
                    <a:pos x="308" y="279"/>
                  </a:cxn>
                  <a:cxn ang="0">
                    <a:pos x="332" y="289"/>
                  </a:cxn>
                  <a:cxn ang="0">
                    <a:pos x="51" y="278"/>
                  </a:cxn>
                  <a:cxn ang="0">
                    <a:pos x="24" y="220"/>
                  </a:cxn>
                  <a:cxn ang="0">
                    <a:pos x="152" y="226"/>
                  </a:cxn>
                  <a:cxn ang="0">
                    <a:pos x="91" y="269"/>
                  </a:cxn>
                  <a:cxn ang="0">
                    <a:pos x="42" y="336"/>
                  </a:cxn>
                  <a:cxn ang="0">
                    <a:pos x="129" y="179"/>
                  </a:cxn>
                  <a:cxn ang="0">
                    <a:pos x="60" y="147"/>
                  </a:cxn>
                  <a:cxn ang="0">
                    <a:pos x="39" y="141"/>
                  </a:cxn>
                  <a:cxn ang="0">
                    <a:pos x="164" y="284"/>
                  </a:cxn>
                  <a:cxn ang="0">
                    <a:pos x="142" y="350"/>
                  </a:cxn>
                </a:cxnLst>
                <a:rect l="0" t="0" r="r" b="b"/>
                <a:pathLst>
                  <a:path w="397" h="393">
                    <a:moveTo>
                      <a:pt x="27" y="97"/>
                    </a:moveTo>
                    <a:lnTo>
                      <a:pt x="37" y="93"/>
                    </a:lnTo>
                    <a:lnTo>
                      <a:pt x="41" y="110"/>
                    </a:lnTo>
                    <a:lnTo>
                      <a:pt x="55" y="110"/>
                    </a:lnTo>
                    <a:moveTo>
                      <a:pt x="58" y="106"/>
                    </a:moveTo>
                    <a:lnTo>
                      <a:pt x="59" y="127"/>
                    </a:lnTo>
                    <a:lnTo>
                      <a:pt x="76" y="123"/>
                    </a:lnTo>
                    <a:moveTo>
                      <a:pt x="76" y="123"/>
                    </a:moveTo>
                    <a:lnTo>
                      <a:pt x="80" y="140"/>
                    </a:lnTo>
                    <a:lnTo>
                      <a:pt x="97" y="136"/>
                    </a:lnTo>
                    <a:moveTo>
                      <a:pt x="97" y="136"/>
                    </a:moveTo>
                    <a:lnTo>
                      <a:pt x="101" y="153"/>
                    </a:lnTo>
                    <a:lnTo>
                      <a:pt x="115" y="152"/>
                    </a:lnTo>
                    <a:moveTo>
                      <a:pt x="118" y="149"/>
                    </a:moveTo>
                    <a:lnTo>
                      <a:pt x="119" y="169"/>
                    </a:lnTo>
                    <a:lnTo>
                      <a:pt x="136" y="165"/>
                    </a:lnTo>
                    <a:moveTo>
                      <a:pt x="136" y="165"/>
                    </a:moveTo>
                    <a:lnTo>
                      <a:pt x="136" y="179"/>
                    </a:lnTo>
                    <a:lnTo>
                      <a:pt x="157" y="178"/>
                    </a:lnTo>
                    <a:moveTo>
                      <a:pt x="157" y="178"/>
                    </a:moveTo>
                    <a:lnTo>
                      <a:pt x="164" y="192"/>
                    </a:lnTo>
                    <a:lnTo>
                      <a:pt x="178" y="184"/>
                    </a:lnTo>
                    <a:moveTo>
                      <a:pt x="178" y="184"/>
                    </a:moveTo>
                    <a:lnTo>
                      <a:pt x="185" y="198"/>
                    </a:lnTo>
                    <a:moveTo>
                      <a:pt x="149" y="144"/>
                    </a:moveTo>
                    <a:lnTo>
                      <a:pt x="148" y="124"/>
                    </a:lnTo>
                    <a:moveTo>
                      <a:pt x="180" y="153"/>
                    </a:moveTo>
                    <a:lnTo>
                      <a:pt x="163" y="144"/>
                    </a:lnTo>
                    <a:lnTo>
                      <a:pt x="149" y="144"/>
                    </a:lnTo>
                    <a:moveTo>
                      <a:pt x="203" y="129"/>
                    </a:moveTo>
                    <a:lnTo>
                      <a:pt x="186" y="139"/>
                    </a:lnTo>
                    <a:lnTo>
                      <a:pt x="180" y="153"/>
                    </a:lnTo>
                    <a:moveTo>
                      <a:pt x="206" y="104"/>
                    </a:moveTo>
                    <a:lnTo>
                      <a:pt x="189" y="115"/>
                    </a:lnTo>
                    <a:lnTo>
                      <a:pt x="203" y="129"/>
                    </a:lnTo>
                    <a:moveTo>
                      <a:pt x="212" y="84"/>
                    </a:moveTo>
                    <a:lnTo>
                      <a:pt x="198" y="91"/>
                    </a:lnTo>
                    <a:lnTo>
                      <a:pt x="206" y="104"/>
                    </a:lnTo>
                    <a:moveTo>
                      <a:pt x="215" y="60"/>
                    </a:moveTo>
                    <a:lnTo>
                      <a:pt x="201" y="67"/>
                    </a:lnTo>
                    <a:lnTo>
                      <a:pt x="208" y="80"/>
                    </a:lnTo>
                    <a:moveTo>
                      <a:pt x="217" y="35"/>
                    </a:moveTo>
                    <a:lnTo>
                      <a:pt x="204" y="43"/>
                    </a:lnTo>
                    <a:lnTo>
                      <a:pt x="215" y="60"/>
                    </a:lnTo>
                    <a:moveTo>
                      <a:pt x="216" y="1"/>
                    </a:moveTo>
                    <a:lnTo>
                      <a:pt x="227" y="11"/>
                    </a:lnTo>
                    <a:lnTo>
                      <a:pt x="210" y="22"/>
                    </a:lnTo>
                    <a:lnTo>
                      <a:pt x="217" y="35"/>
                    </a:lnTo>
                    <a:moveTo>
                      <a:pt x="242" y="251"/>
                    </a:moveTo>
                    <a:lnTo>
                      <a:pt x="259" y="253"/>
                    </a:lnTo>
                    <a:moveTo>
                      <a:pt x="218" y="262"/>
                    </a:moveTo>
                    <a:lnTo>
                      <a:pt x="235" y="265"/>
                    </a:lnTo>
                    <a:lnTo>
                      <a:pt x="242" y="251"/>
                    </a:lnTo>
                    <a:moveTo>
                      <a:pt x="201" y="273"/>
                    </a:moveTo>
                    <a:lnTo>
                      <a:pt x="215" y="279"/>
                    </a:lnTo>
                    <a:lnTo>
                      <a:pt x="218" y="262"/>
                    </a:lnTo>
                    <a:moveTo>
                      <a:pt x="178" y="297"/>
                    </a:moveTo>
                    <a:lnTo>
                      <a:pt x="195" y="286"/>
                    </a:lnTo>
                    <a:lnTo>
                      <a:pt x="201" y="273"/>
                    </a:lnTo>
                    <a:moveTo>
                      <a:pt x="168" y="315"/>
                    </a:moveTo>
                    <a:lnTo>
                      <a:pt x="185" y="311"/>
                    </a:lnTo>
                    <a:lnTo>
                      <a:pt x="178" y="297"/>
                    </a:lnTo>
                    <a:moveTo>
                      <a:pt x="170" y="349"/>
                    </a:moveTo>
                    <a:lnTo>
                      <a:pt x="172" y="332"/>
                    </a:lnTo>
                    <a:lnTo>
                      <a:pt x="168" y="315"/>
                    </a:lnTo>
                    <a:moveTo>
                      <a:pt x="184" y="369"/>
                    </a:moveTo>
                    <a:lnTo>
                      <a:pt x="187" y="352"/>
                    </a:lnTo>
                    <a:lnTo>
                      <a:pt x="170" y="349"/>
                    </a:lnTo>
                    <a:moveTo>
                      <a:pt x="195" y="393"/>
                    </a:moveTo>
                    <a:lnTo>
                      <a:pt x="184" y="383"/>
                    </a:lnTo>
                    <a:lnTo>
                      <a:pt x="201" y="372"/>
                    </a:lnTo>
                    <a:lnTo>
                      <a:pt x="184" y="369"/>
                    </a:lnTo>
                    <a:moveTo>
                      <a:pt x="222" y="172"/>
                    </a:moveTo>
                    <a:lnTo>
                      <a:pt x="208" y="166"/>
                    </a:lnTo>
                    <a:moveTo>
                      <a:pt x="246" y="168"/>
                    </a:moveTo>
                    <a:lnTo>
                      <a:pt x="228" y="159"/>
                    </a:lnTo>
                    <a:lnTo>
                      <a:pt x="222" y="172"/>
                    </a:lnTo>
                    <a:moveTo>
                      <a:pt x="266" y="161"/>
                    </a:moveTo>
                    <a:lnTo>
                      <a:pt x="252" y="154"/>
                    </a:lnTo>
                    <a:lnTo>
                      <a:pt x="246" y="168"/>
                    </a:lnTo>
                    <a:moveTo>
                      <a:pt x="290" y="150"/>
                    </a:moveTo>
                    <a:lnTo>
                      <a:pt x="276" y="143"/>
                    </a:lnTo>
                    <a:lnTo>
                      <a:pt x="266" y="161"/>
                    </a:lnTo>
                    <a:moveTo>
                      <a:pt x="314" y="145"/>
                    </a:moveTo>
                    <a:lnTo>
                      <a:pt x="296" y="136"/>
                    </a:lnTo>
                    <a:lnTo>
                      <a:pt x="290" y="150"/>
                    </a:lnTo>
                    <a:moveTo>
                      <a:pt x="333" y="117"/>
                    </a:moveTo>
                    <a:lnTo>
                      <a:pt x="323" y="128"/>
                    </a:lnTo>
                    <a:lnTo>
                      <a:pt x="314" y="145"/>
                    </a:lnTo>
                    <a:moveTo>
                      <a:pt x="339" y="97"/>
                    </a:moveTo>
                    <a:lnTo>
                      <a:pt x="326" y="104"/>
                    </a:lnTo>
                    <a:lnTo>
                      <a:pt x="333" y="117"/>
                    </a:lnTo>
                    <a:moveTo>
                      <a:pt x="352" y="69"/>
                    </a:moveTo>
                    <a:lnTo>
                      <a:pt x="349" y="86"/>
                    </a:lnTo>
                    <a:lnTo>
                      <a:pt x="332" y="83"/>
                    </a:lnTo>
                    <a:lnTo>
                      <a:pt x="339" y="97"/>
                    </a:lnTo>
                    <a:moveTo>
                      <a:pt x="141" y="103"/>
                    </a:moveTo>
                    <a:lnTo>
                      <a:pt x="143" y="86"/>
                    </a:lnTo>
                    <a:moveTo>
                      <a:pt x="152" y="120"/>
                    </a:moveTo>
                    <a:lnTo>
                      <a:pt x="158" y="106"/>
                    </a:lnTo>
                    <a:lnTo>
                      <a:pt x="141" y="103"/>
                    </a:lnTo>
                    <a:moveTo>
                      <a:pt x="179" y="119"/>
                    </a:moveTo>
                    <a:lnTo>
                      <a:pt x="169" y="130"/>
                    </a:lnTo>
                    <a:lnTo>
                      <a:pt x="155" y="123"/>
                    </a:lnTo>
                    <a:moveTo>
                      <a:pt x="185" y="98"/>
                    </a:moveTo>
                    <a:lnTo>
                      <a:pt x="172" y="106"/>
                    </a:lnTo>
                    <a:lnTo>
                      <a:pt x="179" y="119"/>
                    </a:lnTo>
                    <a:moveTo>
                      <a:pt x="195" y="74"/>
                    </a:moveTo>
                    <a:lnTo>
                      <a:pt x="178" y="85"/>
                    </a:lnTo>
                    <a:lnTo>
                      <a:pt x="185" y="98"/>
                    </a:lnTo>
                    <a:moveTo>
                      <a:pt x="183" y="43"/>
                    </a:moveTo>
                    <a:lnTo>
                      <a:pt x="184" y="57"/>
                    </a:lnTo>
                    <a:lnTo>
                      <a:pt x="195" y="74"/>
                    </a:lnTo>
                    <a:moveTo>
                      <a:pt x="169" y="23"/>
                    </a:moveTo>
                    <a:lnTo>
                      <a:pt x="170" y="44"/>
                    </a:lnTo>
                    <a:lnTo>
                      <a:pt x="183" y="43"/>
                    </a:lnTo>
                    <a:moveTo>
                      <a:pt x="158" y="0"/>
                    </a:moveTo>
                    <a:lnTo>
                      <a:pt x="165" y="13"/>
                    </a:lnTo>
                    <a:lnTo>
                      <a:pt x="155" y="24"/>
                    </a:lnTo>
                    <a:lnTo>
                      <a:pt x="169" y="23"/>
                    </a:lnTo>
                    <a:moveTo>
                      <a:pt x="211" y="248"/>
                    </a:moveTo>
                    <a:lnTo>
                      <a:pt x="193" y="239"/>
                    </a:lnTo>
                    <a:moveTo>
                      <a:pt x="231" y="234"/>
                    </a:moveTo>
                    <a:lnTo>
                      <a:pt x="217" y="227"/>
                    </a:lnTo>
                    <a:lnTo>
                      <a:pt x="211" y="248"/>
                    </a:lnTo>
                    <a:moveTo>
                      <a:pt x="255" y="243"/>
                    </a:moveTo>
                    <a:lnTo>
                      <a:pt x="248" y="230"/>
                    </a:lnTo>
                    <a:lnTo>
                      <a:pt x="231" y="234"/>
                    </a:lnTo>
                    <a:moveTo>
                      <a:pt x="263" y="264"/>
                    </a:moveTo>
                    <a:lnTo>
                      <a:pt x="269" y="250"/>
                    </a:lnTo>
                    <a:lnTo>
                      <a:pt x="255" y="243"/>
                    </a:lnTo>
                    <a:moveTo>
                      <a:pt x="270" y="284"/>
                    </a:moveTo>
                    <a:lnTo>
                      <a:pt x="277" y="270"/>
                    </a:lnTo>
                    <a:lnTo>
                      <a:pt x="263" y="264"/>
                    </a:lnTo>
                    <a:moveTo>
                      <a:pt x="288" y="301"/>
                    </a:moveTo>
                    <a:lnTo>
                      <a:pt x="287" y="287"/>
                    </a:lnTo>
                    <a:lnTo>
                      <a:pt x="274" y="287"/>
                    </a:lnTo>
                    <a:moveTo>
                      <a:pt x="306" y="317"/>
                    </a:moveTo>
                    <a:lnTo>
                      <a:pt x="305" y="303"/>
                    </a:lnTo>
                    <a:lnTo>
                      <a:pt x="288" y="301"/>
                    </a:lnTo>
                    <a:moveTo>
                      <a:pt x="337" y="333"/>
                    </a:moveTo>
                    <a:lnTo>
                      <a:pt x="323" y="334"/>
                    </a:lnTo>
                    <a:lnTo>
                      <a:pt x="323" y="320"/>
                    </a:lnTo>
                    <a:lnTo>
                      <a:pt x="306" y="317"/>
                    </a:lnTo>
                    <a:moveTo>
                      <a:pt x="164" y="198"/>
                    </a:moveTo>
                    <a:lnTo>
                      <a:pt x="182" y="208"/>
                    </a:lnTo>
                    <a:moveTo>
                      <a:pt x="144" y="206"/>
                    </a:moveTo>
                    <a:lnTo>
                      <a:pt x="162" y="216"/>
                    </a:lnTo>
                    <a:lnTo>
                      <a:pt x="168" y="202"/>
                    </a:lnTo>
                    <a:moveTo>
                      <a:pt x="120" y="217"/>
                    </a:moveTo>
                    <a:lnTo>
                      <a:pt x="134" y="223"/>
                    </a:lnTo>
                    <a:lnTo>
                      <a:pt x="144" y="206"/>
                    </a:lnTo>
                    <a:moveTo>
                      <a:pt x="99" y="204"/>
                    </a:moveTo>
                    <a:lnTo>
                      <a:pt x="103" y="221"/>
                    </a:lnTo>
                    <a:lnTo>
                      <a:pt x="120" y="217"/>
                    </a:lnTo>
                    <a:moveTo>
                      <a:pt x="82" y="194"/>
                    </a:moveTo>
                    <a:lnTo>
                      <a:pt x="86" y="211"/>
                    </a:lnTo>
                    <a:lnTo>
                      <a:pt x="99" y="204"/>
                    </a:lnTo>
                    <a:moveTo>
                      <a:pt x="58" y="192"/>
                    </a:moveTo>
                    <a:lnTo>
                      <a:pt x="69" y="202"/>
                    </a:lnTo>
                    <a:lnTo>
                      <a:pt x="82" y="194"/>
                    </a:lnTo>
                    <a:moveTo>
                      <a:pt x="34" y="189"/>
                    </a:moveTo>
                    <a:lnTo>
                      <a:pt x="45" y="206"/>
                    </a:lnTo>
                    <a:lnTo>
                      <a:pt x="58" y="192"/>
                    </a:lnTo>
                    <a:moveTo>
                      <a:pt x="0" y="204"/>
                    </a:moveTo>
                    <a:lnTo>
                      <a:pt x="6" y="190"/>
                    </a:lnTo>
                    <a:lnTo>
                      <a:pt x="21" y="203"/>
                    </a:lnTo>
                    <a:lnTo>
                      <a:pt x="34" y="189"/>
                    </a:lnTo>
                    <a:moveTo>
                      <a:pt x="267" y="89"/>
                    </a:moveTo>
                    <a:lnTo>
                      <a:pt x="284" y="91"/>
                    </a:lnTo>
                    <a:moveTo>
                      <a:pt x="247" y="103"/>
                    </a:moveTo>
                    <a:lnTo>
                      <a:pt x="264" y="106"/>
                    </a:lnTo>
                    <a:lnTo>
                      <a:pt x="267" y="89"/>
                    </a:lnTo>
                    <a:moveTo>
                      <a:pt x="230" y="121"/>
                    </a:moveTo>
                    <a:lnTo>
                      <a:pt x="248" y="124"/>
                    </a:lnTo>
                    <a:lnTo>
                      <a:pt x="247" y="103"/>
                    </a:lnTo>
                    <a:moveTo>
                      <a:pt x="233" y="97"/>
                    </a:moveTo>
                    <a:lnTo>
                      <a:pt x="219" y="104"/>
                    </a:lnTo>
                    <a:lnTo>
                      <a:pt x="230" y="121"/>
                    </a:lnTo>
                    <a:moveTo>
                      <a:pt x="243" y="86"/>
                    </a:moveTo>
                    <a:lnTo>
                      <a:pt x="226" y="83"/>
                    </a:lnTo>
                    <a:lnTo>
                      <a:pt x="233" y="97"/>
                    </a:lnTo>
                    <a:moveTo>
                      <a:pt x="263" y="72"/>
                    </a:moveTo>
                    <a:lnTo>
                      <a:pt x="246" y="69"/>
                    </a:lnTo>
                    <a:lnTo>
                      <a:pt x="243" y="86"/>
                    </a:lnTo>
                    <a:moveTo>
                      <a:pt x="276" y="44"/>
                    </a:moveTo>
                    <a:lnTo>
                      <a:pt x="266" y="54"/>
                    </a:lnTo>
                    <a:lnTo>
                      <a:pt x="263" y="72"/>
                    </a:lnTo>
                    <a:moveTo>
                      <a:pt x="275" y="10"/>
                    </a:moveTo>
                    <a:lnTo>
                      <a:pt x="278" y="20"/>
                    </a:lnTo>
                    <a:lnTo>
                      <a:pt x="268" y="30"/>
                    </a:lnTo>
                    <a:lnTo>
                      <a:pt x="276" y="44"/>
                    </a:lnTo>
                    <a:moveTo>
                      <a:pt x="257" y="205"/>
                    </a:moveTo>
                    <a:lnTo>
                      <a:pt x="240" y="203"/>
                    </a:lnTo>
                    <a:moveTo>
                      <a:pt x="277" y="191"/>
                    </a:moveTo>
                    <a:lnTo>
                      <a:pt x="260" y="188"/>
                    </a:lnTo>
                    <a:lnTo>
                      <a:pt x="254" y="202"/>
                    </a:lnTo>
                    <a:moveTo>
                      <a:pt x="285" y="211"/>
                    </a:moveTo>
                    <a:lnTo>
                      <a:pt x="291" y="198"/>
                    </a:lnTo>
                    <a:lnTo>
                      <a:pt x="277" y="191"/>
                    </a:lnTo>
                    <a:moveTo>
                      <a:pt x="296" y="235"/>
                    </a:moveTo>
                    <a:lnTo>
                      <a:pt x="299" y="218"/>
                    </a:lnTo>
                    <a:lnTo>
                      <a:pt x="285" y="211"/>
                    </a:lnTo>
                    <a:moveTo>
                      <a:pt x="317" y="255"/>
                    </a:moveTo>
                    <a:lnTo>
                      <a:pt x="310" y="241"/>
                    </a:lnTo>
                    <a:lnTo>
                      <a:pt x="296" y="235"/>
                    </a:lnTo>
                    <a:moveTo>
                      <a:pt x="338" y="254"/>
                    </a:moveTo>
                    <a:lnTo>
                      <a:pt x="327" y="244"/>
                    </a:lnTo>
                    <a:lnTo>
                      <a:pt x="317" y="255"/>
                    </a:lnTo>
                    <a:moveTo>
                      <a:pt x="365" y="253"/>
                    </a:moveTo>
                    <a:lnTo>
                      <a:pt x="351" y="240"/>
                    </a:lnTo>
                    <a:lnTo>
                      <a:pt x="341" y="251"/>
                    </a:lnTo>
                    <a:moveTo>
                      <a:pt x="389" y="242"/>
                    </a:moveTo>
                    <a:lnTo>
                      <a:pt x="389" y="249"/>
                    </a:lnTo>
                    <a:lnTo>
                      <a:pt x="375" y="236"/>
                    </a:lnTo>
                    <a:lnTo>
                      <a:pt x="365" y="253"/>
                    </a:lnTo>
                    <a:moveTo>
                      <a:pt x="198" y="163"/>
                    </a:moveTo>
                    <a:lnTo>
                      <a:pt x="184" y="157"/>
                    </a:lnTo>
                    <a:moveTo>
                      <a:pt x="221" y="152"/>
                    </a:moveTo>
                    <a:lnTo>
                      <a:pt x="207" y="145"/>
                    </a:lnTo>
                    <a:lnTo>
                      <a:pt x="198" y="163"/>
                    </a:lnTo>
                    <a:moveTo>
                      <a:pt x="241" y="144"/>
                    </a:moveTo>
                    <a:lnTo>
                      <a:pt x="228" y="138"/>
                    </a:lnTo>
                    <a:lnTo>
                      <a:pt x="221" y="152"/>
                    </a:lnTo>
                    <a:moveTo>
                      <a:pt x="265" y="133"/>
                    </a:moveTo>
                    <a:lnTo>
                      <a:pt x="251" y="127"/>
                    </a:lnTo>
                    <a:lnTo>
                      <a:pt x="245" y="141"/>
                    </a:lnTo>
                    <a:moveTo>
                      <a:pt x="289" y="115"/>
                    </a:moveTo>
                    <a:lnTo>
                      <a:pt x="271" y="119"/>
                    </a:lnTo>
                    <a:lnTo>
                      <a:pt x="265" y="133"/>
                    </a:lnTo>
                    <a:moveTo>
                      <a:pt x="298" y="91"/>
                    </a:moveTo>
                    <a:lnTo>
                      <a:pt x="285" y="98"/>
                    </a:lnTo>
                    <a:lnTo>
                      <a:pt x="289" y="115"/>
                    </a:lnTo>
                    <a:moveTo>
                      <a:pt x="311" y="70"/>
                    </a:moveTo>
                    <a:lnTo>
                      <a:pt x="294" y="74"/>
                    </a:lnTo>
                    <a:lnTo>
                      <a:pt x="298" y="91"/>
                    </a:lnTo>
                    <a:moveTo>
                      <a:pt x="313" y="39"/>
                    </a:moveTo>
                    <a:lnTo>
                      <a:pt x="320" y="46"/>
                    </a:lnTo>
                    <a:lnTo>
                      <a:pt x="300" y="53"/>
                    </a:lnTo>
                    <a:lnTo>
                      <a:pt x="307" y="67"/>
                    </a:lnTo>
                    <a:moveTo>
                      <a:pt x="223" y="200"/>
                    </a:moveTo>
                    <a:lnTo>
                      <a:pt x="206" y="197"/>
                    </a:lnTo>
                    <a:moveTo>
                      <a:pt x="243" y="192"/>
                    </a:moveTo>
                    <a:lnTo>
                      <a:pt x="226" y="183"/>
                    </a:lnTo>
                    <a:lnTo>
                      <a:pt x="223" y="200"/>
                    </a:lnTo>
                    <a:moveTo>
                      <a:pt x="263" y="178"/>
                    </a:moveTo>
                    <a:lnTo>
                      <a:pt x="249" y="172"/>
                    </a:lnTo>
                    <a:lnTo>
                      <a:pt x="246" y="189"/>
                    </a:lnTo>
                    <a:moveTo>
                      <a:pt x="287" y="181"/>
                    </a:moveTo>
                    <a:lnTo>
                      <a:pt x="276" y="164"/>
                    </a:lnTo>
                    <a:lnTo>
                      <a:pt x="263" y="178"/>
                    </a:lnTo>
                    <a:moveTo>
                      <a:pt x="318" y="169"/>
                    </a:moveTo>
                    <a:lnTo>
                      <a:pt x="301" y="166"/>
                    </a:lnTo>
                    <a:lnTo>
                      <a:pt x="291" y="177"/>
                    </a:lnTo>
                    <a:moveTo>
                      <a:pt x="334" y="151"/>
                    </a:moveTo>
                    <a:lnTo>
                      <a:pt x="317" y="149"/>
                    </a:lnTo>
                    <a:lnTo>
                      <a:pt x="318" y="169"/>
                    </a:lnTo>
                    <a:moveTo>
                      <a:pt x="351" y="141"/>
                    </a:moveTo>
                    <a:lnTo>
                      <a:pt x="334" y="131"/>
                    </a:lnTo>
                    <a:lnTo>
                      <a:pt x="334" y="151"/>
                    </a:lnTo>
                    <a:moveTo>
                      <a:pt x="385" y="119"/>
                    </a:moveTo>
                    <a:lnTo>
                      <a:pt x="371" y="133"/>
                    </a:lnTo>
                    <a:lnTo>
                      <a:pt x="354" y="123"/>
                    </a:lnTo>
                    <a:lnTo>
                      <a:pt x="348" y="137"/>
                    </a:lnTo>
                    <a:moveTo>
                      <a:pt x="173" y="160"/>
                    </a:moveTo>
                    <a:lnTo>
                      <a:pt x="177" y="177"/>
                    </a:lnTo>
                    <a:moveTo>
                      <a:pt x="152" y="147"/>
                    </a:moveTo>
                    <a:lnTo>
                      <a:pt x="156" y="164"/>
                    </a:lnTo>
                    <a:lnTo>
                      <a:pt x="173" y="160"/>
                    </a:lnTo>
                    <a:moveTo>
                      <a:pt x="135" y="138"/>
                    </a:moveTo>
                    <a:lnTo>
                      <a:pt x="135" y="151"/>
                    </a:lnTo>
                    <a:lnTo>
                      <a:pt x="152" y="147"/>
                    </a:lnTo>
                    <a:moveTo>
                      <a:pt x="117" y="121"/>
                    </a:moveTo>
                    <a:lnTo>
                      <a:pt x="118" y="135"/>
                    </a:lnTo>
                    <a:lnTo>
                      <a:pt x="135" y="138"/>
                    </a:lnTo>
                    <a:moveTo>
                      <a:pt x="96" y="108"/>
                    </a:moveTo>
                    <a:lnTo>
                      <a:pt x="100" y="125"/>
                    </a:lnTo>
                    <a:lnTo>
                      <a:pt x="117" y="121"/>
                    </a:lnTo>
                    <a:moveTo>
                      <a:pt x="75" y="95"/>
                    </a:moveTo>
                    <a:lnTo>
                      <a:pt x="79" y="112"/>
                    </a:lnTo>
                    <a:lnTo>
                      <a:pt x="96" y="108"/>
                    </a:lnTo>
                    <a:moveTo>
                      <a:pt x="58" y="79"/>
                    </a:moveTo>
                    <a:lnTo>
                      <a:pt x="58" y="99"/>
                    </a:lnTo>
                    <a:lnTo>
                      <a:pt x="75" y="95"/>
                    </a:lnTo>
                    <a:moveTo>
                      <a:pt x="46" y="48"/>
                    </a:moveTo>
                    <a:lnTo>
                      <a:pt x="60" y="55"/>
                    </a:lnTo>
                    <a:lnTo>
                      <a:pt x="43" y="65"/>
                    </a:lnTo>
                    <a:lnTo>
                      <a:pt x="54" y="82"/>
                    </a:lnTo>
                    <a:moveTo>
                      <a:pt x="141" y="110"/>
                    </a:moveTo>
                    <a:lnTo>
                      <a:pt x="142" y="131"/>
                    </a:lnTo>
                    <a:moveTo>
                      <a:pt x="123" y="94"/>
                    </a:moveTo>
                    <a:lnTo>
                      <a:pt x="124" y="114"/>
                    </a:lnTo>
                    <a:lnTo>
                      <a:pt x="141" y="110"/>
                    </a:lnTo>
                    <a:moveTo>
                      <a:pt x="105" y="77"/>
                    </a:moveTo>
                    <a:lnTo>
                      <a:pt x="109" y="94"/>
                    </a:lnTo>
                    <a:lnTo>
                      <a:pt x="123" y="94"/>
                    </a:lnTo>
                    <a:moveTo>
                      <a:pt x="91" y="57"/>
                    </a:moveTo>
                    <a:lnTo>
                      <a:pt x="92" y="77"/>
                    </a:lnTo>
                    <a:lnTo>
                      <a:pt x="105" y="77"/>
                    </a:lnTo>
                    <a:moveTo>
                      <a:pt x="115" y="60"/>
                    </a:moveTo>
                    <a:lnTo>
                      <a:pt x="104" y="50"/>
                    </a:lnTo>
                    <a:lnTo>
                      <a:pt x="88" y="60"/>
                    </a:lnTo>
                    <a:moveTo>
                      <a:pt x="136" y="59"/>
                    </a:moveTo>
                    <a:lnTo>
                      <a:pt x="125" y="49"/>
                    </a:lnTo>
                    <a:lnTo>
                      <a:pt x="115" y="60"/>
                    </a:lnTo>
                    <a:moveTo>
                      <a:pt x="148" y="31"/>
                    </a:moveTo>
                    <a:lnTo>
                      <a:pt x="149" y="45"/>
                    </a:lnTo>
                    <a:lnTo>
                      <a:pt x="139" y="55"/>
                    </a:lnTo>
                    <a:moveTo>
                      <a:pt x="124" y="8"/>
                    </a:moveTo>
                    <a:lnTo>
                      <a:pt x="131" y="14"/>
                    </a:lnTo>
                    <a:lnTo>
                      <a:pt x="131" y="28"/>
                    </a:lnTo>
                    <a:lnTo>
                      <a:pt x="148" y="31"/>
                    </a:lnTo>
                    <a:moveTo>
                      <a:pt x="163" y="250"/>
                    </a:moveTo>
                    <a:lnTo>
                      <a:pt x="146" y="247"/>
                    </a:lnTo>
                    <a:moveTo>
                      <a:pt x="153" y="274"/>
                    </a:moveTo>
                    <a:lnTo>
                      <a:pt x="174" y="267"/>
                    </a:lnTo>
                    <a:lnTo>
                      <a:pt x="163" y="250"/>
                    </a:lnTo>
                    <a:moveTo>
                      <a:pt x="147" y="295"/>
                    </a:moveTo>
                    <a:lnTo>
                      <a:pt x="161" y="288"/>
                    </a:lnTo>
                    <a:lnTo>
                      <a:pt x="153" y="274"/>
                    </a:lnTo>
                    <a:moveTo>
                      <a:pt x="140" y="275"/>
                    </a:moveTo>
                    <a:lnTo>
                      <a:pt x="133" y="289"/>
                    </a:lnTo>
                    <a:lnTo>
                      <a:pt x="147" y="295"/>
                    </a:lnTo>
                    <a:moveTo>
                      <a:pt x="109" y="279"/>
                    </a:moveTo>
                    <a:lnTo>
                      <a:pt x="122" y="272"/>
                    </a:lnTo>
                    <a:lnTo>
                      <a:pt x="140" y="275"/>
                    </a:lnTo>
                    <a:moveTo>
                      <a:pt x="103" y="300"/>
                    </a:moveTo>
                    <a:lnTo>
                      <a:pt x="116" y="293"/>
                    </a:lnTo>
                    <a:lnTo>
                      <a:pt x="109" y="279"/>
                    </a:lnTo>
                    <a:moveTo>
                      <a:pt x="100" y="324"/>
                    </a:moveTo>
                    <a:lnTo>
                      <a:pt x="114" y="317"/>
                    </a:lnTo>
                    <a:lnTo>
                      <a:pt x="103" y="300"/>
                    </a:lnTo>
                    <a:moveTo>
                      <a:pt x="91" y="355"/>
                    </a:moveTo>
                    <a:lnTo>
                      <a:pt x="87" y="345"/>
                    </a:lnTo>
                    <a:lnTo>
                      <a:pt x="104" y="341"/>
                    </a:lnTo>
                    <a:lnTo>
                      <a:pt x="100" y="324"/>
                    </a:lnTo>
                    <a:moveTo>
                      <a:pt x="370" y="191"/>
                    </a:moveTo>
                    <a:lnTo>
                      <a:pt x="387" y="194"/>
                    </a:lnTo>
                    <a:moveTo>
                      <a:pt x="357" y="212"/>
                    </a:moveTo>
                    <a:lnTo>
                      <a:pt x="371" y="212"/>
                    </a:lnTo>
                    <a:lnTo>
                      <a:pt x="367" y="195"/>
                    </a:lnTo>
                    <a:moveTo>
                      <a:pt x="340" y="230"/>
                    </a:moveTo>
                    <a:lnTo>
                      <a:pt x="354" y="230"/>
                    </a:lnTo>
                    <a:lnTo>
                      <a:pt x="354" y="216"/>
                    </a:lnTo>
                    <a:moveTo>
                      <a:pt x="329" y="207"/>
                    </a:moveTo>
                    <a:lnTo>
                      <a:pt x="320" y="224"/>
                    </a:lnTo>
                    <a:lnTo>
                      <a:pt x="337" y="234"/>
                    </a:lnTo>
                    <a:moveTo>
                      <a:pt x="315" y="186"/>
                    </a:moveTo>
                    <a:lnTo>
                      <a:pt x="312" y="204"/>
                    </a:lnTo>
                    <a:lnTo>
                      <a:pt x="326" y="210"/>
                    </a:lnTo>
                    <a:moveTo>
                      <a:pt x="339" y="182"/>
                    </a:moveTo>
                    <a:lnTo>
                      <a:pt x="328" y="172"/>
                    </a:lnTo>
                    <a:lnTo>
                      <a:pt x="315" y="186"/>
                    </a:lnTo>
                    <a:moveTo>
                      <a:pt x="363" y="185"/>
                    </a:moveTo>
                    <a:lnTo>
                      <a:pt x="349" y="172"/>
                    </a:lnTo>
                    <a:lnTo>
                      <a:pt x="339" y="182"/>
                    </a:lnTo>
                    <a:moveTo>
                      <a:pt x="397" y="177"/>
                    </a:moveTo>
                    <a:lnTo>
                      <a:pt x="390" y="184"/>
                    </a:lnTo>
                    <a:lnTo>
                      <a:pt x="376" y="171"/>
                    </a:lnTo>
                    <a:lnTo>
                      <a:pt x="363" y="185"/>
                    </a:lnTo>
                    <a:moveTo>
                      <a:pt x="207" y="252"/>
                    </a:moveTo>
                    <a:lnTo>
                      <a:pt x="205" y="269"/>
                    </a:lnTo>
                    <a:moveTo>
                      <a:pt x="232" y="261"/>
                    </a:moveTo>
                    <a:lnTo>
                      <a:pt x="228" y="244"/>
                    </a:lnTo>
                    <a:lnTo>
                      <a:pt x="207" y="252"/>
                    </a:lnTo>
                    <a:moveTo>
                      <a:pt x="250" y="278"/>
                    </a:moveTo>
                    <a:lnTo>
                      <a:pt x="245" y="261"/>
                    </a:lnTo>
                    <a:lnTo>
                      <a:pt x="232" y="261"/>
                    </a:lnTo>
                    <a:moveTo>
                      <a:pt x="229" y="278"/>
                    </a:moveTo>
                    <a:lnTo>
                      <a:pt x="246" y="288"/>
                    </a:lnTo>
                    <a:lnTo>
                      <a:pt x="250" y="278"/>
                    </a:lnTo>
                    <a:moveTo>
                      <a:pt x="213" y="310"/>
                    </a:moveTo>
                    <a:lnTo>
                      <a:pt x="219" y="296"/>
                    </a:lnTo>
                    <a:lnTo>
                      <a:pt x="232" y="282"/>
                    </a:lnTo>
                    <a:moveTo>
                      <a:pt x="217" y="334"/>
                    </a:moveTo>
                    <a:lnTo>
                      <a:pt x="230" y="320"/>
                    </a:lnTo>
                    <a:lnTo>
                      <a:pt x="213" y="310"/>
                    </a:lnTo>
                    <a:moveTo>
                      <a:pt x="228" y="357"/>
                    </a:moveTo>
                    <a:lnTo>
                      <a:pt x="234" y="343"/>
                    </a:lnTo>
                    <a:lnTo>
                      <a:pt x="224" y="334"/>
                    </a:lnTo>
                    <a:moveTo>
                      <a:pt x="246" y="388"/>
                    </a:moveTo>
                    <a:lnTo>
                      <a:pt x="236" y="378"/>
                    </a:lnTo>
                    <a:lnTo>
                      <a:pt x="242" y="364"/>
                    </a:lnTo>
                    <a:lnTo>
                      <a:pt x="228" y="357"/>
                    </a:lnTo>
                    <a:moveTo>
                      <a:pt x="215" y="365"/>
                    </a:moveTo>
                    <a:lnTo>
                      <a:pt x="208" y="379"/>
                    </a:lnTo>
                    <a:moveTo>
                      <a:pt x="210" y="341"/>
                    </a:moveTo>
                    <a:lnTo>
                      <a:pt x="201" y="358"/>
                    </a:lnTo>
                    <a:lnTo>
                      <a:pt x="215" y="365"/>
                    </a:lnTo>
                    <a:moveTo>
                      <a:pt x="203" y="321"/>
                    </a:moveTo>
                    <a:lnTo>
                      <a:pt x="197" y="334"/>
                    </a:lnTo>
                    <a:lnTo>
                      <a:pt x="210" y="341"/>
                    </a:lnTo>
                    <a:moveTo>
                      <a:pt x="230" y="313"/>
                    </a:moveTo>
                    <a:lnTo>
                      <a:pt x="213" y="303"/>
                    </a:lnTo>
                    <a:lnTo>
                      <a:pt x="203" y="321"/>
                    </a:lnTo>
                    <a:moveTo>
                      <a:pt x="247" y="302"/>
                    </a:moveTo>
                    <a:lnTo>
                      <a:pt x="233" y="295"/>
                    </a:lnTo>
                    <a:lnTo>
                      <a:pt x="230" y="313"/>
                    </a:lnTo>
                    <a:moveTo>
                      <a:pt x="268" y="315"/>
                    </a:moveTo>
                    <a:lnTo>
                      <a:pt x="264" y="298"/>
                    </a:lnTo>
                    <a:lnTo>
                      <a:pt x="247" y="302"/>
                    </a:lnTo>
                    <a:moveTo>
                      <a:pt x="275" y="335"/>
                    </a:moveTo>
                    <a:lnTo>
                      <a:pt x="282" y="321"/>
                    </a:lnTo>
                    <a:lnTo>
                      <a:pt x="268" y="315"/>
                    </a:lnTo>
                    <a:moveTo>
                      <a:pt x="300" y="365"/>
                    </a:moveTo>
                    <a:lnTo>
                      <a:pt x="286" y="359"/>
                    </a:lnTo>
                    <a:lnTo>
                      <a:pt x="293" y="345"/>
                    </a:lnTo>
                    <a:lnTo>
                      <a:pt x="279" y="338"/>
                    </a:lnTo>
                    <a:moveTo>
                      <a:pt x="213" y="217"/>
                    </a:moveTo>
                    <a:lnTo>
                      <a:pt x="202" y="201"/>
                    </a:lnTo>
                    <a:moveTo>
                      <a:pt x="237" y="220"/>
                    </a:moveTo>
                    <a:lnTo>
                      <a:pt x="226" y="203"/>
                    </a:lnTo>
                    <a:lnTo>
                      <a:pt x="213" y="217"/>
                    </a:lnTo>
                    <a:moveTo>
                      <a:pt x="261" y="223"/>
                    </a:moveTo>
                    <a:lnTo>
                      <a:pt x="250" y="206"/>
                    </a:lnTo>
                    <a:lnTo>
                      <a:pt x="237" y="220"/>
                    </a:lnTo>
                    <a:moveTo>
                      <a:pt x="276" y="243"/>
                    </a:moveTo>
                    <a:lnTo>
                      <a:pt x="279" y="225"/>
                    </a:lnTo>
                    <a:lnTo>
                      <a:pt x="261" y="223"/>
                    </a:lnTo>
                    <a:moveTo>
                      <a:pt x="287" y="259"/>
                    </a:moveTo>
                    <a:lnTo>
                      <a:pt x="289" y="242"/>
                    </a:lnTo>
                    <a:lnTo>
                      <a:pt x="272" y="239"/>
                    </a:lnTo>
                    <a:moveTo>
                      <a:pt x="308" y="279"/>
                    </a:moveTo>
                    <a:lnTo>
                      <a:pt x="304" y="262"/>
                    </a:lnTo>
                    <a:lnTo>
                      <a:pt x="287" y="259"/>
                    </a:lnTo>
                    <a:moveTo>
                      <a:pt x="332" y="289"/>
                    </a:moveTo>
                    <a:lnTo>
                      <a:pt x="325" y="275"/>
                    </a:lnTo>
                    <a:lnTo>
                      <a:pt x="308" y="279"/>
                    </a:lnTo>
                    <a:moveTo>
                      <a:pt x="363" y="298"/>
                    </a:moveTo>
                    <a:lnTo>
                      <a:pt x="353" y="302"/>
                    </a:lnTo>
                    <a:lnTo>
                      <a:pt x="349" y="285"/>
                    </a:lnTo>
                    <a:lnTo>
                      <a:pt x="332" y="289"/>
                    </a:lnTo>
                    <a:moveTo>
                      <a:pt x="107" y="238"/>
                    </a:moveTo>
                    <a:lnTo>
                      <a:pt x="121" y="238"/>
                    </a:lnTo>
                    <a:moveTo>
                      <a:pt x="87" y="252"/>
                    </a:moveTo>
                    <a:lnTo>
                      <a:pt x="105" y="255"/>
                    </a:lnTo>
                    <a:lnTo>
                      <a:pt x="107" y="238"/>
                    </a:lnTo>
                    <a:moveTo>
                      <a:pt x="67" y="267"/>
                    </a:moveTo>
                    <a:lnTo>
                      <a:pt x="88" y="266"/>
                    </a:lnTo>
                    <a:lnTo>
                      <a:pt x="87" y="252"/>
                    </a:lnTo>
                    <a:moveTo>
                      <a:pt x="51" y="278"/>
                    </a:moveTo>
                    <a:lnTo>
                      <a:pt x="68" y="280"/>
                    </a:lnTo>
                    <a:lnTo>
                      <a:pt x="67" y="267"/>
                    </a:lnTo>
                    <a:moveTo>
                      <a:pt x="53" y="254"/>
                    </a:moveTo>
                    <a:lnTo>
                      <a:pt x="40" y="268"/>
                    </a:lnTo>
                    <a:lnTo>
                      <a:pt x="51" y="278"/>
                    </a:lnTo>
                    <a:moveTo>
                      <a:pt x="52" y="233"/>
                    </a:moveTo>
                    <a:lnTo>
                      <a:pt x="42" y="244"/>
                    </a:lnTo>
                    <a:lnTo>
                      <a:pt x="53" y="254"/>
                    </a:lnTo>
                    <a:moveTo>
                      <a:pt x="24" y="220"/>
                    </a:moveTo>
                    <a:lnTo>
                      <a:pt x="38" y="220"/>
                    </a:lnTo>
                    <a:lnTo>
                      <a:pt x="52" y="233"/>
                    </a:lnTo>
                    <a:moveTo>
                      <a:pt x="5" y="248"/>
                    </a:moveTo>
                    <a:lnTo>
                      <a:pt x="8" y="238"/>
                    </a:lnTo>
                    <a:lnTo>
                      <a:pt x="25" y="234"/>
                    </a:lnTo>
                    <a:lnTo>
                      <a:pt x="24" y="220"/>
                    </a:lnTo>
                    <a:moveTo>
                      <a:pt x="175" y="215"/>
                    </a:moveTo>
                    <a:lnTo>
                      <a:pt x="193" y="218"/>
                    </a:lnTo>
                    <a:moveTo>
                      <a:pt x="152" y="226"/>
                    </a:moveTo>
                    <a:lnTo>
                      <a:pt x="169" y="229"/>
                    </a:lnTo>
                    <a:lnTo>
                      <a:pt x="175" y="215"/>
                    </a:lnTo>
                    <a:moveTo>
                      <a:pt x="132" y="241"/>
                    </a:moveTo>
                    <a:lnTo>
                      <a:pt x="149" y="244"/>
                    </a:lnTo>
                    <a:lnTo>
                      <a:pt x="152" y="226"/>
                    </a:lnTo>
                    <a:moveTo>
                      <a:pt x="111" y="248"/>
                    </a:moveTo>
                    <a:lnTo>
                      <a:pt x="125" y="255"/>
                    </a:lnTo>
                    <a:lnTo>
                      <a:pt x="132" y="241"/>
                    </a:lnTo>
                    <a:moveTo>
                      <a:pt x="91" y="269"/>
                    </a:moveTo>
                    <a:lnTo>
                      <a:pt x="108" y="265"/>
                    </a:lnTo>
                    <a:lnTo>
                      <a:pt x="111" y="248"/>
                    </a:lnTo>
                    <a:moveTo>
                      <a:pt x="78" y="290"/>
                    </a:moveTo>
                    <a:lnTo>
                      <a:pt x="95" y="286"/>
                    </a:lnTo>
                    <a:lnTo>
                      <a:pt x="91" y="269"/>
                    </a:lnTo>
                    <a:moveTo>
                      <a:pt x="65" y="311"/>
                    </a:moveTo>
                    <a:lnTo>
                      <a:pt x="82" y="307"/>
                    </a:lnTo>
                    <a:lnTo>
                      <a:pt x="78" y="290"/>
                    </a:lnTo>
                    <a:moveTo>
                      <a:pt x="42" y="336"/>
                    </a:moveTo>
                    <a:lnTo>
                      <a:pt x="45" y="312"/>
                    </a:lnTo>
                    <a:lnTo>
                      <a:pt x="52" y="326"/>
                    </a:lnTo>
                    <a:lnTo>
                      <a:pt x="69" y="315"/>
                    </a:lnTo>
                    <a:moveTo>
                      <a:pt x="92" y="191"/>
                    </a:moveTo>
                    <a:lnTo>
                      <a:pt x="85" y="177"/>
                    </a:lnTo>
                    <a:moveTo>
                      <a:pt x="113" y="197"/>
                    </a:moveTo>
                    <a:lnTo>
                      <a:pt x="106" y="183"/>
                    </a:lnTo>
                    <a:lnTo>
                      <a:pt x="92" y="191"/>
                    </a:lnTo>
                    <a:moveTo>
                      <a:pt x="129" y="179"/>
                    </a:moveTo>
                    <a:lnTo>
                      <a:pt x="130" y="193"/>
                    </a:lnTo>
                    <a:lnTo>
                      <a:pt x="113" y="197"/>
                    </a:lnTo>
                    <a:moveTo>
                      <a:pt x="115" y="159"/>
                    </a:moveTo>
                    <a:lnTo>
                      <a:pt x="112" y="176"/>
                    </a:lnTo>
                    <a:lnTo>
                      <a:pt x="129" y="179"/>
                    </a:lnTo>
                    <a:moveTo>
                      <a:pt x="87" y="146"/>
                    </a:moveTo>
                    <a:lnTo>
                      <a:pt x="94" y="160"/>
                    </a:lnTo>
                    <a:lnTo>
                      <a:pt x="115" y="159"/>
                    </a:lnTo>
                    <a:moveTo>
                      <a:pt x="60" y="147"/>
                    </a:moveTo>
                    <a:lnTo>
                      <a:pt x="74" y="160"/>
                    </a:lnTo>
                    <a:lnTo>
                      <a:pt x="87" y="146"/>
                    </a:lnTo>
                    <a:moveTo>
                      <a:pt x="42" y="144"/>
                    </a:moveTo>
                    <a:lnTo>
                      <a:pt x="50" y="158"/>
                    </a:lnTo>
                    <a:lnTo>
                      <a:pt x="60" y="147"/>
                    </a:lnTo>
                    <a:moveTo>
                      <a:pt x="1" y="146"/>
                    </a:moveTo>
                    <a:lnTo>
                      <a:pt x="18" y="135"/>
                    </a:lnTo>
                    <a:lnTo>
                      <a:pt x="26" y="148"/>
                    </a:lnTo>
                    <a:lnTo>
                      <a:pt x="39" y="141"/>
                    </a:lnTo>
                    <a:moveTo>
                      <a:pt x="189" y="215"/>
                    </a:moveTo>
                    <a:lnTo>
                      <a:pt x="202" y="207"/>
                    </a:lnTo>
                    <a:moveTo>
                      <a:pt x="180" y="239"/>
                    </a:moveTo>
                    <a:lnTo>
                      <a:pt x="196" y="228"/>
                    </a:lnTo>
                    <a:lnTo>
                      <a:pt x="189" y="215"/>
                    </a:lnTo>
                    <a:moveTo>
                      <a:pt x="173" y="260"/>
                    </a:moveTo>
                    <a:lnTo>
                      <a:pt x="187" y="253"/>
                    </a:lnTo>
                    <a:lnTo>
                      <a:pt x="180" y="239"/>
                    </a:lnTo>
                    <a:moveTo>
                      <a:pt x="164" y="284"/>
                    </a:moveTo>
                    <a:lnTo>
                      <a:pt x="181" y="273"/>
                    </a:lnTo>
                    <a:lnTo>
                      <a:pt x="173" y="260"/>
                    </a:lnTo>
                    <a:moveTo>
                      <a:pt x="158" y="305"/>
                    </a:moveTo>
                    <a:lnTo>
                      <a:pt x="171" y="298"/>
                    </a:lnTo>
                    <a:lnTo>
                      <a:pt x="164" y="284"/>
                    </a:lnTo>
                    <a:moveTo>
                      <a:pt x="148" y="329"/>
                    </a:moveTo>
                    <a:lnTo>
                      <a:pt x="165" y="318"/>
                    </a:lnTo>
                    <a:lnTo>
                      <a:pt x="158" y="305"/>
                    </a:lnTo>
                    <a:moveTo>
                      <a:pt x="142" y="350"/>
                    </a:moveTo>
                    <a:lnTo>
                      <a:pt x="156" y="343"/>
                    </a:lnTo>
                    <a:lnTo>
                      <a:pt x="148" y="329"/>
                    </a:lnTo>
                    <a:moveTo>
                      <a:pt x="143" y="384"/>
                    </a:moveTo>
                    <a:lnTo>
                      <a:pt x="133" y="374"/>
                    </a:lnTo>
                    <a:lnTo>
                      <a:pt x="153" y="367"/>
                    </a:lnTo>
                    <a:lnTo>
                      <a:pt x="142" y="350"/>
                    </a:lnTo>
                  </a:path>
                </a:pathLst>
              </a:custGeom>
              <a:noFill/>
              <a:ln w="12700" cap="flat">
                <a:solidFill>
                  <a:srgbClr val="25221E"/>
                </a:solidFill>
                <a:prstDash val="solid"/>
                <a:round/>
                <a:headEnd/>
                <a:tailEnd/>
              </a:ln>
            </p:spPr>
            <p:txBody>
              <a:bodyPr/>
              <a:lstStyle/>
              <a:p>
                <a:endParaRPr lang="pl-PL"/>
              </a:p>
            </p:txBody>
          </p:sp>
        </p:grpSp>
      </p:grpSp>
      <p:grpSp>
        <p:nvGrpSpPr>
          <p:cNvPr id="18" name="Group 1856"/>
          <p:cNvGrpSpPr>
            <a:grpSpLocks/>
          </p:cNvGrpSpPr>
          <p:nvPr/>
        </p:nvGrpSpPr>
        <p:grpSpPr bwMode="auto">
          <a:xfrm>
            <a:off x="3308350" y="3994150"/>
            <a:ext cx="774700" cy="1416050"/>
            <a:chOff x="2772" y="1980"/>
            <a:chExt cx="488" cy="892"/>
          </a:xfrm>
        </p:grpSpPr>
        <p:grpSp>
          <p:nvGrpSpPr>
            <p:cNvPr id="19" name="Group 1857"/>
            <p:cNvGrpSpPr>
              <a:grpSpLocks/>
            </p:cNvGrpSpPr>
            <p:nvPr/>
          </p:nvGrpSpPr>
          <p:grpSpPr bwMode="auto">
            <a:xfrm>
              <a:off x="2772" y="2380"/>
              <a:ext cx="488" cy="492"/>
              <a:chOff x="2772" y="1980"/>
              <a:chExt cx="488" cy="492"/>
            </a:xfrm>
          </p:grpSpPr>
          <p:sp>
            <p:nvSpPr>
              <p:cNvPr id="76610" name="Oval 1858"/>
              <p:cNvSpPr>
                <a:spLocks noChangeArrowheads="1"/>
              </p:cNvSpPr>
              <p:nvPr/>
            </p:nvSpPr>
            <p:spPr bwMode="auto">
              <a:xfrm>
                <a:off x="2772" y="1980"/>
                <a:ext cx="488" cy="488"/>
              </a:xfrm>
              <a:prstGeom prst="ellipse">
                <a:avLst/>
              </a:prstGeom>
              <a:solidFill>
                <a:schemeClr val="bg1"/>
              </a:solidFill>
              <a:ln w="9525">
                <a:noFill/>
                <a:round/>
                <a:headEnd/>
                <a:tailEnd/>
              </a:ln>
              <a:effectLst/>
            </p:spPr>
            <p:txBody>
              <a:bodyPr wrap="none" anchor="ctr"/>
              <a:lstStyle/>
              <a:p>
                <a:endParaRPr lang="pl-PL"/>
              </a:p>
            </p:txBody>
          </p:sp>
          <p:sp>
            <p:nvSpPr>
              <p:cNvPr id="76611" name="Freeform 1859"/>
              <p:cNvSpPr>
                <a:spLocks noEditPoints="1"/>
              </p:cNvSpPr>
              <p:nvPr/>
            </p:nvSpPr>
            <p:spPr bwMode="auto">
              <a:xfrm>
                <a:off x="2781" y="2003"/>
                <a:ext cx="473" cy="469"/>
              </a:xfrm>
              <a:custGeom>
                <a:avLst/>
                <a:gdLst/>
                <a:ahLst/>
                <a:cxnLst>
                  <a:cxn ang="0">
                    <a:pos x="80" y="140"/>
                  </a:cxn>
                  <a:cxn ang="0">
                    <a:pos x="136" y="179"/>
                  </a:cxn>
                  <a:cxn ang="0">
                    <a:pos x="180" y="153"/>
                  </a:cxn>
                  <a:cxn ang="0">
                    <a:pos x="212" y="84"/>
                  </a:cxn>
                  <a:cxn ang="0">
                    <a:pos x="216" y="1"/>
                  </a:cxn>
                  <a:cxn ang="0">
                    <a:pos x="201" y="273"/>
                  </a:cxn>
                  <a:cxn ang="0">
                    <a:pos x="170" y="349"/>
                  </a:cxn>
                  <a:cxn ang="0">
                    <a:pos x="184" y="369"/>
                  </a:cxn>
                  <a:cxn ang="0">
                    <a:pos x="290" y="150"/>
                  </a:cxn>
                  <a:cxn ang="0">
                    <a:pos x="339" y="97"/>
                  </a:cxn>
                  <a:cxn ang="0">
                    <a:pos x="152" y="120"/>
                  </a:cxn>
                  <a:cxn ang="0">
                    <a:pos x="195" y="74"/>
                  </a:cxn>
                  <a:cxn ang="0">
                    <a:pos x="158" y="0"/>
                  </a:cxn>
                  <a:cxn ang="0">
                    <a:pos x="255" y="243"/>
                  </a:cxn>
                  <a:cxn ang="0">
                    <a:pos x="288" y="301"/>
                  </a:cxn>
                  <a:cxn ang="0">
                    <a:pos x="306" y="317"/>
                  </a:cxn>
                  <a:cxn ang="0">
                    <a:pos x="99" y="204"/>
                  </a:cxn>
                  <a:cxn ang="0">
                    <a:pos x="34" y="189"/>
                  </a:cxn>
                  <a:cxn ang="0">
                    <a:pos x="247" y="103"/>
                  </a:cxn>
                  <a:cxn ang="0">
                    <a:pos x="243" y="86"/>
                  </a:cxn>
                  <a:cxn ang="0">
                    <a:pos x="275" y="10"/>
                  </a:cxn>
                  <a:cxn ang="0">
                    <a:pos x="285" y="211"/>
                  </a:cxn>
                  <a:cxn ang="0">
                    <a:pos x="338" y="254"/>
                  </a:cxn>
                  <a:cxn ang="0">
                    <a:pos x="365" y="253"/>
                  </a:cxn>
                  <a:cxn ang="0">
                    <a:pos x="265" y="133"/>
                  </a:cxn>
                  <a:cxn ang="0">
                    <a:pos x="311" y="70"/>
                  </a:cxn>
                  <a:cxn ang="0">
                    <a:pos x="243" y="192"/>
                  </a:cxn>
                  <a:cxn ang="0">
                    <a:pos x="318" y="169"/>
                  </a:cxn>
                  <a:cxn ang="0">
                    <a:pos x="385" y="119"/>
                  </a:cxn>
                  <a:cxn ang="0">
                    <a:pos x="135" y="138"/>
                  </a:cxn>
                  <a:cxn ang="0">
                    <a:pos x="75" y="95"/>
                  </a:cxn>
                  <a:cxn ang="0">
                    <a:pos x="54" y="82"/>
                  </a:cxn>
                  <a:cxn ang="0">
                    <a:pos x="91" y="57"/>
                  </a:cxn>
                  <a:cxn ang="0">
                    <a:pos x="148" y="31"/>
                  </a:cxn>
                  <a:cxn ang="0">
                    <a:pos x="153" y="274"/>
                  </a:cxn>
                  <a:cxn ang="0">
                    <a:pos x="109" y="279"/>
                  </a:cxn>
                  <a:cxn ang="0">
                    <a:pos x="91" y="355"/>
                  </a:cxn>
                  <a:cxn ang="0">
                    <a:pos x="340" y="230"/>
                  </a:cxn>
                  <a:cxn ang="0">
                    <a:pos x="339" y="182"/>
                  </a:cxn>
                  <a:cxn ang="0">
                    <a:pos x="363" y="185"/>
                  </a:cxn>
                  <a:cxn ang="0">
                    <a:pos x="229" y="278"/>
                  </a:cxn>
                  <a:cxn ang="0">
                    <a:pos x="228" y="357"/>
                  </a:cxn>
                  <a:cxn ang="0">
                    <a:pos x="210" y="341"/>
                  </a:cxn>
                  <a:cxn ang="0">
                    <a:pos x="247" y="302"/>
                  </a:cxn>
                  <a:cxn ang="0">
                    <a:pos x="300" y="365"/>
                  </a:cxn>
                  <a:cxn ang="0">
                    <a:pos x="261" y="223"/>
                  </a:cxn>
                  <a:cxn ang="0">
                    <a:pos x="308" y="279"/>
                  </a:cxn>
                  <a:cxn ang="0">
                    <a:pos x="332" y="289"/>
                  </a:cxn>
                  <a:cxn ang="0">
                    <a:pos x="51" y="278"/>
                  </a:cxn>
                  <a:cxn ang="0">
                    <a:pos x="24" y="220"/>
                  </a:cxn>
                  <a:cxn ang="0">
                    <a:pos x="152" y="226"/>
                  </a:cxn>
                  <a:cxn ang="0">
                    <a:pos x="91" y="269"/>
                  </a:cxn>
                  <a:cxn ang="0">
                    <a:pos x="42" y="336"/>
                  </a:cxn>
                  <a:cxn ang="0">
                    <a:pos x="129" y="179"/>
                  </a:cxn>
                  <a:cxn ang="0">
                    <a:pos x="60" y="147"/>
                  </a:cxn>
                  <a:cxn ang="0">
                    <a:pos x="39" y="141"/>
                  </a:cxn>
                  <a:cxn ang="0">
                    <a:pos x="164" y="284"/>
                  </a:cxn>
                  <a:cxn ang="0">
                    <a:pos x="142" y="350"/>
                  </a:cxn>
                </a:cxnLst>
                <a:rect l="0" t="0" r="r" b="b"/>
                <a:pathLst>
                  <a:path w="397" h="393">
                    <a:moveTo>
                      <a:pt x="27" y="97"/>
                    </a:moveTo>
                    <a:lnTo>
                      <a:pt x="37" y="93"/>
                    </a:lnTo>
                    <a:lnTo>
                      <a:pt x="41" y="110"/>
                    </a:lnTo>
                    <a:lnTo>
                      <a:pt x="55" y="110"/>
                    </a:lnTo>
                    <a:moveTo>
                      <a:pt x="58" y="106"/>
                    </a:moveTo>
                    <a:lnTo>
                      <a:pt x="59" y="127"/>
                    </a:lnTo>
                    <a:lnTo>
                      <a:pt x="76" y="123"/>
                    </a:lnTo>
                    <a:moveTo>
                      <a:pt x="76" y="123"/>
                    </a:moveTo>
                    <a:lnTo>
                      <a:pt x="80" y="140"/>
                    </a:lnTo>
                    <a:lnTo>
                      <a:pt x="97" y="136"/>
                    </a:lnTo>
                    <a:moveTo>
                      <a:pt x="97" y="136"/>
                    </a:moveTo>
                    <a:lnTo>
                      <a:pt x="101" y="153"/>
                    </a:lnTo>
                    <a:lnTo>
                      <a:pt x="115" y="152"/>
                    </a:lnTo>
                    <a:moveTo>
                      <a:pt x="118" y="149"/>
                    </a:moveTo>
                    <a:lnTo>
                      <a:pt x="119" y="169"/>
                    </a:lnTo>
                    <a:lnTo>
                      <a:pt x="136" y="165"/>
                    </a:lnTo>
                    <a:moveTo>
                      <a:pt x="136" y="165"/>
                    </a:moveTo>
                    <a:lnTo>
                      <a:pt x="136" y="179"/>
                    </a:lnTo>
                    <a:lnTo>
                      <a:pt x="157" y="178"/>
                    </a:lnTo>
                    <a:moveTo>
                      <a:pt x="157" y="178"/>
                    </a:moveTo>
                    <a:lnTo>
                      <a:pt x="164" y="192"/>
                    </a:lnTo>
                    <a:lnTo>
                      <a:pt x="178" y="184"/>
                    </a:lnTo>
                    <a:moveTo>
                      <a:pt x="178" y="184"/>
                    </a:moveTo>
                    <a:lnTo>
                      <a:pt x="185" y="198"/>
                    </a:lnTo>
                    <a:moveTo>
                      <a:pt x="149" y="144"/>
                    </a:moveTo>
                    <a:lnTo>
                      <a:pt x="148" y="124"/>
                    </a:lnTo>
                    <a:moveTo>
                      <a:pt x="180" y="153"/>
                    </a:moveTo>
                    <a:lnTo>
                      <a:pt x="163" y="144"/>
                    </a:lnTo>
                    <a:lnTo>
                      <a:pt x="149" y="144"/>
                    </a:lnTo>
                    <a:moveTo>
                      <a:pt x="203" y="129"/>
                    </a:moveTo>
                    <a:lnTo>
                      <a:pt x="186" y="139"/>
                    </a:lnTo>
                    <a:lnTo>
                      <a:pt x="180" y="153"/>
                    </a:lnTo>
                    <a:moveTo>
                      <a:pt x="206" y="104"/>
                    </a:moveTo>
                    <a:lnTo>
                      <a:pt x="189" y="115"/>
                    </a:lnTo>
                    <a:lnTo>
                      <a:pt x="203" y="129"/>
                    </a:lnTo>
                    <a:moveTo>
                      <a:pt x="212" y="84"/>
                    </a:moveTo>
                    <a:lnTo>
                      <a:pt x="198" y="91"/>
                    </a:lnTo>
                    <a:lnTo>
                      <a:pt x="206" y="104"/>
                    </a:lnTo>
                    <a:moveTo>
                      <a:pt x="215" y="60"/>
                    </a:moveTo>
                    <a:lnTo>
                      <a:pt x="201" y="67"/>
                    </a:lnTo>
                    <a:lnTo>
                      <a:pt x="208" y="80"/>
                    </a:lnTo>
                    <a:moveTo>
                      <a:pt x="217" y="35"/>
                    </a:moveTo>
                    <a:lnTo>
                      <a:pt x="204" y="43"/>
                    </a:lnTo>
                    <a:lnTo>
                      <a:pt x="215" y="60"/>
                    </a:lnTo>
                    <a:moveTo>
                      <a:pt x="216" y="1"/>
                    </a:moveTo>
                    <a:lnTo>
                      <a:pt x="227" y="11"/>
                    </a:lnTo>
                    <a:lnTo>
                      <a:pt x="210" y="22"/>
                    </a:lnTo>
                    <a:lnTo>
                      <a:pt x="217" y="35"/>
                    </a:lnTo>
                    <a:moveTo>
                      <a:pt x="242" y="251"/>
                    </a:moveTo>
                    <a:lnTo>
                      <a:pt x="259" y="253"/>
                    </a:lnTo>
                    <a:moveTo>
                      <a:pt x="218" y="262"/>
                    </a:moveTo>
                    <a:lnTo>
                      <a:pt x="235" y="265"/>
                    </a:lnTo>
                    <a:lnTo>
                      <a:pt x="242" y="251"/>
                    </a:lnTo>
                    <a:moveTo>
                      <a:pt x="201" y="273"/>
                    </a:moveTo>
                    <a:lnTo>
                      <a:pt x="215" y="279"/>
                    </a:lnTo>
                    <a:lnTo>
                      <a:pt x="218" y="262"/>
                    </a:lnTo>
                    <a:moveTo>
                      <a:pt x="178" y="297"/>
                    </a:moveTo>
                    <a:lnTo>
                      <a:pt x="195" y="286"/>
                    </a:lnTo>
                    <a:lnTo>
                      <a:pt x="201" y="273"/>
                    </a:lnTo>
                    <a:moveTo>
                      <a:pt x="168" y="315"/>
                    </a:moveTo>
                    <a:lnTo>
                      <a:pt x="185" y="311"/>
                    </a:lnTo>
                    <a:lnTo>
                      <a:pt x="178" y="297"/>
                    </a:lnTo>
                    <a:moveTo>
                      <a:pt x="170" y="349"/>
                    </a:moveTo>
                    <a:lnTo>
                      <a:pt x="172" y="332"/>
                    </a:lnTo>
                    <a:lnTo>
                      <a:pt x="168" y="315"/>
                    </a:lnTo>
                    <a:moveTo>
                      <a:pt x="184" y="369"/>
                    </a:moveTo>
                    <a:lnTo>
                      <a:pt x="187" y="352"/>
                    </a:lnTo>
                    <a:lnTo>
                      <a:pt x="170" y="349"/>
                    </a:lnTo>
                    <a:moveTo>
                      <a:pt x="195" y="393"/>
                    </a:moveTo>
                    <a:lnTo>
                      <a:pt x="184" y="383"/>
                    </a:lnTo>
                    <a:lnTo>
                      <a:pt x="201" y="372"/>
                    </a:lnTo>
                    <a:lnTo>
                      <a:pt x="184" y="369"/>
                    </a:lnTo>
                    <a:moveTo>
                      <a:pt x="222" y="172"/>
                    </a:moveTo>
                    <a:lnTo>
                      <a:pt x="208" y="166"/>
                    </a:lnTo>
                    <a:moveTo>
                      <a:pt x="246" y="168"/>
                    </a:moveTo>
                    <a:lnTo>
                      <a:pt x="228" y="159"/>
                    </a:lnTo>
                    <a:lnTo>
                      <a:pt x="222" y="172"/>
                    </a:lnTo>
                    <a:moveTo>
                      <a:pt x="266" y="161"/>
                    </a:moveTo>
                    <a:lnTo>
                      <a:pt x="252" y="154"/>
                    </a:lnTo>
                    <a:lnTo>
                      <a:pt x="246" y="168"/>
                    </a:lnTo>
                    <a:moveTo>
                      <a:pt x="290" y="150"/>
                    </a:moveTo>
                    <a:lnTo>
                      <a:pt x="276" y="143"/>
                    </a:lnTo>
                    <a:lnTo>
                      <a:pt x="266" y="161"/>
                    </a:lnTo>
                    <a:moveTo>
                      <a:pt x="314" y="145"/>
                    </a:moveTo>
                    <a:lnTo>
                      <a:pt x="296" y="136"/>
                    </a:lnTo>
                    <a:lnTo>
                      <a:pt x="290" y="150"/>
                    </a:lnTo>
                    <a:moveTo>
                      <a:pt x="333" y="117"/>
                    </a:moveTo>
                    <a:lnTo>
                      <a:pt x="323" y="128"/>
                    </a:lnTo>
                    <a:lnTo>
                      <a:pt x="314" y="145"/>
                    </a:lnTo>
                    <a:moveTo>
                      <a:pt x="339" y="97"/>
                    </a:moveTo>
                    <a:lnTo>
                      <a:pt x="326" y="104"/>
                    </a:lnTo>
                    <a:lnTo>
                      <a:pt x="333" y="117"/>
                    </a:lnTo>
                    <a:moveTo>
                      <a:pt x="352" y="69"/>
                    </a:moveTo>
                    <a:lnTo>
                      <a:pt x="349" y="86"/>
                    </a:lnTo>
                    <a:lnTo>
                      <a:pt x="332" y="83"/>
                    </a:lnTo>
                    <a:lnTo>
                      <a:pt x="339" y="97"/>
                    </a:lnTo>
                    <a:moveTo>
                      <a:pt x="141" y="103"/>
                    </a:moveTo>
                    <a:lnTo>
                      <a:pt x="143" y="86"/>
                    </a:lnTo>
                    <a:moveTo>
                      <a:pt x="152" y="120"/>
                    </a:moveTo>
                    <a:lnTo>
                      <a:pt x="158" y="106"/>
                    </a:lnTo>
                    <a:lnTo>
                      <a:pt x="141" y="103"/>
                    </a:lnTo>
                    <a:moveTo>
                      <a:pt x="179" y="119"/>
                    </a:moveTo>
                    <a:lnTo>
                      <a:pt x="169" y="130"/>
                    </a:lnTo>
                    <a:lnTo>
                      <a:pt x="155" y="123"/>
                    </a:lnTo>
                    <a:moveTo>
                      <a:pt x="185" y="98"/>
                    </a:moveTo>
                    <a:lnTo>
                      <a:pt x="172" y="106"/>
                    </a:lnTo>
                    <a:lnTo>
                      <a:pt x="179" y="119"/>
                    </a:lnTo>
                    <a:moveTo>
                      <a:pt x="195" y="74"/>
                    </a:moveTo>
                    <a:lnTo>
                      <a:pt x="178" y="85"/>
                    </a:lnTo>
                    <a:lnTo>
                      <a:pt x="185" y="98"/>
                    </a:lnTo>
                    <a:moveTo>
                      <a:pt x="183" y="43"/>
                    </a:moveTo>
                    <a:lnTo>
                      <a:pt x="184" y="57"/>
                    </a:lnTo>
                    <a:lnTo>
                      <a:pt x="195" y="74"/>
                    </a:lnTo>
                    <a:moveTo>
                      <a:pt x="169" y="23"/>
                    </a:moveTo>
                    <a:lnTo>
                      <a:pt x="170" y="44"/>
                    </a:lnTo>
                    <a:lnTo>
                      <a:pt x="183" y="43"/>
                    </a:lnTo>
                    <a:moveTo>
                      <a:pt x="158" y="0"/>
                    </a:moveTo>
                    <a:lnTo>
                      <a:pt x="165" y="13"/>
                    </a:lnTo>
                    <a:lnTo>
                      <a:pt x="155" y="24"/>
                    </a:lnTo>
                    <a:lnTo>
                      <a:pt x="169" y="23"/>
                    </a:lnTo>
                    <a:moveTo>
                      <a:pt x="211" y="248"/>
                    </a:moveTo>
                    <a:lnTo>
                      <a:pt x="193" y="239"/>
                    </a:lnTo>
                    <a:moveTo>
                      <a:pt x="231" y="234"/>
                    </a:moveTo>
                    <a:lnTo>
                      <a:pt x="217" y="227"/>
                    </a:lnTo>
                    <a:lnTo>
                      <a:pt x="211" y="248"/>
                    </a:lnTo>
                    <a:moveTo>
                      <a:pt x="255" y="243"/>
                    </a:moveTo>
                    <a:lnTo>
                      <a:pt x="248" y="230"/>
                    </a:lnTo>
                    <a:lnTo>
                      <a:pt x="231" y="234"/>
                    </a:lnTo>
                    <a:moveTo>
                      <a:pt x="263" y="264"/>
                    </a:moveTo>
                    <a:lnTo>
                      <a:pt x="269" y="250"/>
                    </a:lnTo>
                    <a:lnTo>
                      <a:pt x="255" y="243"/>
                    </a:lnTo>
                    <a:moveTo>
                      <a:pt x="270" y="284"/>
                    </a:moveTo>
                    <a:lnTo>
                      <a:pt x="277" y="270"/>
                    </a:lnTo>
                    <a:lnTo>
                      <a:pt x="263" y="264"/>
                    </a:lnTo>
                    <a:moveTo>
                      <a:pt x="288" y="301"/>
                    </a:moveTo>
                    <a:lnTo>
                      <a:pt x="287" y="287"/>
                    </a:lnTo>
                    <a:lnTo>
                      <a:pt x="274" y="287"/>
                    </a:lnTo>
                    <a:moveTo>
                      <a:pt x="306" y="317"/>
                    </a:moveTo>
                    <a:lnTo>
                      <a:pt x="305" y="303"/>
                    </a:lnTo>
                    <a:lnTo>
                      <a:pt x="288" y="301"/>
                    </a:lnTo>
                    <a:moveTo>
                      <a:pt x="337" y="333"/>
                    </a:moveTo>
                    <a:lnTo>
                      <a:pt x="323" y="334"/>
                    </a:lnTo>
                    <a:lnTo>
                      <a:pt x="323" y="320"/>
                    </a:lnTo>
                    <a:lnTo>
                      <a:pt x="306" y="317"/>
                    </a:lnTo>
                    <a:moveTo>
                      <a:pt x="164" y="198"/>
                    </a:moveTo>
                    <a:lnTo>
                      <a:pt x="182" y="208"/>
                    </a:lnTo>
                    <a:moveTo>
                      <a:pt x="144" y="206"/>
                    </a:moveTo>
                    <a:lnTo>
                      <a:pt x="162" y="216"/>
                    </a:lnTo>
                    <a:lnTo>
                      <a:pt x="168" y="202"/>
                    </a:lnTo>
                    <a:moveTo>
                      <a:pt x="120" y="217"/>
                    </a:moveTo>
                    <a:lnTo>
                      <a:pt x="134" y="223"/>
                    </a:lnTo>
                    <a:lnTo>
                      <a:pt x="144" y="206"/>
                    </a:lnTo>
                    <a:moveTo>
                      <a:pt x="99" y="204"/>
                    </a:moveTo>
                    <a:lnTo>
                      <a:pt x="103" y="221"/>
                    </a:lnTo>
                    <a:lnTo>
                      <a:pt x="120" y="217"/>
                    </a:lnTo>
                    <a:moveTo>
                      <a:pt x="82" y="194"/>
                    </a:moveTo>
                    <a:lnTo>
                      <a:pt x="86" y="211"/>
                    </a:lnTo>
                    <a:lnTo>
                      <a:pt x="99" y="204"/>
                    </a:lnTo>
                    <a:moveTo>
                      <a:pt x="58" y="192"/>
                    </a:moveTo>
                    <a:lnTo>
                      <a:pt x="69" y="202"/>
                    </a:lnTo>
                    <a:lnTo>
                      <a:pt x="82" y="194"/>
                    </a:lnTo>
                    <a:moveTo>
                      <a:pt x="34" y="189"/>
                    </a:moveTo>
                    <a:lnTo>
                      <a:pt x="45" y="206"/>
                    </a:lnTo>
                    <a:lnTo>
                      <a:pt x="58" y="192"/>
                    </a:lnTo>
                    <a:moveTo>
                      <a:pt x="0" y="204"/>
                    </a:moveTo>
                    <a:lnTo>
                      <a:pt x="6" y="190"/>
                    </a:lnTo>
                    <a:lnTo>
                      <a:pt x="21" y="203"/>
                    </a:lnTo>
                    <a:lnTo>
                      <a:pt x="34" y="189"/>
                    </a:lnTo>
                    <a:moveTo>
                      <a:pt x="267" y="89"/>
                    </a:moveTo>
                    <a:lnTo>
                      <a:pt x="284" y="91"/>
                    </a:lnTo>
                    <a:moveTo>
                      <a:pt x="247" y="103"/>
                    </a:moveTo>
                    <a:lnTo>
                      <a:pt x="264" y="106"/>
                    </a:lnTo>
                    <a:lnTo>
                      <a:pt x="267" y="89"/>
                    </a:lnTo>
                    <a:moveTo>
                      <a:pt x="230" y="121"/>
                    </a:moveTo>
                    <a:lnTo>
                      <a:pt x="248" y="124"/>
                    </a:lnTo>
                    <a:lnTo>
                      <a:pt x="247" y="103"/>
                    </a:lnTo>
                    <a:moveTo>
                      <a:pt x="233" y="97"/>
                    </a:moveTo>
                    <a:lnTo>
                      <a:pt x="219" y="104"/>
                    </a:lnTo>
                    <a:lnTo>
                      <a:pt x="230" y="121"/>
                    </a:lnTo>
                    <a:moveTo>
                      <a:pt x="243" y="86"/>
                    </a:moveTo>
                    <a:lnTo>
                      <a:pt x="226" y="83"/>
                    </a:lnTo>
                    <a:lnTo>
                      <a:pt x="233" y="97"/>
                    </a:lnTo>
                    <a:moveTo>
                      <a:pt x="263" y="72"/>
                    </a:moveTo>
                    <a:lnTo>
                      <a:pt x="246" y="69"/>
                    </a:lnTo>
                    <a:lnTo>
                      <a:pt x="243" y="86"/>
                    </a:lnTo>
                    <a:moveTo>
                      <a:pt x="276" y="44"/>
                    </a:moveTo>
                    <a:lnTo>
                      <a:pt x="266" y="54"/>
                    </a:lnTo>
                    <a:lnTo>
                      <a:pt x="263" y="72"/>
                    </a:lnTo>
                    <a:moveTo>
                      <a:pt x="275" y="10"/>
                    </a:moveTo>
                    <a:lnTo>
                      <a:pt x="278" y="20"/>
                    </a:lnTo>
                    <a:lnTo>
                      <a:pt x="268" y="30"/>
                    </a:lnTo>
                    <a:lnTo>
                      <a:pt x="276" y="44"/>
                    </a:lnTo>
                    <a:moveTo>
                      <a:pt x="257" y="205"/>
                    </a:moveTo>
                    <a:lnTo>
                      <a:pt x="240" y="203"/>
                    </a:lnTo>
                    <a:moveTo>
                      <a:pt x="277" y="191"/>
                    </a:moveTo>
                    <a:lnTo>
                      <a:pt x="260" y="188"/>
                    </a:lnTo>
                    <a:lnTo>
                      <a:pt x="254" y="202"/>
                    </a:lnTo>
                    <a:moveTo>
                      <a:pt x="285" y="211"/>
                    </a:moveTo>
                    <a:lnTo>
                      <a:pt x="291" y="198"/>
                    </a:lnTo>
                    <a:lnTo>
                      <a:pt x="277" y="191"/>
                    </a:lnTo>
                    <a:moveTo>
                      <a:pt x="296" y="235"/>
                    </a:moveTo>
                    <a:lnTo>
                      <a:pt x="299" y="218"/>
                    </a:lnTo>
                    <a:lnTo>
                      <a:pt x="285" y="211"/>
                    </a:lnTo>
                    <a:moveTo>
                      <a:pt x="317" y="255"/>
                    </a:moveTo>
                    <a:lnTo>
                      <a:pt x="310" y="241"/>
                    </a:lnTo>
                    <a:lnTo>
                      <a:pt x="296" y="235"/>
                    </a:lnTo>
                    <a:moveTo>
                      <a:pt x="338" y="254"/>
                    </a:moveTo>
                    <a:lnTo>
                      <a:pt x="327" y="244"/>
                    </a:lnTo>
                    <a:lnTo>
                      <a:pt x="317" y="255"/>
                    </a:lnTo>
                    <a:moveTo>
                      <a:pt x="365" y="253"/>
                    </a:moveTo>
                    <a:lnTo>
                      <a:pt x="351" y="240"/>
                    </a:lnTo>
                    <a:lnTo>
                      <a:pt x="341" y="251"/>
                    </a:lnTo>
                    <a:moveTo>
                      <a:pt x="389" y="242"/>
                    </a:moveTo>
                    <a:lnTo>
                      <a:pt x="389" y="249"/>
                    </a:lnTo>
                    <a:lnTo>
                      <a:pt x="375" y="236"/>
                    </a:lnTo>
                    <a:lnTo>
                      <a:pt x="365" y="253"/>
                    </a:lnTo>
                    <a:moveTo>
                      <a:pt x="198" y="163"/>
                    </a:moveTo>
                    <a:lnTo>
                      <a:pt x="184" y="157"/>
                    </a:lnTo>
                    <a:moveTo>
                      <a:pt x="221" y="152"/>
                    </a:moveTo>
                    <a:lnTo>
                      <a:pt x="207" y="145"/>
                    </a:lnTo>
                    <a:lnTo>
                      <a:pt x="198" y="163"/>
                    </a:lnTo>
                    <a:moveTo>
                      <a:pt x="241" y="144"/>
                    </a:moveTo>
                    <a:lnTo>
                      <a:pt x="228" y="138"/>
                    </a:lnTo>
                    <a:lnTo>
                      <a:pt x="221" y="152"/>
                    </a:lnTo>
                    <a:moveTo>
                      <a:pt x="265" y="133"/>
                    </a:moveTo>
                    <a:lnTo>
                      <a:pt x="251" y="127"/>
                    </a:lnTo>
                    <a:lnTo>
                      <a:pt x="245" y="141"/>
                    </a:lnTo>
                    <a:moveTo>
                      <a:pt x="289" y="115"/>
                    </a:moveTo>
                    <a:lnTo>
                      <a:pt x="271" y="119"/>
                    </a:lnTo>
                    <a:lnTo>
                      <a:pt x="265" y="133"/>
                    </a:lnTo>
                    <a:moveTo>
                      <a:pt x="298" y="91"/>
                    </a:moveTo>
                    <a:lnTo>
                      <a:pt x="285" y="98"/>
                    </a:lnTo>
                    <a:lnTo>
                      <a:pt x="289" y="115"/>
                    </a:lnTo>
                    <a:moveTo>
                      <a:pt x="311" y="70"/>
                    </a:moveTo>
                    <a:lnTo>
                      <a:pt x="294" y="74"/>
                    </a:lnTo>
                    <a:lnTo>
                      <a:pt x="298" y="91"/>
                    </a:lnTo>
                    <a:moveTo>
                      <a:pt x="313" y="39"/>
                    </a:moveTo>
                    <a:lnTo>
                      <a:pt x="320" y="46"/>
                    </a:lnTo>
                    <a:lnTo>
                      <a:pt x="300" y="53"/>
                    </a:lnTo>
                    <a:lnTo>
                      <a:pt x="307" y="67"/>
                    </a:lnTo>
                    <a:moveTo>
                      <a:pt x="223" y="200"/>
                    </a:moveTo>
                    <a:lnTo>
                      <a:pt x="206" y="197"/>
                    </a:lnTo>
                    <a:moveTo>
                      <a:pt x="243" y="192"/>
                    </a:moveTo>
                    <a:lnTo>
                      <a:pt x="226" y="183"/>
                    </a:lnTo>
                    <a:lnTo>
                      <a:pt x="223" y="200"/>
                    </a:lnTo>
                    <a:moveTo>
                      <a:pt x="263" y="178"/>
                    </a:moveTo>
                    <a:lnTo>
                      <a:pt x="249" y="172"/>
                    </a:lnTo>
                    <a:lnTo>
                      <a:pt x="246" y="189"/>
                    </a:lnTo>
                    <a:moveTo>
                      <a:pt x="287" y="181"/>
                    </a:moveTo>
                    <a:lnTo>
                      <a:pt x="276" y="164"/>
                    </a:lnTo>
                    <a:lnTo>
                      <a:pt x="263" y="178"/>
                    </a:lnTo>
                    <a:moveTo>
                      <a:pt x="318" y="169"/>
                    </a:moveTo>
                    <a:lnTo>
                      <a:pt x="301" y="166"/>
                    </a:lnTo>
                    <a:lnTo>
                      <a:pt x="291" y="177"/>
                    </a:lnTo>
                    <a:moveTo>
                      <a:pt x="334" y="151"/>
                    </a:moveTo>
                    <a:lnTo>
                      <a:pt x="317" y="149"/>
                    </a:lnTo>
                    <a:lnTo>
                      <a:pt x="318" y="169"/>
                    </a:lnTo>
                    <a:moveTo>
                      <a:pt x="351" y="141"/>
                    </a:moveTo>
                    <a:lnTo>
                      <a:pt x="334" y="131"/>
                    </a:lnTo>
                    <a:lnTo>
                      <a:pt x="334" y="151"/>
                    </a:lnTo>
                    <a:moveTo>
                      <a:pt x="385" y="119"/>
                    </a:moveTo>
                    <a:lnTo>
                      <a:pt x="371" y="133"/>
                    </a:lnTo>
                    <a:lnTo>
                      <a:pt x="354" y="123"/>
                    </a:lnTo>
                    <a:lnTo>
                      <a:pt x="348" y="137"/>
                    </a:lnTo>
                    <a:moveTo>
                      <a:pt x="173" y="160"/>
                    </a:moveTo>
                    <a:lnTo>
                      <a:pt x="177" y="177"/>
                    </a:lnTo>
                    <a:moveTo>
                      <a:pt x="152" y="147"/>
                    </a:moveTo>
                    <a:lnTo>
                      <a:pt x="156" y="164"/>
                    </a:lnTo>
                    <a:lnTo>
                      <a:pt x="173" y="160"/>
                    </a:lnTo>
                    <a:moveTo>
                      <a:pt x="135" y="138"/>
                    </a:moveTo>
                    <a:lnTo>
                      <a:pt x="135" y="151"/>
                    </a:lnTo>
                    <a:lnTo>
                      <a:pt x="152" y="147"/>
                    </a:lnTo>
                    <a:moveTo>
                      <a:pt x="117" y="121"/>
                    </a:moveTo>
                    <a:lnTo>
                      <a:pt x="118" y="135"/>
                    </a:lnTo>
                    <a:lnTo>
                      <a:pt x="135" y="138"/>
                    </a:lnTo>
                    <a:moveTo>
                      <a:pt x="96" y="108"/>
                    </a:moveTo>
                    <a:lnTo>
                      <a:pt x="100" y="125"/>
                    </a:lnTo>
                    <a:lnTo>
                      <a:pt x="117" y="121"/>
                    </a:lnTo>
                    <a:moveTo>
                      <a:pt x="75" y="95"/>
                    </a:moveTo>
                    <a:lnTo>
                      <a:pt x="79" y="112"/>
                    </a:lnTo>
                    <a:lnTo>
                      <a:pt x="96" y="108"/>
                    </a:lnTo>
                    <a:moveTo>
                      <a:pt x="58" y="79"/>
                    </a:moveTo>
                    <a:lnTo>
                      <a:pt x="58" y="99"/>
                    </a:lnTo>
                    <a:lnTo>
                      <a:pt x="75" y="95"/>
                    </a:lnTo>
                    <a:moveTo>
                      <a:pt x="46" y="48"/>
                    </a:moveTo>
                    <a:lnTo>
                      <a:pt x="60" y="55"/>
                    </a:lnTo>
                    <a:lnTo>
                      <a:pt x="43" y="65"/>
                    </a:lnTo>
                    <a:lnTo>
                      <a:pt x="54" y="82"/>
                    </a:lnTo>
                    <a:moveTo>
                      <a:pt x="141" y="110"/>
                    </a:moveTo>
                    <a:lnTo>
                      <a:pt x="142" y="131"/>
                    </a:lnTo>
                    <a:moveTo>
                      <a:pt x="123" y="94"/>
                    </a:moveTo>
                    <a:lnTo>
                      <a:pt x="124" y="114"/>
                    </a:lnTo>
                    <a:lnTo>
                      <a:pt x="141" y="110"/>
                    </a:lnTo>
                    <a:moveTo>
                      <a:pt x="105" y="77"/>
                    </a:moveTo>
                    <a:lnTo>
                      <a:pt x="109" y="94"/>
                    </a:lnTo>
                    <a:lnTo>
                      <a:pt x="123" y="94"/>
                    </a:lnTo>
                    <a:moveTo>
                      <a:pt x="91" y="57"/>
                    </a:moveTo>
                    <a:lnTo>
                      <a:pt x="92" y="77"/>
                    </a:lnTo>
                    <a:lnTo>
                      <a:pt x="105" y="77"/>
                    </a:lnTo>
                    <a:moveTo>
                      <a:pt x="115" y="60"/>
                    </a:moveTo>
                    <a:lnTo>
                      <a:pt x="104" y="50"/>
                    </a:lnTo>
                    <a:lnTo>
                      <a:pt x="88" y="60"/>
                    </a:lnTo>
                    <a:moveTo>
                      <a:pt x="136" y="59"/>
                    </a:moveTo>
                    <a:lnTo>
                      <a:pt x="125" y="49"/>
                    </a:lnTo>
                    <a:lnTo>
                      <a:pt x="115" y="60"/>
                    </a:lnTo>
                    <a:moveTo>
                      <a:pt x="148" y="31"/>
                    </a:moveTo>
                    <a:lnTo>
                      <a:pt x="149" y="45"/>
                    </a:lnTo>
                    <a:lnTo>
                      <a:pt x="139" y="55"/>
                    </a:lnTo>
                    <a:moveTo>
                      <a:pt x="124" y="8"/>
                    </a:moveTo>
                    <a:lnTo>
                      <a:pt x="131" y="14"/>
                    </a:lnTo>
                    <a:lnTo>
                      <a:pt x="131" y="28"/>
                    </a:lnTo>
                    <a:lnTo>
                      <a:pt x="148" y="31"/>
                    </a:lnTo>
                    <a:moveTo>
                      <a:pt x="163" y="250"/>
                    </a:moveTo>
                    <a:lnTo>
                      <a:pt x="146" y="247"/>
                    </a:lnTo>
                    <a:moveTo>
                      <a:pt x="153" y="274"/>
                    </a:moveTo>
                    <a:lnTo>
                      <a:pt x="174" y="267"/>
                    </a:lnTo>
                    <a:lnTo>
                      <a:pt x="163" y="250"/>
                    </a:lnTo>
                    <a:moveTo>
                      <a:pt x="147" y="295"/>
                    </a:moveTo>
                    <a:lnTo>
                      <a:pt x="161" y="288"/>
                    </a:lnTo>
                    <a:lnTo>
                      <a:pt x="153" y="274"/>
                    </a:lnTo>
                    <a:moveTo>
                      <a:pt x="140" y="275"/>
                    </a:moveTo>
                    <a:lnTo>
                      <a:pt x="133" y="289"/>
                    </a:lnTo>
                    <a:lnTo>
                      <a:pt x="147" y="295"/>
                    </a:lnTo>
                    <a:moveTo>
                      <a:pt x="109" y="279"/>
                    </a:moveTo>
                    <a:lnTo>
                      <a:pt x="122" y="272"/>
                    </a:lnTo>
                    <a:lnTo>
                      <a:pt x="140" y="275"/>
                    </a:lnTo>
                    <a:moveTo>
                      <a:pt x="103" y="300"/>
                    </a:moveTo>
                    <a:lnTo>
                      <a:pt x="116" y="293"/>
                    </a:lnTo>
                    <a:lnTo>
                      <a:pt x="109" y="279"/>
                    </a:lnTo>
                    <a:moveTo>
                      <a:pt x="100" y="324"/>
                    </a:moveTo>
                    <a:lnTo>
                      <a:pt x="114" y="317"/>
                    </a:lnTo>
                    <a:lnTo>
                      <a:pt x="103" y="300"/>
                    </a:lnTo>
                    <a:moveTo>
                      <a:pt x="91" y="355"/>
                    </a:moveTo>
                    <a:lnTo>
                      <a:pt x="87" y="345"/>
                    </a:lnTo>
                    <a:lnTo>
                      <a:pt x="104" y="341"/>
                    </a:lnTo>
                    <a:lnTo>
                      <a:pt x="100" y="324"/>
                    </a:lnTo>
                    <a:moveTo>
                      <a:pt x="370" y="191"/>
                    </a:moveTo>
                    <a:lnTo>
                      <a:pt x="387" y="194"/>
                    </a:lnTo>
                    <a:moveTo>
                      <a:pt x="357" y="212"/>
                    </a:moveTo>
                    <a:lnTo>
                      <a:pt x="371" y="212"/>
                    </a:lnTo>
                    <a:lnTo>
                      <a:pt x="367" y="195"/>
                    </a:lnTo>
                    <a:moveTo>
                      <a:pt x="340" y="230"/>
                    </a:moveTo>
                    <a:lnTo>
                      <a:pt x="354" y="230"/>
                    </a:lnTo>
                    <a:lnTo>
                      <a:pt x="354" y="216"/>
                    </a:lnTo>
                    <a:moveTo>
                      <a:pt x="329" y="207"/>
                    </a:moveTo>
                    <a:lnTo>
                      <a:pt x="320" y="224"/>
                    </a:lnTo>
                    <a:lnTo>
                      <a:pt x="337" y="234"/>
                    </a:lnTo>
                    <a:moveTo>
                      <a:pt x="315" y="186"/>
                    </a:moveTo>
                    <a:lnTo>
                      <a:pt x="312" y="204"/>
                    </a:lnTo>
                    <a:lnTo>
                      <a:pt x="326" y="210"/>
                    </a:lnTo>
                    <a:moveTo>
                      <a:pt x="339" y="182"/>
                    </a:moveTo>
                    <a:lnTo>
                      <a:pt x="328" y="172"/>
                    </a:lnTo>
                    <a:lnTo>
                      <a:pt x="315" y="186"/>
                    </a:lnTo>
                    <a:moveTo>
                      <a:pt x="363" y="185"/>
                    </a:moveTo>
                    <a:lnTo>
                      <a:pt x="349" y="172"/>
                    </a:lnTo>
                    <a:lnTo>
                      <a:pt x="339" y="182"/>
                    </a:lnTo>
                    <a:moveTo>
                      <a:pt x="397" y="177"/>
                    </a:moveTo>
                    <a:lnTo>
                      <a:pt x="390" y="184"/>
                    </a:lnTo>
                    <a:lnTo>
                      <a:pt x="376" y="171"/>
                    </a:lnTo>
                    <a:lnTo>
                      <a:pt x="363" y="185"/>
                    </a:lnTo>
                    <a:moveTo>
                      <a:pt x="207" y="252"/>
                    </a:moveTo>
                    <a:lnTo>
                      <a:pt x="205" y="269"/>
                    </a:lnTo>
                    <a:moveTo>
                      <a:pt x="232" y="261"/>
                    </a:moveTo>
                    <a:lnTo>
                      <a:pt x="228" y="244"/>
                    </a:lnTo>
                    <a:lnTo>
                      <a:pt x="207" y="252"/>
                    </a:lnTo>
                    <a:moveTo>
                      <a:pt x="250" y="278"/>
                    </a:moveTo>
                    <a:lnTo>
                      <a:pt x="245" y="261"/>
                    </a:lnTo>
                    <a:lnTo>
                      <a:pt x="232" y="261"/>
                    </a:lnTo>
                    <a:moveTo>
                      <a:pt x="229" y="278"/>
                    </a:moveTo>
                    <a:lnTo>
                      <a:pt x="246" y="288"/>
                    </a:lnTo>
                    <a:lnTo>
                      <a:pt x="250" y="278"/>
                    </a:lnTo>
                    <a:moveTo>
                      <a:pt x="213" y="310"/>
                    </a:moveTo>
                    <a:lnTo>
                      <a:pt x="219" y="296"/>
                    </a:lnTo>
                    <a:lnTo>
                      <a:pt x="232" y="282"/>
                    </a:lnTo>
                    <a:moveTo>
                      <a:pt x="217" y="334"/>
                    </a:moveTo>
                    <a:lnTo>
                      <a:pt x="230" y="320"/>
                    </a:lnTo>
                    <a:lnTo>
                      <a:pt x="213" y="310"/>
                    </a:lnTo>
                    <a:moveTo>
                      <a:pt x="228" y="357"/>
                    </a:moveTo>
                    <a:lnTo>
                      <a:pt x="234" y="343"/>
                    </a:lnTo>
                    <a:lnTo>
                      <a:pt x="224" y="334"/>
                    </a:lnTo>
                    <a:moveTo>
                      <a:pt x="246" y="388"/>
                    </a:moveTo>
                    <a:lnTo>
                      <a:pt x="236" y="378"/>
                    </a:lnTo>
                    <a:lnTo>
                      <a:pt x="242" y="364"/>
                    </a:lnTo>
                    <a:lnTo>
                      <a:pt x="228" y="357"/>
                    </a:lnTo>
                    <a:moveTo>
                      <a:pt x="215" y="365"/>
                    </a:moveTo>
                    <a:lnTo>
                      <a:pt x="208" y="379"/>
                    </a:lnTo>
                    <a:moveTo>
                      <a:pt x="210" y="341"/>
                    </a:moveTo>
                    <a:lnTo>
                      <a:pt x="201" y="358"/>
                    </a:lnTo>
                    <a:lnTo>
                      <a:pt x="215" y="365"/>
                    </a:lnTo>
                    <a:moveTo>
                      <a:pt x="203" y="321"/>
                    </a:moveTo>
                    <a:lnTo>
                      <a:pt x="197" y="334"/>
                    </a:lnTo>
                    <a:lnTo>
                      <a:pt x="210" y="341"/>
                    </a:lnTo>
                    <a:moveTo>
                      <a:pt x="230" y="313"/>
                    </a:moveTo>
                    <a:lnTo>
                      <a:pt x="213" y="303"/>
                    </a:lnTo>
                    <a:lnTo>
                      <a:pt x="203" y="321"/>
                    </a:lnTo>
                    <a:moveTo>
                      <a:pt x="247" y="302"/>
                    </a:moveTo>
                    <a:lnTo>
                      <a:pt x="233" y="295"/>
                    </a:lnTo>
                    <a:lnTo>
                      <a:pt x="230" y="313"/>
                    </a:lnTo>
                    <a:moveTo>
                      <a:pt x="268" y="315"/>
                    </a:moveTo>
                    <a:lnTo>
                      <a:pt x="264" y="298"/>
                    </a:lnTo>
                    <a:lnTo>
                      <a:pt x="247" y="302"/>
                    </a:lnTo>
                    <a:moveTo>
                      <a:pt x="275" y="335"/>
                    </a:moveTo>
                    <a:lnTo>
                      <a:pt x="282" y="321"/>
                    </a:lnTo>
                    <a:lnTo>
                      <a:pt x="268" y="315"/>
                    </a:lnTo>
                    <a:moveTo>
                      <a:pt x="300" y="365"/>
                    </a:moveTo>
                    <a:lnTo>
                      <a:pt x="286" y="359"/>
                    </a:lnTo>
                    <a:lnTo>
                      <a:pt x="293" y="345"/>
                    </a:lnTo>
                    <a:lnTo>
                      <a:pt x="279" y="338"/>
                    </a:lnTo>
                    <a:moveTo>
                      <a:pt x="213" y="217"/>
                    </a:moveTo>
                    <a:lnTo>
                      <a:pt x="202" y="201"/>
                    </a:lnTo>
                    <a:moveTo>
                      <a:pt x="237" y="220"/>
                    </a:moveTo>
                    <a:lnTo>
                      <a:pt x="226" y="203"/>
                    </a:lnTo>
                    <a:lnTo>
                      <a:pt x="213" y="217"/>
                    </a:lnTo>
                    <a:moveTo>
                      <a:pt x="261" y="223"/>
                    </a:moveTo>
                    <a:lnTo>
                      <a:pt x="250" y="206"/>
                    </a:lnTo>
                    <a:lnTo>
                      <a:pt x="237" y="220"/>
                    </a:lnTo>
                    <a:moveTo>
                      <a:pt x="276" y="243"/>
                    </a:moveTo>
                    <a:lnTo>
                      <a:pt x="279" y="225"/>
                    </a:lnTo>
                    <a:lnTo>
                      <a:pt x="261" y="223"/>
                    </a:lnTo>
                    <a:moveTo>
                      <a:pt x="287" y="259"/>
                    </a:moveTo>
                    <a:lnTo>
                      <a:pt x="289" y="242"/>
                    </a:lnTo>
                    <a:lnTo>
                      <a:pt x="272" y="239"/>
                    </a:lnTo>
                    <a:moveTo>
                      <a:pt x="308" y="279"/>
                    </a:moveTo>
                    <a:lnTo>
                      <a:pt x="304" y="262"/>
                    </a:lnTo>
                    <a:lnTo>
                      <a:pt x="287" y="259"/>
                    </a:lnTo>
                    <a:moveTo>
                      <a:pt x="332" y="289"/>
                    </a:moveTo>
                    <a:lnTo>
                      <a:pt x="325" y="275"/>
                    </a:lnTo>
                    <a:lnTo>
                      <a:pt x="308" y="279"/>
                    </a:lnTo>
                    <a:moveTo>
                      <a:pt x="363" y="298"/>
                    </a:moveTo>
                    <a:lnTo>
                      <a:pt x="353" y="302"/>
                    </a:lnTo>
                    <a:lnTo>
                      <a:pt x="349" y="285"/>
                    </a:lnTo>
                    <a:lnTo>
                      <a:pt x="332" y="289"/>
                    </a:lnTo>
                    <a:moveTo>
                      <a:pt x="107" y="238"/>
                    </a:moveTo>
                    <a:lnTo>
                      <a:pt x="121" y="238"/>
                    </a:lnTo>
                    <a:moveTo>
                      <a:pt x="87" y="252"/>
                    </a:moveTo>
                    <a:lnTo>
                      <a:pt x="105" y="255"/>
                    </a:lnTo>
                    <a:lnTo>
                      <a:pt x="107" y="238"/>
                    </a:lnTo>
                    <a:moveTo>
                      <a:pt x="67" y="267"/>
                    </a:moveTo>
                    <a:lnTo>
                      <a:pt x="88" y="266"/>
                    </a:lnTo>
                    <a:lnTo>
                      <a:pt x="87" y="252"/>
                    </a:lnTo>
                    <a:moveTo>
                      <a:pt x="51" y="278"/>
                    </a:moveTo>
                    <a:lnTo>
                      <a:pt x="68" y="280"/>
                    </a:lnTo>
                    <a:lnTo>
                      <a:pt x="67" y="267"/>
                    </a:lnTo>
                    <a:moveTo>
                      <a:pt x="53" y="254"/>
                    </a:moveTo>
                    <a:lnTo>
                      <a:pt x="40" y="268"/>
                    </a:lnTo>
                    <a:lnTo>
                      <a:pt x="51" y="278"/>
                    </a:lnTo>
                    <a:moveTo>
                      <a:pt x="52" y="233"/>
                    </a:moveTo>
                    <a:lnTo>
                      <a:pt x="42" y="244"/>
                    </a:lnTo>
                    <a:lnTo>
                      <a:pt x="53" y="254"/>
                    </a:lnTo>
                    <a:moveTo>
                      <a:pt x="24" y="220"/>
                    </a:moveTo>
                    <a:lnTo>
                      <a:pt x="38" y="220"/>
                    </a:lnTo>
                    <a:lnTo>
                      <a:pt x="52" y="233"/>
                    </a:lnTo>
                    <a:moveTo>
                      <a:pt x="5" y="248"/>
                    </a:moveTo>
                    <a:lnTo>
                      <a:pt x="8" y="238"/>
                    </a:lnTo>
                    <a:lnTo>
                      <a:pt x="25" y="234"/>
                    </a:lnTo>
                    <a:lnTo>
                      <a:pt x="24" y="220"/>
                    </a:lnTo>
                    <a:moveTo>
                      <a:pt x="175" y="215"/>
                    </a:moveTo>
                    <a:lnTo>
                      <a:pt x="193" y="218"/>
                    </a:lnTo>
                    <a:moveTo>
                      <a:pt x="152" y="226"/>
                    </a:moveTo>
                    <a:lnTo>
                      <a:pt x="169" y="229"/>
                    </a:lnTo>
                    <a:lnTo>
                      <a:pt x="175" y="215"/>
                    </a:lnTo>
                    <a:moveTo>
                      <a:pt x="132" y="241"/>
                    </a:moveTo>
                    <a:lnTo>
                      <a:pt x="149" y="244"/>
                    </a:lnTo>
                    <a:lnTo>
                      <a:pt x="152" y="226"/>
                    </a:lnTo>
                    <a:moveTo>
                      <a:pt x="111" y="248"/>
                    </a:moveTo>
                    <a:lnTo>
                      <a:pt x="125" y="255"/>
                    </a:lnTo>
                    <a:lnTo>
                      <a:pt x="132" y="241"/>
                    </a:lnTo>
                    <a:moveTo>
                      <a:pt x="91" y="269"/>
                    </a:moveTo>
                    <a:lnTo>
                      <a:pt x="108" y="265"/>
                    </a:lnTo>
                    <a:lnTo>
                      <a:pt x="111" y="248"/>
                    </a:lnTo>
                    <a:moveTo>
                      <a:pt x="78" y="290"/>
                    </a:moveTo>
                    <a:lnTo>
                      <a:pt x="95" y="286"/>
                    </a:lnTo>
                    <a:lnTo>
                      <a:pt x="91" y="269"/>
                    </a:lnTo>
                    <a:moveTo>
                      <a:pt x="65" y="311"/>
                    </a:moveTo>
                    <a:lnTo>
                      <a:pt x="82" y="307"/>
                    </a:lnTo>
                    <a:lnTo>
                      <a:pt x="78" y="290"/>
                    </a:lnTo>
                    <a:moveTo>
                      <a:pt x="42" y="336"/>
                    </a:moveTo>
                    <a:lnTo>
                      <a:pt x="45" y="312"/>
                    </a:lnTo>
                    <a:lnTo>
                      <a:pt x="52" y="326"/>
                    </a:lnTo>
                    <a:lnTo>
                      <a:pt x="69" y="315"/>
                    </a:lnTo>
                    <a:moveTo>
                      <a:pt x="92" y="191"/>
                    </a:moveTo>
                    <a:lnTo>
                      <a:pt x="85" y="177"/>
                    </a:lnTo>
                    <a:moveTo>
                      <a:pt x="113" y="197"/>
                    </a:moveTo>
                    <a:lnTo>
                      <a:pt x="106" y="183"/>
                    </a:lnTo>
                    <a:lnTo>
                      <a:pt x="92" y="191"/>
                    </a:lnTo>
                    <a:moveTo>
                      <a:pt x="129" y="179"/>
                    </a:moveTo>
                    <a:lnTo>
                      <a:pt x="130" y="193"/>
                    </a:lnTo>
                    <a:lnTo>
                      <a:pt x="113" y="197"/>
                    </a:lnTo>
                    <a:moveTo>
                      <a:pt x="115" y="159"/>
                    </a:moveTo>
                    <a:lnTo>
                      <a:pt x="112" y="176"/>
                    </a:lnTo>
                    <a:lnTo>
                      <a:pt x="129" y="179"/>
                    </a:lnTo>
                    <a:moveTo>
                      <a:pt x="87" y="146"/>
                    </a:moveTo>
                    <a:lnTo>
                      <a:pt x="94" y="160"/>
                    </a:lnTo>
                    <a:lnTo>
                      <a:pt x="115" y="159"/>
                    </a:lnTo>
                    <a:moveTo>
                      <a:pt x="60" y="147"/>
                    </a:moveTo>
                    <a:lnTo>
                      <a:pt x="74" y="160"/>
                    </a:lnTo>
                    <a:lnTo>
                      <a:pt x="87" y="146"/>
                    </a:lnTo>
                    <a:moveTo>
                      <a:pt x="42" y="144"/>
                    </a:moveTo>
                    <a:lnTo>
                      <a:pt x="50" y="158"/>
                    </a:lnTo>
                    <a:lnTo>
                      <a:pt x="60" y="147"/>
                    </a:lnTo>
                    <a:moveTo>
                      <a:pt x="1" y="146"/>
                    </a:moveTo>
                    <a:lnTo>
                      <a:pt x="18" y="135"/>
                    </a:lnTo>
                    <a:lnTo>
                      <a:pt x="26" y="148"/>
                    </a:lnTo>
                    <a:lnTo>
                      <a:pt x="39" y="141"/>
                    </a:lnTo>
                    <a:moveTo>
                      <a:pt x="189" y="215"/>
                    </a:moveTo>
                    <a:lnTo>
                      <a:pt x="202" y="207"/>
                    </a:lnTo>
                    <a:moveTo>
                      <a:pt x="180" y="239"/>
                    </a:moveTo>
                    <a:lnTo>
                      <a:pt x="196" y="228"/>
                    </a:lnTo>
                    <a:lnTo>
                      <a:pt x="189" y="215"/>
                    </a:lnTo>
                    <a:moveTo>
                      <a:pt x="173" y="260"/>
                    </a:moveTo>
                    <a:lnTo>
                      <a:pt x="187" y="253"/>
                    </a:lnTo>
                    <a:lnTo>
                      <a:pt x="180" y="239"/>
                    </a:lnTo>
                    <a:moveTo>
                      <a:pt x="164" y="284"/>
                    </a:moveTo>
                    <a:lnTo>
                      <a:pt x="181" y="273"/>
                    </a:lnTo>
                    <a:lnTo>
                      <a:pt x="173" y="260"/>
                    </a:lnTo>
                    <a:moveTo>
                      <a:pt x="158" y="305"/>
                    </a:moveTo>
                    <a:lnTo>
                      <a:pt x="171" y="298"/>
                    </a:lnTo>
                    <a:lnTo>
                      <a:pt x="164" y="284"/>
                    </a:lnTo>
                    <a:moveTo>
                      <a:pt x="148" y="329"/>
                    </a:moveTo>
                    <a:lnTo>
                      <a:pt x="165" y="318"/>
                    </a:lnTo>
                    <a:lnTo>
                      <a:pt x="158" y="305"/>
                    </a:lnTo>
                    <a:moveTo>
                      <a:pt x="142" y="350"/>
                    </a:moveTo>
                    <a:lnTo>
                      <a:pt x="156" y="343"/>
                    </a:lnTo>
                    <a:lnTo>
                      <a:pt x="148" y="329"/>
                    </a:lnTo>
                    <a:moveTo>
                      <a:pt x="143" y="384"/>
                    </a:moveTo>
                    <a:lnTo>
                      <a:pt x="133" y="374"/>
                    </a:lnTo>
                    <a:lnTo>
                      <a:pt x="153" y="367"/>
                    </a:lnTo>
                    <a:lnTo>
                      <a:pt x="142" y="350"/>
                    </a:lnTo>
                  </a:path>
                </a:pathLst>
              </a:custGeom>
              <a:noFill/>
              <a:ln w="12700" cap="flat">
                <a:solidFill>
                  <a:srgbClr val="25221E"/>
                </a:solidFill>
                <a:prstDash val="solid"/>
                <a:round/>
                <a:headEnd/>
                <a:tailEnd/>
              </a:ln>
            </p:spPr>
            <p:txBody>
              <a:bodyPr/>
              <a:lstStyle/>
              <a:p>
                <a:endParaRPr lang="pl-PL"/>
              </a:p>
            </p:txBody>
          </p:sp>
        </p:grpSp>
        <p:grpSp>
          <p:nvGrpSpPr>
            <p:cNvPr id="20" name="Group 1860"/>
            <p:cNvGrpSpPr>
              <a:grpSpLocks/>
            </p:cNvGrpSpPr>
            <p:nvPr/>
          </p:nvGrpSpPr>
          <p:grpSpPr bwMode="auto">
            <a:xfrm>
              <a:off x="2772" y="2200"/>
              <a:ext cx="488" cy="492"/>
              <a:chOff x="2772" y="1980"/>
              <a:chExt cx="488" cy="492"/>
            </a:xfrm>
          </p:grpSpPr>
          <p:sp>
            <p:nvSpPr>
              <p:cNvPr id="76613" name="Oval 1861"/>
              <p:cNvSpPr>
                <a:spLocks noChangeArrowheads="1"/>
              </p:cNvSpPr>
              <p:nvPr/>
            </p:nvSpPr>
            <p:spPr bwMode="auto">
              <a:xfrm>
                <a:off x="2772" y="1980"/>
                <a:ext cx="488" cy="488"/>
              </a:xfrm>
              <a:prstGeom prst="ellipse">
                <a:avLst/>
              </a:prstGeom>
              <a:solidFill>
                <a:schemeClr val="bg1"/>
              </a:solidFill>
              <a:ln w="9525">
                <a:noFill/>
                <a:round/>
                <a:headEnd/>
                <a:tailEnd/>
              </a:ln>
              <a:effectLst/>
            </p:spPr>
            <p:txBody>
              <a:bodyPr wrap="none" anchor="ctr"/>
              <a:lstStyle/>
              <a:p>
                <a:endParaRPr lang="pl-PL"/>
              </a:p>
            </p:txBody>
          </p:sp>
          <p:sp>
            <p:nvSpPr>
              <p:cNvPr id="76614" name="Freeform 1862"/>
              <p:cNvSpPr>
                <a:spLocks noEditPoints="1"/>
              </p:cNvSpPr>
              <p:nvPr/>
            </p:nvSpPr>
            <p:spPr bwMode="auto">
              <a:xfrm>
                <a:off x="2781" y="2003"/>
                <a:ext cx="473" cy="469"/>
              </a:xfrm>
              <a:custGeom>
                <a:avLst/>
                <a:gdLst/>
                <a:ahLst/>
                <a:cxnLst>
                  <a:cxn ang="0">
                    <a:pos x="80" y="140"/>
                  </a:cxn>
                  <a:cxn ang="0">
                    <a:pos x="136" y="179"/>
                  </a:cxn>
                  <a:cxn ang="0">
                    <a:pos x="180" y="153"/>
                  </a:cxn>
                  <a:cxn ang="0">
                    <a:pos x="212" y="84"/>
                  </a:cxn>
                  <a:cxn ang="0">
                    <a:pos x="216" y="1"/>
                  </a:cxn>
                  <a:cxn ang="0">
                    <a:pos x="201" y="273"/>
                  </a:cxn>
                  <a:cxn ang="0">
                    <a:pos x="170" y="349"/>
                  </a:cxn>
                  <a:cxn ang="0">
                    <a:pos x="184" y="369"/>
                  </a:cxn>
                  <a:cxn ang="0">
                    <a:pos x="290" y="150"/>
                  </a:cxn>
                  <a:cxn ang="0">
                    <a:pos x="339" y="97"/>
                  </a:cxn>
                  <a:cxn ang="0">
                    <a:pos x="152" y="120"/>
                  </a:cxn>
                  <a:cxn ang="0">
                    <a:pos x="195" y="74"/>
                  </a:cxn>
                  <a:cxn ang="0">
                    <a:pos x="158" y="0"/>
                  </a:cxn>
                  <a:cxn ang="0">
                    <a:pos x="255" y="243"/>
                  </a:cxn>
                  <a:cxn ang="0">
                    <a:pos x="288" y="301"/>
                  </a:cxn>
                  <a:cxn ang="0">
                    <a:pos x="306" y="317"/>
                  </a:cxn>
                  <a:cxn ang="0">
                    <a:pos x="99" y="204"/>
                  </a:cxn>
                  <a:cxn ang="0">
                    <a:pos x="34" y="189"/>
                  </a:cxn>
                  <a:cxn ang="0">
                    <a:pos x="247" y="103"/>
                  </a:cxn>
                  <a:cxn ang="0">
                    <a:pos x="243" y="86"/>
                  </a:cxn>
                  <a:cxn ang="0">
                    <a:pos x="275" y="10"/>
                  </a:cxn>
                  <a:cxn ang="0">
                    <a:pos x="285" y="211"/>
                  </a:cxn>
                  <a:cxn ang="0">
                    <a:pos x="338" y="254"/>
                  </a:cxn>
                  <a:cxn ang="0">
                    <a:pos x="365" y="253"/>
                  </a:cxn>
                  <a:cxn ang="0">
                    <a:pos x="265" y="133"/>
                  </a:cxn>
                  <a:cxn ang="0">
                    <a:pos x="311" y="70"/>
                  </a:cxn>
                  <a:cxn ang="0">
                    <a:pos x="243" y="192"/>
                  </a:cxn>
                  <a:cxn ang="0">
                    <a:pos x="318" y="169"/>
                  </a:cxn>
                  <a:cxn ang="0">
                    <a:pos x="385" y="119"/>
                  </a:cxn>
                  <a:cxn ang="0">
                    <a:pos x="135" y="138"/>
                  </a:cxn>
                  <a:cxn ang="0">
                    <a:pos x="75" y="95"/>
                  </a:cxn>
                  <a:cxn ang="0">
                    <a:pos x="54" y="82"/>
                  </a:cxn>
                  <a:cxn ang="0">
                    <a:pos x="91" y="57"/>
                  </a:cxn>
                  <a:cxn ang="0">
                    <a:pos x="148" y="31"/>
                  </a:cxn>
                  <a:cxn ang="0">
                    <a:pos x="153" y="274"/>
                  </a:cxn>
                  <a:cxn ang="0">
                    <a:pos x="109" y="279"/>
                  </a:cxn>
                  <a:cxn ang="0">
                    <a:pos x="91" y="355"/>
                  </a:cxn>
                  <a:cxn ang="0">
                    <a:pos x="340" y="230"/>
                  </a:cxn>
                  <a:cxn ang="0">
                    <a:pos x="339" y="182"/>
                  </a:cxn>
                  <a:cxn ang="0">
                    <a:pos x="363" y="185"/>
                  </a:cxn>
                  <a:cxn ang="0">
                    <a:pos x="229" y="278"/>
                  </a:cxn>
                  <a:cxn ang="0">
                    <a:pos x="228" y="357"/>
                  </a:cxn>
                  <a:cxn ang="0">
                    <a:pos x="210" y="341"/>
                  </a:cxn>
                  <a:cxn ang="0">
                    <a:pos x="247" y="302"/>
                  </a:cxn>
                  <a:cxn ang="0">
                    <a:pos x="300" y="365"/>
                  </a:cxn>
                  <a:cxn ang="0">
                    <a:pos x="261" y="223"/>
                  </a:cxn>
                  <a:cxn ang="0">
                    <a:pos x="308" y="279"/>
                  </a:cxn>
                  <a:cxn ang="0">
                    <a:pos x="332" y="289"/>
                  </a:cxn>
                  <a:cxn ang="0">
                    <a:pos x="51" y="278"/>
                  </a:cxn>
                  <a:cxn ang="0">
                    <a:pos x="24" y="220"/>
                  </a:cxn>
                  <a:cxn ang="0">
                    <a:pos x="152" y="226"/>
                  </a:cxn>
                  <a:cxn ang="0">
                    <a:pos x="91" y="269"/>
                  </a:cxn>
                  <a:cxn ang="0">
                    <a:pos x="42" y="336"/>
                  </a:cxn>
                  <a:cxn ang="0">
                    <a:pos x="129" y="179"/>
                  </a:cxn>
                  <a:cxn ang="0">
                    <a:pos x="60" y="147"/>
                  </a:cxn>
                  <a:cxn ang="0">
                    <a:pos x="39" y="141"/>
                  </a:cxn>
                  <a:cxn ang="0">
                    <a:pos x="164" y="284"/>
                  </a:cxn>
                  <a:cxn ang="0">
                    <a:pos x="142" y="350"/>
                  </a:cxn>
                </a:cxnLst>
                <a:rect l="0" t="0" r="r" b="b"/>
                <a:pathLst>
                  <a:path w="397" h="393">
                    <a:moveTo>
                      <a:pt x="27" y="97"/>
                    </a:moveTo>
                    <a:lnTo>
                      <a:pt x="37" y="93"/>
                    </a:lnTo>
                    <a:lnTo>
                      <a:pt x="41" y="110"/>
                    </a:lnTo>
                    <a:lnTo>
                      <a:pt x="55" y="110"/>
                    </a:lnTo>
                    <a:moveTo>
                      <a:pt x="58" y="106"/>
                    </a:moveTo>
                    <a:lnTo>
                      <a:pt x="59" y="127"/>
                    </a:lnTo>
                    <a:lnTo>
                      <a:pt x="76" y="123"/>
                    </a:lnTo>
                    <a:moveTo>
                      <a:pt x="76" y="123"/>
                    </a:moveTo>
                    <a:lnTo>
                      <a:pt x="80" y="140"/>
                    </a:lnTo>
                    <a:lnTo>
                      <a:pt x="97" y="136"/>
                    </a:lnTo>
                    <a:moveTo>
                      <a:pt x="97" y="136"/>
                    </a:moveTo>
                    <a:lnTo>
                      <a:pt x="101" y="153"/>
                    </a:lnTo>
                    <a:lnTo>
                      <a:pt x="115" y="152"/>
                    </a:lnTo>
                    <a:moveTo>
                      <a:pt x="118" y="149"/>
                    </a:moveTo>
                    <a:lnTo>
                      <a:pt x="119" y="169"/>
                    </a:lnTo>
                    <a:lnTo>
                      <a:pt x="136" y="165"/>
                    </a:lnTo>
                    <a:moveTo>
                      <a:pt x="136" y="165"/>
                    </a:moveTo>
                    <a:lnTo>
                      <a:pt x="136" y="179"/>
                    </a:lnTo>
                    <a:lnTo>
                      <a:pt x="157" y="178"/>
                    </a:lnTo>
                    <a:moveTo>
                      <a:pt x="157" y="178"/>
                    </a:moveTo>
                    <a:lnTo>
                      <a:pt x="164" y="192"/>
                    </a:lnTo>
                    <a:lnTo>
                      <a:pt x="178" y="184"/>
                    </a:lnTo>
                    <a:moveTo>
                      <a:pt x="178" y="184"/>
                    </a:moveTo>
                    <a:lnTo>
                      <a:pt x="185" y="198"/>
                    </a:lnTo>
                    <a:moveTo>
                      <a:pt x="149" y="144"/>
                    </a:moveTo>
                    <a:lnTo>
                      <a:pt x="148" y="124"/>
                    </a:lnTo>
                    <a:moveTo>
                      <a:pt x="180" y="153"/>
                    </a:moveTo>
                    <a:lnTo>
                      <a:pt x="163" y="144"/>
                    </a:lnTo>
                    <a:lnTo>
                      <a:pt x="149" y="144"/>
                    </a:lnTo>
                    <a:moveTo>
                      <a:pt x="203" y="129"/>
                    </a:moveTo>
                    <a:lnTo>
                      <a:pt x="186" y="139"/>
                    </a:lnTo>
                    <a:lnTo>
                      <a:pt x="180" y="153"/>
                    </a:lnTo>
                    <a:moveTo>
                      <a:pt x="206" y="104"/>
                    </a:moveTo>
                    <a:lnTo>
                      <a:pt x="189" y="115"/>
                    </a:lnTo>
                    <a:lnTo>
                      <a:pt x="203" y="129"/>
                    </a:lnTo>
                    <a:moveTo>
                      <a:pt x="212" y="84"/>
                    </a:moveTo>
                    <a:lnTo>
                      <a:pt x="198" y="91"/>
                    </a:lnTo>
                    <a:lnTo>
                      <a:pt x="206" y="104"/>
                    </a:lnTo>
                    <a:moveTo>
                      <a:pt x="215" y="60"/>
                    </a:moveTo>
                    <a:lnTo>
                      <a:pt x="201" y="67"/>
                    </a:lnTo>
                    <a:lnTo>
                      <a:pt x="208" y="80"/>
                    </a:lnTo>
                    <a:moveTo>
                      <a:pt x="217" y="35"/>
                    </a:moveTo>
                    <a:lnTo>
                      <a:pt x="204" y="43"/>
                    </a:lnTo>
                    <a:lnTo>
                      <a:pt x="215" y="60"/>
                    </a:lnTo>
                    <a:moveTo>
                      <a:pt x="216" y="1"/>
                    </a:moveTo>
                    <a:lnTo>
                      <a:pt x="227" y="11"/>
                    </a:lnTo>
                    <a:lnTo>
                      <a:pt x="210" y="22"/>
                    </a:lnTo>
                    <a:lnTo>
                      <a:pt x="217" y="35"/>
                    </a:lnTo>
                    <a:moveTo>
                      <a:pt x="242" y="251"/>
                    </a:moveTo>
                    <a:lnTo>
                      <a:pt x="259" y="253"/>
                    </a:lnTo>
                    <a:moveTo>
                      <a:pt x="218" y="262"/>
                    </a:moveTo>
                    <a:lnTo>
                      <a:pt x="235" y="265"/>
                    </a:lnTo>
                    <a:lnTo>
                      <a:pt x="242" y="251"/>
                    </a:lnTo>
                    <a:moveTo>
                      <a:pt x="201" y="273"/>
                    </a:moveTo>
                    <a:lnTo>
                      <a:pt x="215" y="279"/>
                    </a:lnTo>
                    <a:lnTo>
                      <a:pt x="218" y="262"/>
                    </a:lnTo>
                    <a:moveTo>
                      <a:pt x="178" y="297"/>
                    </a:moveTo>
                    <a:lnTo>
                      <a:pt x="195" y="286"/>
                    </a:lnTo>
                    <a:lnTo>
                      <a:pt x="201" y="273"/>
                    </a:lnTo>
                    <a:moveTo>
                      <a:pt x="168" y="315"/>
                    </a:moveTo>
                    <a:lnTo>
                      <a:pt x="185" y="311"/>
                    </a:lnTo>
                    <a:lnTo>
                      <a:pt x="178" y="297"/>
                    </a:lnTo>
                    <a:moveTo>
                      <a:pt x="170" y="349"/>
                    </a:moveTo>
                    <a:lnTo>
                      <a:pt x="172" y="332"/>
                    </a:lnTo>
                    <a:lnTo>
                      <a:pt x="168" y="315"/>
                    </a:lnTo>
                    <a:moveTo>
                      <a:pt x="184" y="369"/>
                    </a:moveTo>
                    <a:lnTo>
                      <a:pt x="187" y="352"/>
                    </a:lnTo>
                    <a:lnTo>
                      <a:pt x="170" y="349"/>
                    </a:lnTo>
                    <a:moveTo>
                      <a:pt x="195" y="393"/>
                    </a:moveTo>
                    <a:lnTo>
                      <a:pt x="184" y="383"/>
                    </a:lnTo>
                    <a:lnTo>
                      <a:pt x="201" y="372"/>
                    </a:lnTo>
                    <a:lnTo>
                      <a:pt x="184" y="369"/>
                    </a:lnTo>
                    <a:moveTo>
                      <a:pt x="222" y="172"/>
                    </a:moveTo>
                    <a:lnTo>
                      <a:pt x="208" y="166"/>
                    </a:lnTo>
                    <a:moveTo>
                      <a:pt x="246" y="168"/>
                    </a:moveTo>
                    <a:lnTo>
                      <a:pt x="228" y="159"/>
                    </a:lnTo>
                    <a:lnTo>
                      <a:pt x="222" y="172"/>
                    </a:lnTo>
                    <a:moveTo>
                      <a:pt x="266" y="161"/>
                    </a:moveTo>
                    <a:lnTo>
                      <a:pt x="252" y="154"/>
                    </a:lnTo>
                    <a:lnTo>
                      <a:pt x="246" y="168"/>
                    </a:lnTo>
                    <a:moveTo>
                      <a:pt x="290" y="150"/>
                    </a:moveTo>
                    <a:lnTo>
                      <a:pt x="276" y="143"/>
                    </a:lnTo>
                    <a:lnTo>
                      <a:pt x="266" y="161"/>
                    </a:lnTo>
                    <a:moveTo>
                      <a:pt x="314" y="145"/>
                    </a:moveTo>
                    <a:lnTo>
                      <a:pt x="296" y="136"/>
                    </a:lnTo>
                    <a:lnTo>
                      <a:pt x="290" y="150"/>
                    </a:lnTo>
                    <a:moveTo>
                      <a:pt x="333" y="117"/>
                    </a:moveTo>
                    <a:lnTo>
                      <a:pt x="323" y="128"/>
                    </a:lnTo>
                    <a:lnTo>
                      <a:pt x="314" y="145"/>
                    </a:lnTo>
                    <a:moveTo>
                      <a:pt x="339" y="97"/>
                    </a:moveTo>
                    <a:lnTo>
                      <a:pt x="326" y="104"/>
                    </a:lnTo>
                    <a:lnTo>
                      <a:pt x="333" y="117"/>
                    </a:lnTo>
                    <a:moveTo>
                      <a:pt x="352" y="69"/>
                    </a:moveTo>
                    <a:lnTo>
                      <a:pt x="349" y="86"/>
                    </a:lnTo>
                    <a:lnTo>
                      <a:pt x="332" y="83"/>
                    </a:lnTo>
                    <a:lnTo>
                      <a:pt x="339" y="97"/>
                    </a:lnTo>
                    <a:moveTo>
                      <a:pt x="141" y="103"/>
                    </a:moveTo>
                    <a:lnTo>
                      <a:pt x="143" y="86"/>
                    </a:lnTo>
                    <a:moveTo>
                      <a:pt x="152" y="120"/>
                    </a:moveTo>
                    <a:lnTo>
                      <a:pt x="158" y="106"/>
                    </a:lnTo>
                    <a:lnTo>
                      <a:pt x="141" y="103"/>
                    </a:lnTo>
                    <a:moveTo>
                      <a:pt x="179" y="119"/>
                    </a:moveTo>
                    <a:lnTo>
                      <a:pt x="169" y="130"/>
                    </a:lnTo>
                    <a:lnTo>
                      <a:pt x="155" y="123"/>
                    </a:lnTo>
                    <a:moveTo>
                      <a:pt x="185" y="98"/>
                    </a:moveTo>
                    <a:lnTo>
                      <a:pt x="172" y="106"/>
                    </a:lnTo>
                    <a:lnTo>
                      <a:pt x="179" y="119"/>
                    </a:lnTo>
                    <a:moveTo>
                      <a:pt x="195" y="74"/>
                    </a:moveTo>
                    <a:lnTo>
                      <a:pt x="178" y="85"/>
                    </a:lnTo>
                    <a:lnTo>
                      <a:pt x="185" y="98"/>
                    </a:lnTo>
                    <a:moveTo>
                      <a:pt x="183" y="43"/>
                    </a:moveTo>
                    <a:lnTo>
                      <a:pt x="184" y="57"/>
                    </a:lnTo>
                    <a:lnTo>
                      <a:pt x="195" y="74"/>
                    </a:lnTo>
                    <a:moveTo>
                      <a:pt x="169" y="23"/>
                    </a:moveTo>
                    <a:lnTo>
                      <a:pt x="170" y="44"/>
                    </a:lnTo>
                    <a:lnTo>
                      <a:pt x="183" y="43"/>
                    </a:lnTo>
                    <a:moveTo>
                      <a:pt x="158" y="0"/>
                    </a:moveTo>
                    <a:lnTo>
                      <a:pt x="165" y="13"/>
                    </a:lnTo>
                    <a:lnTo>
                      <a:pt x="155" y="24"/>
                    </a:lnTo>
                    <a:lnTo>
                      <a:pt x="169" y="23"/>
                    </a:lnTo>
                    <a:moveTo>
                      <a:pt x="211" y="248"/>
                    </a:moveTo>
                    <a:lnTo>
                      <a:pt x="193" y="239"/>
                    </a:lnTo>
                    <a:moveTo>
                      <a:pt x="231" y="234"/>
                    </a:moveTo>
                    <a:lnTo>
                      <a:pt x="217" y="227"/>
                    </a:lnTo>
                    <a:lnTo>
                      <a:pt x="211" y="248"/>
                    </a:lnTo>
                    <a:moveTo>
                      <a:pt x="255" y="243"/>
                    </a:moveTo>
                    <a:lnTo>
                      <a:pt x="248" y="230"/>
                    </a:lnTo>
                    <a:lnTo>
                      <a:pt x="231" y="234"/>
                    </a:lnTo>
                    <a:moveTo>
                      <a:pt x="263" y="264"/>
                    </a:moveTo>
                    <a:lnTo>
                      <a:pt x="269" y="250"/>
                    </a:lnTo>
                    <a:lnTo>
                      <a:pt x="255" y="243"/>
                    </a:lnTo>
                    <a:moveTo>
                      <a:pt x="270" y="284"/>
                    </a:moveTo>
                    <a:lnTo>
                      <a:pt x="277" y="270"/>
                    </a:lnTo>
                    <a:lnTo>
                      <a:pt x="263" y="264"/>
                    </a:lnTo>
                    <a:moveTo>
                      <a:pt x="288" y="301"/>
                    </a:moveTo>
                    <a:lnTo>
                      <a:pt x="287" y="287"/>
                    </a:lnTo>
                    <a:lnTo>
                      <a:pt x="274" y="287"/>
                    </a:lnTo>
                    <a:moveTo>
                      <a:pt x="306" y="317"/>
                    </a:moveTo>
                    <a:lnTo>
                      <a:pt x="305" y="303"/>
                    </a:lnTo>
                    <a:lnTo>
                      <a:pt x="288" y="301"/>
                    </a:lnTo>
                    <a:moveTo>
                      <a:pt x="337" y="333"/>
                    </a:moveTo>
                    <a:lnTo>
                      <a:pt x="323" y="334"/>
                    </a:lnTo>
                    <a:lnTo>
                      <a:pt x="323" y="320"/>
                    </a:lnTo>
                    <a:lnTo>
                      <a:pt x="306" y="317"/>
                    </a:lnTo>
                    <a:moveTo>
                      <a:pt x="164" y="198"/>
                    </a:moveTo>
                    <a:lnTo>
                      <a:pt x="182" y="208"/>
                    </a:lnTo>
                    <a:moveTo>
                      <a:pt x="144" y="206"/>
                    </a:moveTo>
                    <a:lnTo>
                      <a:pt x="162" y="216"/>
                    </a:lnTo>
                    <a:lnTo>
                      <a:pt x="168" y="202"/>
                    </a:lnTo>
                    <a:moveTo>
                      <a:pt x="120" y="217"/>
                    </a:moveTo>
                    <a:lnTo>
                      <a:pt x="134" y="223"/>
                    </a:lnTo>
                    <a:lnTo>
                      <a:pt x="144" y="206"/>
                    </a:lnTo>
                    <a:moveTo>
                      <a:pt x="99" y="204"/>
                    </a:moveTo>
                    <a:lnTo>
                      <a:pt x="103" y="221"/>
                    </a:lnTo>
                    <a:lnTo>
                      <a:pt x="120" y="217"/>
                    </a:lnTo>
                    <a:moveTo>
                      <a:pt x="82" y="194"/>
                    </a:moveTo>
                    <a:lnTo>
                      <a:pt x="86" y="211"/>
                    </a:lnTo>
                    <a:lnTo>
                      <a:pt x="99" y="204"/>
                    </a:lnTo>
                    <a:moveTo>
                      <a:pt x="58" y="192"/>
                    </a:moveTo>
                    <a:lnTo>
                      <a:pt x="69" y="202"/>
                    </a:lnTo>
                    <a:lnTo>
                      <a:pt x="82" y="194"/>
                    </a:lnTo>
                    <a:moveTo>
                      <a:pt x="34" y="189"/>
                    </a:moveTo>
                    <a:lnTo>
                      <a:pt x="45" y="206"/>
                    </a:lnTo>
                    <a:lnTo>
                      <a:pt x="58" y="192"/>
                    </a:lnTo>
                    <a:moveTo>
                      <a:pt x="0" y="204"/>
                    </a:moveTo>
                    <a:lnTo>
                      <a:pt x="6" y="190"/>
                    </a:lnTo>
                    <a:lnTo>
                      <a:pt x="21" y="203"/>
                    </a:lnTo>
                    <a:lnTo>
                      <a:pt x="34" y="189"/>
                    </a:lnTo>
                    <a:moveTo>
                      <a:pt x="267" y="89"/>
                    </a:moveTo>
                    <a:lnTo>
                      <a:pt x="284" y="91"/>
                    </a:lnTo>
                    <a:moveTo>
                      <a:pt x="247" y="103"/>
                    </a:moveTo>
                    <a:lnTo>
                      <a:pt x="264" y="106"/>
                    </a:lnTo>
                    <a:lnTo>
                      <a:pt x="267" y="89"/>
                    </a:lnTo>
                    <a:moveTo>
                      <a:pt x="230" y="121"/>
                    </a:moveTo>
                    <a:lnTo>
                      <a:pt x="248" y="124"/>
                    </a:lnTo>
                    <a:lnTo>
                      <a:pt x="247" y="103"/>
                    </a:lnTo>
                    <a:moveTo>
                      <a:pt x="233" y="97"/>
                    </a:moveTo>
                    <a:lnTo>
                      <a:pt x="219" y="104"/>
                    </a:lnTo>
                    <a:lnTo>
                      <a:pt x="230" y="121"/>
                    </a:lnTo>
                    <a:moveTo>
                      <a:pt x="243" y="86"/>
                    </a:moveTo>
                    <a:lnTo>
                      <a:pt x="226" y="83"/>
                    </a:lnTo>
                    <a:lnTo>
                      <a:pt x="233" y="97"/>
                    </a:lnTo>
                    <a:moveTo>
                      <a:pt x="263" y="72"/>
                    </a:moveTo>
                    <a:lnTo>
                      <a:pt x="246" y="69"/>
                    </a:lnTo>
                    <a:lnTo>
                      <a:pt x="243" y="86"/>
                    </a:lnTo>
                    <a:moveTo>
                      <a:pt x="276" y="44"/>
                    </a:moveTo>
                    <a:lnTo>
                      <a:pt x="266" y="54"/>
                    </a:lnTo>
                    <a:lnTo>
                      <a:pt x="263" y="72"/>
                    </a:lnTo>
                    <a:moveTo>
                      <a:pt x="275" y="10"/>
                    </a:moveTo>
                    <a:lnTo>
                      <a:pt x="278" y="20"/>
                    </a:lnTo>
                    <a:lnTo>
                      <a:pt x="268" y="30"/>
                    </a:lnTo>
                    <a:lnTo>
                      <a:pt x="276" y="44"/>
                    </a:lnTo>
                    <a:moveTo>
                      <a:pt x="257" y="205"/>
                    </a:moveTo>
                    <a:lnTo>
                      <a:pt x="240" y="203"/>
                    </a:lnTo>
                    <a:moveTo>
                      <a:pt x="277" y="191"/>
                    </a:moveTo>
                    <a:lnTo>
                      <a:pt x="260" y="188"/>
                    </a:lnTo>
                    <a:lnTo>
                      <a:pt x="254" y="202"/>
                    </a:lnTo>
                    <a:moveTo>
                      <a:pt x="285" y="211"/>
                    </a:moveTo>
                    <a:lnTo>
                      <a:pt x="291" y="198"/>
                    </a:lnTo>
                    <a:lnTo>
                      <a:pt x="277" y="191"/>
                    </a:lnTo>
                    <a:moveTo>
                      <a:pt x="296" y="235"/>
                    </a:moveTo>
                    <a:lnTo>
                      <a:pt x="299" y="218"/>
                    </a:lnTo>
                    <a:lnTo>
                      <a:pt x="285" y="211"/>
                    </a:lnTo>
                    <a:moveTo>
                      <a:pt x="317" y="255"/>
                    </a:moveTo>
                    <a:lnTo>
                      <a:pt x="310" y="241"/>
                    </a:lnTo>
                    <a:lnTo>
                      <a:pt x="296" y="235"/>
                    </a:lnTo>
                    <a:moveTo>
                      <a:pt x="338" y="254"/>
                    </a:moveTo>
                    <a:lnTo>
                      <a:pt x="327" y="244"/>
                    </a:lnTo>
                    <a:lnTo>
                      <a:pt x="317" y="255"/>
                    </a:lnTo>
                    <a:moveTo>
                      <a:pt x="365" y="253"/>
                    </a:moveTo>
                    <a:lnTo>
                      <a:pt x="351" y="240"/>
                    </a:lnTo>
                    <a:lnTo>
                      <a:pt x="341" y="251"/>
                    </a:lnTo>
                    <a:moveTo>
                      <a:pt x="389" y="242"/>
                    </a:moveTo>
                    <a:lnTo>
                      <a:pt x="389" y="249"/>
                    </a:lnTo>
                    <a:lnTo>
                      <a:pt x="375" y="236"/>
                    </a:lnTo>
                    <a:lnTo>
                      <a:pt x="365" y="253"/>
                    </a:lnTo>
                    <a:moveTo>
                      <a:pt x="198" y="163"/>
                    </a:moveTo>
                    <a:lnTo>
                      <a:pt x="184" y="157"/>
                    </a:lnTo>
                    <a:moveTo>
                      <a:pt x="221" y="152"/>
                    </a:moveTo>
                    <a:lnTo>
                      <a:pt x="207" y="145"/>
                    </a:lnTo>
                    <a:lnTo>
                      <a:pt x="198" y="163"/>
                    </a:lnTo>
                    <a:moveTo>
                      <a:pt x="241" y="144"/>
                    </a:moveTo>
                    <a:lnTo>
                      <a:pt x="228" y="138"/>
                    </a:lnTo>
                    <a:lnTo>
                      <a:pt x="221" y="152"/>
                    </a:lnTo>
                    <a:moveTo>
                      <a:pt x="265" y="133"/>
                    </a:moveTo>
                    <a:lnTo>
                      <a:pt x="251" y="127"/>
                    </a:lnTo>
                    <a:lnTo>
                      <a:pt x="245" y="141"/>
                    </a:lnTo>
                    <a:moveTo>
                      <a:pt x="289" y="115"/>
                    </a:moveTo>
                    <a:lnTo>
                      <a:pt x="271" y="119"/>
                    </a:lnTo>
                    <a:lnTo>
                      <a:pt x="265" y="133"/>
                    </a:lnTo>
                    <a:moveTo>
                      <a:pt x="298" y="91"/>
                    </a:moveTo>
                    <a:lnTo>
                      <a:pt x="285" y="98"/>
                    </a:lnTo>
                    <a:lnTo>
                      <a:pt x="289" y="115"/>
                    </a:lnTo>
                    <a:moveTo>
                      <a:pt x="311" y="70"/>
                    </a:moveTo>
                    <a:lnTo>
                      <a:pt x="294" y="74"/>
                    </a:lnTo>
                    <a:lnTo>
                      <a:pt x="298" y="91"/>
                    </a:lnTo>
                    <a:moveTo>
                      <a:pt x="313" y="39"/>
                    </a:moveTo>
                    <a:lnTo>
                      <a:pt x="320" y="46"/>
                    </a:lnTo>
                    <a:lnTo>
                      <a:pt x="300" y="53"/>
                    </a:lnTo>
                    <a:lnTo>
                      <a:pt x="307" y="67"/>
                    </a:lnTo>
                    <a:moveTo>
                      <a:pt x="223" y="200"/>
                    </a:moveTo>
                    <a:lnTo>
                      <a:pt x="206" y="197"/>
                    </a:lnTo>
                    <a:moveTo>
                      <a:pt x="243" y="192"/>
                    </a:moveTo>
                    <a:lnTo>
                      <a:pt x="226" y="183"/>
                    </a:lnTo>
                    <a:lnTo>
                      <a:pt x="223" y="200"/>
                    </a:lnTo>
                    <a:moveTo>
                      <a:pt x="263" y="178"/>
                    </a:moveTo>
                    <a:lnTo>
                      <a:pt x="249" y="172"/>
                    </a:lnTo>
                    <a:lnTo>
                      <a:pt x="246" y="189"/>
                    </a:lnTo>
                    <a:moveTo>
                      <a:pt x="287" y="181"/>
                    </a:moveTo>
                    <a:lnTo>
                      <a:pt x="276" y="164"/>
                    </a:lnTo>
                    <a:lnTo>
                      <a:pt x="263" y="178"/>
                    </a:lnTo>
                    <a:moveTo>
                      <a:pt x="318" y="169"/>
                    </a:moveTo>
                    <a:lnTo>
                      <a:pt x="301" y="166"/>
                    </a:lnTo>
                    <a:lnTo>
                      <a:pt x="291" y="177"/>
                    </a:lnTo>
                    <a:moveTo>
                      <a:pt x="334" y="151"/>
                    </a:moveTo>
                    <a:lnTo>
                      <a:pt x="317" y="149"/>
                    </a:lnTo>
                    <a:lnTo>
                      <a:pt x="318" y="169"/>
                    </a:lnTo>
                    <a:moveTo>
                      <a:pt x="351" y="141"/>
                    </a:moveTo>
                    <a:lnTo>
                      <a:pt x="334" y="131"/>
                    </a:lnTo>
                    <a:lnTo>
                      <a:pt x="334" y="151"/>
                    </a:lnTo>
                    <a:moveTo>
                      <a:pt x="385" y="119"/>
                    </a:moveTo>
                    <a:lnTo>
                      <a:pt x="371" y="133"/>
                    </a:lnTo>
                    <a:lnTo>
                      <a:pt x="354" y="123"/>
                    </a:lnTo>
                    <a:lnTo>
                      <a:pt x="348" y="137"/>
                    </a:lnTo>
                    <a:moveTo>
                      <a:pt x="173" y="160"/>
                    </a:moveTo>
                    <a:lnTo>
                      <a:pt x="177" y="177"/>
                    </a:lnTo>
                    <a:moveTo>
                      <a:pt x="152" y="147"/>
                    </a:moveTo>
                    <a:lnTo>
                      <a:pt x="156" y="164"/>
                    </a:lnTo>
                    <a:lnTo>
                      <a:pt x="173" y="160"/>
                    </a:lnTo>
                    <a:moveTo>
                      <a:pt x="135" y="138"/>
                    </a:moveTo>
                    <a:lnTo>
                      <a:pt x="135" y="151"/>
                    </a:lnTo>
                    <a:lnTo>
                      <a:pt x="152" y="147"/>
                    </a:lnTo>
                    <a:moveTo>
                      <a:pt x="117" y="121"/>
                    </a:moveTo>
                    <a:lnTo>
                      <a:pt x="118" y="135"/>
                    </a:lnTo>
                    <a:lnTo>
                      <a:pt x="135" y="138"/>
                    </a:lnTo>
                    <a:moveTo>
                      <a:pt x="96" y="108"/>
                    </a:moveTo>
                    <a:lnTo>
                      <a:pt x="100" y="125"/>
                    </a:lnTo>
                    <a:lnTo>
                      <a:pt x="117" y="121"/>
                    </a:lnTo>
                    <a:moveTo>
                      <a:pt x="75" y="95"/>
                    </a:moveTo>
                    <a:lnTo>
                      <a:pt x="79" y="112"/>
                    </a:lnTo>
                    <a:lnTo>
                      <a:pt x="96" y="108"/>
                    </a:lnTo>
                    <a:moveTo>
                      <a:pt x="58" y="79"/>
                    </a:moveTo>
                    <a:lnTo>
                      <a:pt x="58" y="99"/>
                    </a:lnTo>
                    <a:lnTo>
                      <a:pt x="75" y="95"/>
                    </a:lnTo>
                    <a:moveTo>
                      <a:pt x="46" y="48"/>
                    </a:moveTo>
                    <a:lnTo>
                      <a:pt x="60" y="55"/>
                    </a:lnTo>
                    <a:lnTo>
                      <a:pt x="43" y="65"/>
                    </a:lnTo>
                    <a:lnTo>
                      <a:pt x="54" y="82"/>
                    </a:lnTo>
                    <a:moveTo>
                      <a:pt x="141" y="110"/>
                    </a:moveTo>
                    <a:lnTo>
                      <a:pt x="142" y="131"/>
                    </a:lnTo>
                    <a:moveTo>
                      <a:pt x="123" y="94"/>
                    </a:moveTo>
                    <a:lnTo>
                      <a:pt x="124" y="114"/>
                    </a:lnTo>
                    <a:lnTo>
                      <a:pt x="141" y="110"/>
                    </a:lnTo>
                    <a:moveTo>
                      <a:pt x="105" y="77"/>
                    </a:moveTo>
                    <a:lnTo>
                      <a:pt x="109" y="94"/>
                    </a:lnTo>
                    <a:lnTo>
                      <a:pt x="123" y="94"/>
                    </a:lnTo>
                    <a:moveTo>
                      <a:pt x="91" y="57"/>
                    </a:moveTo>
                    <a:lnTo>
                      <a:pt x="92" y="77"/>
                    </a:lnTo>
                    <a:lnTo>
                      <a:pt x="105" y="77"/>
                    </a:lnTo>
                    <a:moveTo>
                      <a:pt x="115" y="60"/>
                    </a:moveTo>
                    <a:lnTo>
                      <a:pt x="104" y="50"/>
                    </a:lnTo>
                    <a:lnTo>
                      <a:pt x="88" y="60"/>
                    </a:lnTo>
                    <a:moveTo>
                      <a:pt x="136" y="59"/>
                    </a:moveTo>
                    <a:lnTo>
                      <a:pt x="125" y="49"/>
                    </a:lnTo>
                    <a:lnTo>
                      <a:pt x="115" y="60"/>
                    </a:lnTo>
                    <a:moveTo>
                      <a:pt x="148" y="31"/>
                    </a:moveTo>
                    <a:lnTo>
                      <a:pt x="149" y="45"/>
                    </a:lnTo>
                    <a:lnTo>
                      <a:pt x="139" y="55"/>
                    </a:lnTo>
                    <a:moveTo>
                      <a:pt x="124" y="8"/>
                    </a:moveTo>
                    <a:lnTo>
                      <a:pt x="131" y="14"/>
                    </a:lnTo>
                    <a:lnTo>
                      <a:pt x="131" y="28"/>
                    </a:lnTo>
                    <a:lnTo>
                      <a:pt x="148" y="31"/>
                    </a:lnTo>
                    <a:moveTo>
                      <a:pt x="163" y="250"/>
                    </a:moveTo>
                    <a:lnTo>
                      <a:pt x="146" y="247"/>
                    </a:lnTo>
                    <a:moveTo>
                      <a:pt x="153" y="274"/>
                    </a:moveTo>
                    <a:lnTo>
                      <a:pt x="174" y="267"/>
                    </a:lnTo>
                    <a:lnTo>
                      <a:pt x="163" y="250"/>
                    </a:lnTo>
                    <a:moveTo>
                      <a:pt x="147" y="295"/>
                    </a:moveTo>
                    <a:lnTo>
                      <a:pt x="161" y="288"/>
                    </a:lnTo>
                    <a:lnTo>
                      <a:pt x="153" y="274"/>
                    </a:lnTo>
                    <a:moveTo>
                      <a:pt x="140" y="275"/>
                    </a:moveTo>
                    <a:lnTo>
                      <a:pt x="133" y="289"/>
                    </a:lnTo>
                    <a:lnTo>
                      <a:pt x="147" y="295"/>
                    </a:lnTo>
                    <a:moveTo>
                      <a:pt x="109" y="279"/>
                    </a:moveTo>
                    <a:lnTo>
                      <a:pt x="122" y="272"/>
                    </a:lnTo>
                    <a:lnTo>
                      <a:pt x="140" y="275"/>
                    </a:lnTo>
                    <a:moveTo>
                      <a:pt x="103" y="300"/>
                    </a:moveTo>
                    <a:lnTo>
                      <a:pt x="116" y="293"/>
                    </a:lnTo>
                    <a:lnTo>
                      <a:pt x="109" y="279"/>
                    </a:lnTo>
                    <a:moveTo>
                      <a:pt x="100" y="324"/>
                    </a:moveTo>
                    <a:lnTo>
                      <a:pt x="114" y="317"/>
                    </a:lnTo>
                    <a:lnTo>
                      <a:pt x="103" y="300"/>
                    </a:lnTo>
                    <a:moveTo>
                      <a:pt x="91" y="355"/>
                    </a:moveTo>
                    <a:lnTo>
                      <a:pt x="87" y="345"/>
                    </a:lnTo>
                    <a:lnTo>
                      <a:pt x="104" y="341"/>
                    </a:lnTo>
                    <a:lnTo>
                      <a:pt x="100" y="324"/>
                    </a:lnTo>
                    <a:moveTo>
                      <a:pt x="370" y="191"/>
                    </a:moveTo>
                    <a:lnTo>
                      <a:pt x="387" y="194"/>
                    </a:lnTo>
                    <a:moveTo>
                      <a:pt x="357" y="212"/>
                    </a:moveTo>
                    <a:lnTo>
                      <a:pt x="371" y="212"/>
                    </a:lnTo>
                    <a:lnTo>
                      <a:pt x="367" y="195"/>
                    </a:lnTo>
                    <a:moveTo>
                      <a:pt x="340" y="230"/>
                    </a:moveTo>
                    <a:lnTo>
                      <a:pt x="354" y="230"/>
                    </a:lnTo>
                    <a:lnTo>
                      <a:pt x="354" y="216"/>
                    </a:lnTo>
                    <a:moveTo>
                      <a:pt x="329" y="207"/>
                    </a:moveTo>
                    <a:lnTo>
                      <a:pt x="320" y="224"/>
                    </a:lnTo>
                    <a:lnTo>
                      <a:pt x="337" y="234"/>
                    </a:lnTo>
                    <a:moveTo>
                      <a:pt x="315" y="186"/>
                    </a:moveTo>
                    <a:lnTo>
                      <a:pt x="312" y="204"/>
                    </a:lnTo>
                    <a:lnTo>
                      <a:pt x="326" y="210"/>
                    </a:lnTo>
                    <a:moveTo>
                      <a:pt x="339" y="182"/>
                    </a:moveTo>
                    <a:lnTo>
                      <a:pt x="328" y="172"/>
                    </a:lnTo>
                    <a:lnTo>
                      <a:pt x="315" y="186"/>
                    </a:lnTo>
                    <a:moveTo>
                      <a:pt x="363" y="185"/>
                    </a:moveTo>
                    <a:lnTo>
                      <a:pt x="349" y="172"/>
                    </a:lnTo>
                    <a:lnTo>
                      <a:pt x="339" y="182"/>
                    </a:lnTo>
                    <a:moveTo>
                      <a:pt x="397" y="177"/>
                    </a:moveTo>
                    <a:lnTo>
                      <a:pt x="390" y="184"/>
                    </a:lnTo>
                    <a:lnTo>
                      <a:pt x="376" y="171"/>
                    </a:lnTo>
                    <a:lnTo>
                      <a:pt x="363" y="185"/>
                    </a:lnTo>
                    <a:moveTo>
                      <a:pt x="207" y="252"/>
                    </a:moveTo>
                    <a:lnTo>
                      <a:pt x="205" y="269"/>
                    </a:lnTo>
                    <a:moveTo>
                      <a:pt x="232" y="261"/>
                    </a:moveTo>
                    <a:lnTo>
                      <a:pt x="228" y="244"/>
                    </a:lnTo>
                    <a:lnTo>
                      <a:pt x="207" y="252"/>
                    </a:lnTo>
                    <a:moveTo>
                      <a:pt x="250" y="278"/>
                    </a:moveTo>
                    <a:lnTo>
                      <a:pt x="245" y="261"/>
                    </a:lnTo>
                    <a:lnTo>
                      <a:pt x="232" y="261"/>
                    </a:lnTo>
                    <a:moveTo>
                      <a:pt x="229" y="278"/>
                    </a:moveTo>
                    <a:lnTo>
                      <a:pt x="246" y="288"/>
                    </a:lnTo>
                    <a:lnTo>
                      <a:pt x="250" y="278"/>
                    </a:lnTo>
                    <a:moveTo>
                      <a:pt x="213" y="310"/>
                    </a:moveTo>
                    <a:lnTo>
                      <a:pt x="219" y="296"/>
                    </a:lnTo>
                    <a:lnTo>
                      <a:pt x="232" y="282"/>
                    </a:lnTo>
                    <a:moveTo>
                      <a:pt x="217" y="334"/>
                    </a:moveTo>
                    <a:lnTo>
                      <a:pt x="230" y="320"/>
                    </a:lnTo>
                    <a:lnTo>
                      <a:pt x="213" y="310"/>
                    </a:lnTo>
                    <a:moveTo>
                      <a:pt x="228" y="357"/>
                    </a:moveTo>
                    <a:lnTo>
                      <a:pt x="234" y="343"/>
                    </a:lnTo>
                    <a:lnTo>
                      <a:pt x="224" y="334"/>
                    </a:lnTo>
                    <a:moveTo>
                      <a:pt x="246" y="388"/>
                    </a:moveTo>
                    <a:lnTo>
                      <a:pt x="236" y="378"/>
                    </a:lnTo>
                    <a:lnTo>
                      <a:pt x="242" y="364"/>
                    </a:lnTo>
                    <a:lnTo>
                      <a:pt x="228" y="357"/>
                    </a:lnTo>
                    <a:moveTo>
                      <a:pt x="215" y="365"/>
                    </a:moveTo>
                    <a:lnTo>
                      <a:pt x="208" y="379"/>
                    </a:lnTo>
                    <a:moveTo>
                      <a:pt x="210" y="341"/>
                    </a:moveTo>
                    <a:lnTo>
                      <a:pt x="201" y="358"/>
                    </a:lnTo>
                    <a:lnTo>
                      <a:pt x="215" y="365"/>
                    </a:lnTo>
                    <a:moveTo>
                      <a:pt x="203" y="321"/>
                    </a:moveTo>
                    <a:lnTo>
                      <a:pt x="197" y="334"/>
                    </a:lnTo>
                    <a:lnTo>
                      <a:pt x="210" y="341"/>
                    </a:lnTo>
                    <a:moveTo>
                      <a:pt x="230" y="313"/>
                    </a:moveTo>
                    <a:lnTo>
                      <a:pt x="213" y="303"/>
                    </a:lnTo>
                    <a:lnTo>
                      <a:pt x="203" y="321"/>
                    </a:lnTo>
                    <a:moveTo>
                      <a:pt x="247" y="302"/>
                    </a:moveTo>
                    <a:lnTo>
                      <a:pt x="233" y="295"/>
                    </a:lnTo>
                    <a:lnTo>
                      <a:pt x="230" y="313"/>
                    </a:lnTo>
                    <a:moveTo>
                      <a:pt x="268" y="315"/>
                    </a:moveTo>
                    <a:lnTo>
                      <a:pt x="264" y="298"/>
                    </a:lnTo>
                    <a:lnTo>
                      <a:pt x="247" y="302"/>
                    </a:lnTo>
                    <a:moveTo>
                      <a:pt x="275" y="335"/>
                    </a:moveTo>
                    <a:lnTo>
                      <a:pt x="282" y="321"/>
                    </a:lnTo>
                    <a:lnTo>
                      <a:pt x="268" y="315"/>
                    </a:lnTo>
                    <a:moveTo>
                      <a:pt x="300" y="365"/>
                    </a:moveTo>
                    <a:lnTo>
                      <a:pt x="286" y="359"/>
                    </a:lnTo>
                    <a:lnTo>
                      <a:pt x="293" y="345"/>
                    </a:lnTo>
                    <a:lnTo>
                      <a:pt x="279" y="338"/>
                    </a:lnTo>
                    <a:moveTo>
                      <a:pt x="213" y="217"/>
                    </a:moveTo>
                    <a:lnTo>
                      <a:pt x="202" y="201"/>
                    </a:lnTo>
                    <a:moveTo>
                      <a:pt x="237" y="220"/>
                    </a:moveTo>
                    <a:lnTo>
                      <a:pt x="226" y="203"/>
                    </a:lnTo>
                    <a:lnTo>
                      <a:pt x="213" y="217"/>
                    </a:lnTo>
                    <a:moveTo>
                      <a:pt x="261" y="223"/>
                    </a:moveTo>
                    <a:lnTo>
                      <a:pt x="250" y="206"/>
                    </a:lnTo>
                    <a:lnTo>
                      <a:pt x="237" y="220"/>
                    </a:lnTo>
                    <a:moveTo>
                      <a:pt x="276" y="243"/>
                    </a:moveTo>
                    <a:lnTo>
                      <a:pt x="279" y="225"/>
                    </a:lnTo>
                    <a:lnTo>
                      <a:pt x="261" y="223"/>
                    </a:lnTo>
                    <a:moveTo>
                      <a:pt x="287" y="259"/>
                    </a:moveTo>
                    <a:lnTo>
                      <a:pt x="289" y="242"/>
                    </a:lnTo>
                    <a:lnTo>
                      <a:pt x="272" y="239"/>
                    </a:lnTo>
                    <a:moveTo>
                      <a:pt x="308" y="279"/>
                    </a:moveTo>
                    <a:lnTo>
                      <a:pt x="304" y="262"/>
                    </a:lnTo>
                    <a:lnTo>
                      <a:pt x="287" y="259"/>
                    </a:lnTo>
                    <a:moveTo>
                      <a:pt x="332" y="289"/>
                    </a:moveTo>
                    <a:lnTo>
                      <a:pt x="325" y="275"/>
                    </a:lnTo>
                    <a:lnTo>
                      <a:pt x="308" y="279"/>
                    </a:lnTo>
                    <a:moveTo>
                      <a:pt x="363" y="298"/>
                    </a:moveTo>
                    <a:lnTo>
                      <a:pt x="353" y="302"/>
                    </a:lnTo>
                    <a:lnTo>
                      <a:pt x="349" y="285"/>
                    </a:lnTo>
                    <a:lnTo>
                      <a:pt x="332" y="289"/>
                    </a:lnTo>
                    <a:moveTo>
                      <a:pt x="107" y="238"/>
                    </a:moveTo>
                    <a:lnTo>
                      <a:pt x="121" y="238"/>
                    </a:lnTo>
                    <a:moveTo>
                      <a:pt x="87" y="252"/>
                    </a:moveTo>
                    <a:lnTo>
                      <a:pt x="105" y="255"/>
                    </a:lnTo>
                    <a:lnTo>
                      <a:pt x="107" y="238"/>
                    </a:lnTo>
                    <a:moveTo>
                      <a:pt x="67" y="267"/>
                    </a:moveTo>
                    <a:lnTo>
                      <a:pt x="88" y="266"/>
                    </a:lnTo>
                    <a:lnTo>
                      <a:pt x="87" y="252"/>
                    </a:lnTo>
                    <a:moveTo>
                      <a:pt x="51" y="278"/>
                    </a:moveTo>
                    <a:lnTo>
                      <a:pt x="68" y="280"/>
                    </a:lnTo>
                    <a:lnTo>
                      <a:pt x="67" y="267"/>
                    </a:lnTo>
                    <a:moveTo>
                      <a:pt x="53" y="254"/>
                    </a:moveTo>
                    <a:lnTo>
                      <a:pt x="40" y="268"/>
                    </a:lnTo>
                    <a:lnTo>
                      <a:pt x="51" y="278"/>
                    </a:lnTo>
                    <a:moveTo>
                      <a:pt x="52" y="233"/>
                    </a:moveTo>
                    <a:lnTo>
                      <a:pt x="42" y="244"/>
                    </a:lnTo>
                    <a:lnTo>
                      <a:pt x="53" y="254"/>
                    </a:lnTo>
                    <a:moveTo>
                      <a:pt x="24" y="220"/>
                    </a:moveTo>
                    <a:lnTo>
                      <a:pt x="38" y="220"/>
                    </a:lnTo>
                    <a:lnTo>
                      <a:pt x="52" y="233"/>
                    </a:lnTo>
                    <a:moveTo>
                      <a:pt x="5" y="248"/>
                    </a:moveTo>
                    <a:lnTo>
                      <a:pt x="8" y="238"/>
                    </a:lnTo>
                    <a:lnTo>
                      <a:pt x="25" y="234"/>
                    </a:lnTo>
                    <a:lnTo>
                      <a:pt x="24" y="220"/>
                    </a:lnTo>
                    <a:moveTo>
                      <a:pt x="175" y="215"/>
                    </a:moveTo>
                    <a:lnTo>
                      <a:pt x="193" y="218"/>
                    </a:lnTo>
                    <a:moveTo>
                      <a:pt x="152" y="226"/>
                    </a:moveTo>
                    <a:lnTo>
                      <a:pt x="169" y="229"/>
                    </a:lnTo>
                    <a:lnTo>
                      <a:pt x="175" y="215"/>
                    </a:lnTo>
                    <a:moveTo>
                      <a:pt x="132" y="241"/>
                    </a:moveTo>
                    <a:lnTo>
                      <a:pt x="149" y="244"/>
                    </a:lnTo>
                    <a:lnTo>
                      <a:pt x="152" y="226"/>
                    </a:lnTo>
                    <a:moveTo>
                      <a:pt x="111" y="248"/>
                    </a:moveTo>
                    <a:lnTo>
                      <a:pt x="125" y="255"/>
                    </a:lnTo>
                    <a:lnTo>
                      <a:pt x="132" y="241"/>
                    </a:lnTo>
                    <a:moveTo>
                      <a:pt x="91" y="269"/>
                    </a:moveTo>
                    <a:lnTo>
                      <a:pt x="108" y="265"/>
                    </a:lnTo>
                    <a:lnTo>
                      <a:pt x="111" y="248"/>
                    </a:lnTo>
                    <a:moveTo>
                      <a:pt x="78" y="290"/>
                    </a:moveTo>
                    <a:lnTo>
                      <a:pt x="95" y="286"/>
                    </a:lnTo>
                    <a:lnTo>
                      <a:pt x="91" y="269"/>
                    </a:lnTo>
                    <a:moveTo>
                      <a:pt x="65" y="311"/>
                    </a:moveTo>
                    <a:lnTo>
                      <a:pt x="82" y="307"/>
                    </a:lnTo>
                    <a:lnTo>
                      <a:pt x="78" y="290"/>
                    </a:lnTo>
                    <a:moveTo>
                      <a:pt x="42" y="336"/>
                    </a:moveTo>
                    <a:lnTo>
                      <a:pt x="45" y="312"/>
                    </a:lnTo>
                    <a:lnTo>
                      <a:pt x="52" y="326"/>
                    </a:lnTo>
                    <a:lnTo>
                      <a:pt x="69" y="315"/>
                    </a:lnTo>
                    <a:moveTo>
                      <a:pt x="92" y="191"/>
                    </a:moveTo>
                    <a:lnTo>
                      <a:pt x="85" y="177"/>
                    </a:lnTo>
                    <a:moveTo>
                      <a:pt x="113" y="197"/>
                    </a:moveTo>
                    <a:lnTo>
                      <a:pt x="106" y="183"/>
                    </a:lnTo>
                    <a:lnTo>
                      <a:pt x="92" y="191"/>
                    </a:lnTo>
                    <a:moveTo>
                      <a:pt x="129" y="179"/>
                    </a:moveTo>
                    <a:lnTo>
                      <a:pt x="130" y="193"/>
                    </a:lnTo>
                    <a:lnTo>
                      <a:pt x="113" y="197"/>
                    </a:lnTo>
                    <a:moveTo>
                      <a:pt x="115" y="159"/>
                    </a:moveTo>
                    <a:lnTo>
                      <a:pt x="112" y="176"/>
                    </a:lnTo>
                    <a:lnTo>
                      <a:pt x="129" y="179"/>
                    </a:lnTo>
                    <a:moveTo>
                      <a:pt x="87" y="146"/>
                    </a:moveTo>
                    <a:lnTo>
                      <a:pt x="94" y="160"/>
                    </a:lnTo>
                    <a:lnTo>
                      <a:pt x="115" y="159"/>
                    </a:lnTo>
                    <a:moveTo>
                      <a:pt x="60" y="147"/>
                    </a:moveTo>
                    <a:lnTo>
                      <a:pt x="74" y="160"/>
                    </a:lnTo>
                    <a:lnTo>
                      <a:pt x="87" y="146"/>
                    </a:lnTo>
                    <a:moveTo>
                      <a:pt x="42" y="144"/>
                    </a:moveTo>
                    <a:lnTo>
                      <a:pt x="50" y="158"/>
                    </a:lnTo>
                    <a:lnTo>
                      <a:pt x="60" y="147"/>
                    </a:lnTo>
                    <a:moveTo>
                      <a:pt x="1" y="146"/>
                    </a:moveTo>
                    <a:lnTo>
                      <a:pt x="18" y="135"/>
                    </a:lnTo>
                    <a:lnTo>
                      <a:pt x="26" y="148"/>
                    </a:lnTo>
                    <a:lnTo>
                      <a:pt x="39" y="141"/>
                    </a:lnTo>
                    <a:moveTo>
                      <a:pt x="189" y="215"/>
                    </a:moveTo>
                    <a:lnTo>
                      <a:pt x="202" y="207"/>
                    </a:lnTo>
                    <a:moveTo>
                      <a:pt x="180" y="239"/>
                    </a:moveTo>
                    <a:lnTo>
                      <a:pt x="196" y="228"/>
                    </a:lnTo>
                    <a:lnTo>
                      <a:pt x="189" y="215"/>
                    </a:lnTo>
                    <a:moveTo>
                      <a:pt x="173" y="260"/>
                    </a:moveTo>
                    <a:lnTo>
                      <a:pt x="187" y="253"/>
                    </a:lnTo>
                    <a:lnTo>
                      <a:pt x="180" y="239"/>
                    </a:lnTo>
                    <a:moveTo>
                      <a:pt x="164" y="284"/>
                    </a:moveTo>
                    <a:lnTo>
                      <a:pt x="181" y="273"/>
                    </a:lnTo>
                    <a:lnTo>
                      <a:pt x="173" y="260"/>
                    </a:lnTo>
                    <a:moveTo>
                      <a:pt x="158" y="305"/>
                    </a:moveTo>
                    <a:lnTo>
                      <a:pt x="171" y="298"/>
                    </a:lnTo>
                    <a:lnTo>
                      <a:pt x="164" y="284"/>
                    </a:lnTo>
                    <a:moveTo>
                      <a:pt x="148" y="329"/>
                    </a:moveTo>
                    <a:lnTo>
                      <a:pt x="165" y="318"/>
                    </a:lnTo>
                    <a:lnTo>
                      <a:pt x="158" y="305"/>
                    </a:lnTo>
                    <a:moveTo>
                      <a:pt x="142" y="350"/>
                    </a:moveTo>
                    <a:lnTo>
                      <a:pt x="156" y="343"/>
                    </a:lnTo>
                    <a:lnTo>
                      <a:pt x="148" y="329"/>
                    </a:lnTo>
                    <a:moveTo>
                      <a:pt x="143" y="384"/>
                    </a:moveTo>
                    <a:lnTo>
                      <a:pt x="133" y="374"/>
                    </a:lnTo>
                    <a:lnTo>
                      <a:pt x="153" y="367"/>
                    </a:lnTo>
                    <a:lnTo>
                      <a:pt x="142" y="350"/>
                    </a:lnTo>
                  </a:path>
                </a:pathLst>
              </a:custGeom>
              <a:noFill/>
              <a:ln w="12700" cap="flat">
                <a:solidFill>
                  <a:srgbClr val="25221E"/>
                </a:solidFill>
                <a:prstDash val="solid"/>
                <a:round/>
                <a:headEnd/>
                <a:tailEnd/>
              </a:ln>
            </p:spPr>
            <p:txBody>
              <a:bodyPr/>
              <a:lstStyle/>
              <a:p>
                <a:endParaRPr lang="pl-PL"/>
              </a:p>
            </p:txBody>
          </p:sp>
        </p:grpSp>
        <p:grpSp>
          <p:nvGrpSpPr>
            <p:cNvPr id="21" name="Group 1863"/>
            <p:cNvGrpSpPr>
              <a:grpSpLocks/>
            </p:cNvGrpSpPr>
            <p:nvPr/>
          </p:nvGrpSpPr>
          <p:grpSpPr bwMode="auto">
            <a:xfrm>
              <a:off x="2772" y="1980"/>
              <a:ext cx="488" cy="492"/>
              <a:chOff x="2772" y="1980"/>
              <a:chExt cx="488" cy="492"/>
            </a:xfrm>
          </p:grpSpPr>
          <p:sp>
            <p:nvSpPr>
              <p:cNvPr id="76616" name="Oval 1864"/>
              <p:cNvSpPr>
                <a:spLocks noChangeArrowheads="1"/>
              </p:cNvSpPr>
              <p:nvPr/>
            </p:nvSpPr>
            <p:spPr bwMode="auto">
              <a:xfrm>
                <a:off x="2772" y="1980"/>
                <a:ext cx="488" cy="488"/>
              </a:xfrm>
              <a:prstGeom prst="ellipse">
                <a:avLst/>
              </a:prstGeom>
              <a:solidFill>
                <a:schemeClr val="bg1"/>
              </a:solidFill>
              <a:ln w="9525">
                <a:noFill/>
                <a:round/>
                <a:headEnd/>
                <a:tailEnd/>
              </a:ln>
              <a:effectLst/>
            </p:spPr>
            <p:txBody>
              <a:bodyPr wrap="none" anchor="ctr"/>
              <a:lstStyle/>
              <a:p>
                <a:endParaRPr lang="pl-PL"/>
              </a:p>
            </p:txBody>
          </p:sp>
          <p:sp>
            <p:nvSpPr>
              <p:cNvPr id="76617" name="Freeform 1865"/>
              <p:cNvSpPr>
                <a:spLocks noEditPoints="1"/>
              </p:cNvSpPr>
              <p:nvPr/>
            </p:nvSpPr>
            <p:spPr bwMode="auto">
              <a:xfrm>
                <a:off x="2781" y="2003"/>
                <a:ext cx="473" cy="469"/>
              </a:xfrm>
              <a:custGeom>
                <a:avLst/>
                <a:gdLst/>
                <a:ahLst/>
                <a:cxnLst>
                  <a:cxn ang="0">
                    <a:pos x="80" y="140"/>
                  </a:cxn>
                  <a:cxn ang="0">
                    <a:pos x="136" y="179"/>
                  </a:cxn>
                  <a:cxn ang="0">
                    <a:pos x="180" y="153"/>
                  </a:cxn>
                  <a:cxn ang="0">
                    <a:pos x="212" y="84"/>
                  </a:cxn>
                  <a:cxn ang="0">
                    <a:pos x="216" y="1"/>
                  </a:cxn>
                  <a:cxn ang="0">
                    <a:pos x="201" y="273"/>
                  </a:cxn>
                  <a:cxn ang="0">
                    <a:pos x="170" y="349"/>
                  </a:cxn>
                  <a:cxn ang="0">
                    <a:pos x="184" y="369"/>
                  </a:cxn>
                  <a:cxn ang="0">
                    <a:pos x="290" y="150"/>
                  </a:cxn>
                  <a:cxn ang="0">
                    <a:pos x="339" y="97"/>
                  </a:cxn>
                  <a:cxn ang="0">
                    <a:pos x="152" y="120"/>
                  </a:cxn>
                  <a:cxn ang="0">
                    <a:pos x="195" y="74"/>
                  </a:cxn>
                  <a:cxn ang="0">
                    <a:pos x="158" y="0"/>
                  </a:cxn>
                  <a:cxn ang="0">
                    <a:pos x="255" y="243"/>
                  </a:cxn>
                  <a:cxn ang="0">
                    <a:pos x="288" y="301"/>
                  </a:cxn>
                  <a:cxn ang="0">
                    <a:pos x="306" y="317"/>
                  </a:cxn>
                  <a:cxn ang="0">
                    <a:pos x="99" y="204"/>
                  </a:cxn>
                  <a:cxn ang="0">
                    <a:pos x="34" y="189"/>
                  </a:cxn>
                  <a:cxn ang="0">
                    <a:pos x="247" y="103"/>
                  </a:cxn>
                  <a:cxn ang="0">
                    <a:pos x="243" y="86"/>
                  </a:cxn>
                  <a:cxn ang="0">
                    <a:pos x="275" y="10"/>
                  </a:cxn>
                  <a:cxn ang="0">
                    <a:pos x="285" y="211"/>
                  </a:cxn>
                  <a:cxn ang="0">
                    <a:pos x="338" y="254"/>
                  </a:cxn>
                  <a:cxn ang="0">
                    <a:pos x="365" y="253"/>
                  </a:cxn>
                  <a:cxn ang="0">
                    <a:pos x="265" y="133"/>
                  </a:cxn>
                  <a:cxn ang="0">
                    <a:pos x="311" y="70"/>
                  </a:cxn>
                  <a:cxn ang="0">
                    <a:pos x="243" y="192"/>
                  </a:cxn>
                  <a:cxn ang="0">
                    <a:pos x="318" y="169"/>
                  </a:cxn>
                  <a:cxn ang="0">
                    <a:pos x="385" y="119"/>
                  </a:cxn>
                  <a:cxn ang="0">
                    <a:pos x="135" y="138"/>
                  </a:cxn>
                  <a:cxn ang="0">
                    <a:pos x="75" y="95"/>
                  </a:cxn>
                  <a:cxn ang="0">
                    <a:pos x="54" y="82"/>
                  </a:cxn>
                  <a:cxn ang="0">
                    <a:pos x="91" y="57"/>
                  </a:cxn>
                  <a:cxn ang="0">
                    <a:pos x="148" y="31"/>
                  </a:cxn>
                  <a:cxn ang="0">
                    <a:pos x="153" y="274"/>
                  </a:cxn>
                  <a:cxn ang="0">
                    <a:pos x="109" y="279"/>
                  </a:cxn>
                  <a:cxn ang="0">
                    <a:pos x="91" y="355"/>
                  </a:cxn>
                  <a:cxn ang="0">
                    <a:pos x="340" y="230"/>
                  </a:cxn>
                  <a:cxn ang="0">
                    <a:pos x="339" y="182"/>
                  </a:cxn>
                  <a:cxn ang="0">
                    <a:pos x="363" y="185"/>
                  </a:cxn>
                  <a:cxn ang="0">
                    <a:pos x="229" y="278"/>
                  </a:cxn>
                  <a:cxn ang="0">
                    <a:pos x="228" y="357"/>
                  </a:cxn>
                  <a:cxn ang="0">
                    <a:pos x="210" y="341"/>
                  </a:cxn>
                  <a:cxn ang="0">
                    <a:pos x="247" y="302"/>
                  </a:cxn>
                  <a:cxn ang="0">
                    <a:pos x="300" y="365"/>
                  </a:cxn>
                  <a:cxn ang="0">
                    <a:pos x="261" y="223"/>
                  </a:cxn>
                  <a:cxn ang="0">
                    <a:pos x="308" y="279"/>
                  </a:cxn>
                  <a:cxn ang="0">
                    <a:pos x="332" y="289"/>
                  </a:cxn>
                  <a:cxn ang="0">
                    <a:pos x="51" y="278"/>
                  </a:cxn>
                  <a:cxn ang="0">
                    <a:pos x="24" y="220"/>
                  </a:cxn>
                  <a:cxn ang="0">
                    <a:pos x="152" y="226"/>
                  </a:cxn>
                  <a:cxn ang="0">
                    <a:pos x="91" y="269"/>
                  </a:cxn>
                  <a:cxn ang="0">
                    <a:pos x="42" y="336"/>
                  </a:cxn>
                  <a:cxn ang="0">
                    <a:pos x="129" y="179"/>
                  </a:cxn>
                  <a:cxn ang="0">
                    <a:pos x="60" y="147"/>
                  </a:cxn>
                  <a:cxn ang="0">
                    <a:pos x="39" y="141"/>
                  </a:cxn>
                  <a:cxn ang="0">
                    <a:pos x="164" y="284"/>
                  </a:cxn>
                  <a:cxn ang="0">
                    <a:pos x="142" y="350"/>
                  </a:cxn>
                </a:cxnLst>
                <a:rect l="0" t="0" r="r" b="b"/>
                <a:pathLst>
                  <a:path w="397" h="393">
                    <a:moveTo>
                      <a:pt x="27" y="97"/>
                    </a:moveTo>
                    <a:lnTo>
                      <a:pt x="37" y="93"/>
                    </a:lnTo>
                    <a:lnTo>
                      <a:pt x="41" y="110"/>
                    </a:lnTo>
                    <a:lnTo>
                      <a:pt x="55" y="110"/>
                    </a:lnTo>
                    <a:moveTo>
                      <a:pt x="58" y="106"/>
                    </a:moveTo>
                    <a:lnTo>
                      <a:pt x="59" y="127"/>
                    </a:lnTo>
                    <a:lnTo>
                      <a:pt x="76" y="123"/>
                    </a:lnTo>
                    <a:moveTo>
                      <a:pt x="76" y="123"/>
                    </a:moveTo>
                    <a:lnTo>
                      <a:pt x="80" y="140"/>
                    </a:lnTo>
                    <a:lnTo>
                      <a:pt x="97" y="136"/>
                    </a:lnTo>
                    <a:moveTo>
                      <a:pt x="97" y="136"/>
                    </a:moveTo>
                    <a:lnTo>
                      <a:pt x="101" y="153"/>
                    </a:lnTo>
                    <a:lnTo>
                      <a:pt x="115" y="152"/>
                    </a:lnTo>
                    <a:moveTo>
                      <a:pt x="118" y="149"/>
                    </a:moveTo>
                    <a:lnTo>
                      <a:pt x="119" y="169"/>
                    </a:lnTo>
                    <a:lnTo>
                      <a:pt x="136" y="165"/>
                    </a:lnTo>
                    <a:moveTo>
                      <a:pt x="136" y="165"/>
                    </a:moveTo>
                    <a:lnTo>
                      <a:pt x="136" y="179"/>
                    </a:lnTo>
                    <a:lnTo>
                      <a:pt x="157" y="178"/>
                    </a:lnTo>
                    <a:moveTo>
                      <a:pt x="157" y="178"/>
                    </a:moveTo>
                    <a:lnTo>
                      <a:pt x="164" y="192"/>
                    </a:lnTo>
                    <a:lnTo>
                      <a:pt x="178" y="184"/>
                    </a:lnTo>
                    <a:moveTo>
                      <a:pt x="178" y="184"/>
                    </a:moveTo>
                    <a:lnTo>
                      <a:pt x="185" y="198"/>
                    </a:lnTo>
                    <a:moveTo>
                      <a:pt x="149" y="144"/>
                    </a:moveTo>
                    <a:lnTo>
                      <a:pt x="148" y="124"/>
                    </a:lnTo>
                    <a:moveTo>
                      <a:pt x="180" y="153"/>
                    </a:moveTo>
                    <a:lnTo>
                      <a:pt x="163" y="144"/>
                    </a:lnTo>
                    <a:lnTo>
                      <a:pt x="149" y="144"/>
                    </a:lnTo>
                    <a:moveTo>
                      <a:pt x="203" y="129"/>
                    </a:moveTo>
                    <a:lnTo>
                      <a:pt x="186" y="139"/>
                    </a:lnTo>
                    <a:lnTo>
                      <a:pt x="180" y="153"/>
                    </a:lnTo>
                    <a:moveTo>
                      <a:pt x="206" y="104"/>
                    </a:moveTo>
                    <a:lnTo>
                      <a:pt x="189" y="115"/>
                    </a:lnTo>
                    <a:lnTo>
                      <a:pt x="203" y="129"/>
                    </a:lnTo>
                    <a:moveTo>
                      <a:pt x="212" y="84"/>
                    </a:moveTo>
                    <a:lnTo>
                      <a:pt x="198" y="91"/>
                    </a:lnTo>
                    <a:lnTo>
                      <a:pt x="206" y="104"/>
                    </a:lnTo>
                    <a:moveTo>
                      <a:pt x="215" y="60"/>
                    </a:moveTo>
                    <a:lnTo>
                      <a:pt x="201" y="67"/>
                    </a:lnTo>
                    <a:lnTo>
                      <a:pt x="208" y="80"/>
                    </a:lnTo>
                    <a:moveTo>
                      <a:pt x="217" y="35"/>
                    </a:moveTo>
                    <a:lnTo>
                      <a:pt x="204" y="43"/>
                    </a:lnTo>
                    <a:lnTo>
                      <a:pt x="215" y="60"/>
                    </a:lnTo>
                    <a:moveTo>
                      <a:pt x="216" y="1"/>
                    </a:moveTo>
                    <a:lnTo>
                      <a:pt x="227" y="11"/>
                    </a:lnTo>
                    <a:lnTo>
                      <a:pt x="210" y="22"/>
                    </a:lnTo>
                    <a:lnTo>
                      <a:pt x="217" y="35"/>
                    </a:lnTo>
                    <a:moveTo>
                      <a:pt x="242" y="251"/>
                    </a:moveTo>
                    <a:lnTo>
                      <a:pt x="259" y="253"/>
                    </a:lnTo>
                    <a:moveTo>
                      <a:pt x="218" y="262"/>
                    </a:moveTo>
                    <a:lnTo>
                      <a:pt x="235" y="265"/>
                    </a:lnTo>
                    <a:lnTo>
                      <a:pt x="242" y="251"/>
                    </a:lnTo>
                    <a:moveTo>
                      <a:pt x="201" y="273"/>
                    </a:moveTo>
                    <a:lnTo>
                      <a:pt x="215" y="279"/>
                    </a:lnTo>
                    <a:lnTo>
                      <a:pt x="218" y="262"/>
                    </a:lnTo>
                    <a:moveTo>
                      <a:pt x="178" y="297"/>
                    </a:moveTo>
                    <a:lnTo>
                      <a:pt x="195" y="286"/>
                    </a:lnTo>
                    <a:lnTo>
                      <a:pt x="201" y="273"/>
                    </a:lnTo>
                    <a:moveTo>
                      <a:pt x="168" y="315"/>
                    </a:moveTo>
                    <a:lnTo>
                      <a:pt x="185" y="311"/>
                    </a:lnTo>
                    <a:lnTo>
                      <a:pt x="178" y="297"/>
                    </a:lnTo>
                    <a:moveTo>
                      <a:pt x="170" y="349"/>
                    </a:moveTo>
                    <a:lnTo>
                      <a:pt x="172" y="332"/>
                    </a:lnTo>
                    <a:lnTo>
                      <a:pt x="168" y="315"/>
                    </a:lnTo>
                    <a:moveTo>
                      <a:pt x="184" y="369"/>
                    </a:moveTo>
                    <a:lnTo>
                      <a:pt x="187" y="352"/>
                    </a:lnTo>
                    <a:lnTo>
                      <a:pt x="170" y="349"/>
                    </a:lnTo>
                    <a:moveTo>
                      <a:pt x="195" y="393"/>
                    </a:moveTo>
                    <a:lnTo>
                      <a:pt x="184" y="383"/>
                    </a:lnTo>
                    <a:lnTo>
                      <a:pt x="201" y="372"/>
                    </a:lnTo>
                    <a:lnTo>
                      <a:pt x="184" y="369"/>
                    </a:lnTo>
                    <a:moveTo>
                      <a:pt x="222" y="172"/>
                    </a:moveTo>
                    <a:lnTo>
                      <a:pt x="208" y="166"/>
                    </a:lnTo>
                    <a:moveTo>
                      <a:pt x="246" y="168"/>
                    </a:moveTo>
                    <a:lnTo>
                      <a:pt x="228" y="159"/>
                    </a:lnTo>
                    <a:lnTo>
                      <a:pt x="222" y="172"/>
                    </a:lnTo>
                    <a:moveTo>
                      <a:pt x="266" y="161"/>
                    </a:moveTo>
                    <a:lnTo>
                      <a:pt x="252" y="154"/>
                    </a:lnTo>
                    <a:lnTo>
                      <a:pt x="246" y="168"/>
                    </a:lnTo>
                    <a:moveTo>
                      <a:pt x="290" y="150"/>
                    </a:moveTo>
                    <a:lnTo>
                      <a:pt x="276" y="143"/>
                    </a:lnTo>
                    <a:lnTo>
                      <a:pt x="266" y="161"/>
                    </a:lnTo>
                    <a:moveTo>
                      <a:pt x="314" y="145"/>
                    </a:moveTo>
                    <a:lnTo>
                      <a:pt x="296" y="136"/>
                    </a:lnTo>
                    <a:lnTo>
                      <a:pt x="290" y="150"/>
                    </a:lnTo>
                    <a:moveTo>
                      <a:pt x="333" y="117"/>
                    </a:moveTo>
                    <a:lnTo>
                      <a:pt x="323" y="128"/>
                    </a:lnTo>
                    <a:lnTo>
                      <a:pt x="314" y="145"/>
                    </a:lnTo>
                    <a:moveTo>
                      <a:pt x="339" y="97"/>
                    </a:moveTo>
                    <a:lnTo>
                      <a:pt x="326" y="104"/>
                    </a:lnTo>
                    <a:lnTo>
                      <a:pt x="333" y="117"/>
                    </a:lnTo>
                    <a:moveTo>
                      <a:pt x="352" y="69"/>
                    </a:moveTo>
                    <a:lnTo>
                      <a:pt x="349" y="86"/>
                    </a:lnTo>
                    <a:lnTo>
                      <a:pt x="332" y="83"/>
                    </a:lnTo>
                    <a:lnTo>
                      <a:pt x="339" y="97"/>
                    </a:lnTo>
                    <a:moveTo>
                      <a:pt x="141" y="103"/>
                    </a:moveTo>
                    <a:lnTo>
                      <a:pt x="143" y="86"/>
                    </a:lnTo>
                    <a:moveTo>
                      <a:pt x="152" y="120"/>
                    </a:moveTo>
                    <a:lnTo>
                      <a:pt x="158" y="106"/>
                    </a:lnTo>
                    <a:lnTo>
                      <a:pt x="141" y="103"/>
                    </a:lnTo>
                    <a:moveTo>
                      <a:pt x="179" y="119"/>
                    </a:moveTo>
                    <a:lnTo>
                      <a:pt x="169" y="130"/>
                    </a:lnTo>
                    <a:lnTo>
                      <a:pt x="155" y="123"/>
                    </a:lnTo>
                    <a:moveTo>
                      <a:pt x="185" y="98"/>
                    </a:moveTo>
                    <a:lnTo>
                      <a:pt x="172" y="106"/>
                    </a:lnTo>
                    <a:lnTo>
                      <a:pt x="179" y="119"/>
                    </a:lnTo>
                    <a:moveTo>
                      <a:pt x="195" y="74"/>
                    </a:moveTo>
                    <a:lnTo>
                      <a:pt x="178" y="85"/>
                    </a:lnTo>
                    <a:lnTo>
                      <a:pt x="185" y="98"/>
                    </a:lnTo>
                    <a:moveTo>
                      <a:pt x="183" y="43"/>
                    </a:moveTo>
                    <a:lnTo>
                      <a:pt x="184" y="57"/>
                    </a:lnTo>
                    <a:lnTo>
                      <a:pt x="195" y="74"/>
                    </a:lnTo>
                    <a:moveTo>
                      <a:pt x="169" y="23"/>
                    </a:moveTo>
                    <a:lnTo>
                      <a:pt x="170" y="44"/>
                    </a:lnTo>
                    <a:lnTo>
                      <a:pt x="183" y="43"/>
                    </a:lnTo>
                    <a:moveTo>
                      <a:pt x="158" y="0"/>
                    </a:moveTo>
                    <a:lnTo>
                      <a:pt x="165" y="13"/>
                    </a:lnTo>
                    <a:lnTo>
                      <a:pt x="155" y="24"/>
                    </a:lnTo>
                    <a:lnTo>
                      <a:pt x="169" y="23"/>
                    </a:lnTo>
                    <a:moveTo>
                      <a:pt x="211" y="248"/>
                    </a:moveTo>
                    <a:lnTo>
                      <a:pt x="193" y="239"/>
                    </a:lnTo>
                    <a:moveTo>
                      <a:pt x="231" y="234"/>
                    </a:moveTo>
                    <a:lnTo>
                      <a:pt x="217" y="227"/>
                    </a:lnTo>
                    <a:lnTo>
                      <a:pt x="211" y="248"/>
                    </a:lnTo>
                    <a:moveTo>
                      <a:pt x="255" y="243"/>
                    </a:moveTo>
                    <a:lnTo>
                      <a:pt x="248" y="230"/>
                    </a:lnTo>
                    <a:lnTo>
                      <a:pt x="231" y="234"/>
                    </a:lnTo>
                    <a:moveTo>
                      <a:pt x="263" y="264"/>
                    </a:moveTo>
                    <a:lnTo>
                      <a:pt x="269" y="250"/>
                    </a:lnTo>
                    <a:lnTo>
                      <a:pt x="255" y="243"/>
                    </a:lnTo>
                    <a:moveTo>
                      <a:pt x="270" y="284"/>
                    </a:moveTo>
                    <a:lnTo>
                      <a:pt x="277" y="270"/>
                    </a:lnTo>
                    <a:lnTo>
                      <a:pt x="263" y="264"/>
                    </a:lnTo>
                    <a:moveTo>
                      <a:pt x="288" y="301"/>
                    </a:moveTo>
                    <a:lnTo>
                      <a:pt x="287" y="287"/>
                    </a:lnTo>
                    <a:lnTo>
                      <a:pt x="274" y="287"/>
                    </a:lnTo>
                    <a:moveTo>
                      <a:pt x="306" y="317"/>
                    </a:moveTo>
                    <a:lnTo>
                      <a:pt x="305" y="303"/>
                    </a:lnTo>
                    <a:lnTo>
                      <a:pt x="288" y="301"/>
                    </a:lnTo>
                    <a:moveTo>
                      <a:pt x="337" y="333"/>
                    </a:moveTo>
                    <a:lnTo>
                      <a:pt x="323" y="334"/>
                    </a:lnTo>
                    <a:lnTo>
                      <a:pt x="323" y="320"/>
                    </a:lnTo>
                    <a:lnTo>
                      <a:pt x="306" y="317"/>
                    </a:lnTo>
                    <a:moveTo>
                      <a:pt x="164" y="198"/>
                    </a:moveTo>
                    <a:lnTo>
                      <a:pt x="182" y="208"/>
                    </a:lnTo>
                    <a:moveTo>
                      <a:pt x="144" y="206"/>
                    </a:moveTo>
                    <a:lnTo>
                      <a:pt x="162" y="216"/>
                    </a:lnTo>
                    <a:lnTo>
                      <a:pt x="168" y="202"/>
                    </a:lnTo>
                    <a:moveTo>
                      <a:pt x="120" y="217"/>
                    </a:moveTo>
                    <a:lnTo>
                      <a:pt x="134" y="223"/>
                    </a:lnTo>
                    <a:lnTo>
                      <a:pt x="144" y="206"/>
                    </a:lnTo>
                    <a:moveTo>
                      <a:pt x="99" y="204"/>
                    </a:moveTo>
                    <a:lnTo>
                      <a:pt x="103" y="221"/>
                    </a:lnTo>
                    <a:lnTo>
                      <a:pt x="120" y="217"/>
                    </a:lnTo>
                    <a:moveTo>
                      <a:pt x="82" y="194"/>
                    </a:moveTo>
                    <a:lnTo>
                      <a:pt x="86" y="211"/>
                    </a:lnTo>
                    <a:lnTo>
                      <a:pt x="99" y="204"/>
                    </a:lnTo>
                    <a:moveTo>
                      <a:pt x="58" y="192"/>
                    </a:moveTo>
                    <a:lnTo>
                      <a:pt x="69" y="202"/>
                    </a:lnTo>
                    <a:lnTo>
                      <a:pt x="82" y="194"/>
                    </a:lnTo>
                    <a:moveTo>
                      <a:pt x="34" y="189"/>
                    </a:moveTo>
                    <a:lnTo>
                      <a:pt x="45" y="206"/>
                    </a:lnTo>
                    <a:lnTo>
                      <a:pt x="58" y="192"/>
                    </a:lnTo>
                    <a:moveTo>
                      <a:pt x="0" y="204"/>
                    </a:moveTo>
                    <a:lnTo>
                      <a:pt x="6" y="190"/>
                    </a:lnTo>
                    <a:lnTo>
                      <a:pt x="21" y="203"/>
                    </a:lnTo>
                    <a:lnTo>
                      <a:pt x="34" y="189"/>
                    </a:lnTo>
                    <a:moveTo>
                      <a:pt x="267" y="89"/>
                    </a:moveTo>
                    <a:lnTo>
                      <a:pt x="284" y="91"/>
                    </a:lnTo>
                    <a:moveTo>
                      <a:pt x="247" y="103"/>
                    </a:moveTo>
                    <a:lnTo>
                      <a:pt x="264" y="106"/>
                    </a:lnTo>
                    <a:lnTo>
                      <a:pt x="267" y="89"/>
                    </a:lnTo>
                    <a:moveTo>
                      <a:pt x="230" y="121"/>
                    </a:moveTo>
                    <a:lnTo>
                      <a:pt x="248" y="124"/>
                    </a:lnTo>
                    <a:lnTo>
                      <a:pt x="247" y="103"/>
                    </a:lnTo>
                    <a:moveTo>
                      <a:pt x="233" y="97"/>
                    </a:moveTo>
                    <a:lnTo>
                      <a:pt x="219" y="104"/>
                    </a:lnTo>
                    <a:lnTo>
                      <a:pt x="230" y="121"/>
                    </a:lnTo>
                    <a:moveTo>
                      <a:pt x="243" y="86"/>
                    </a:moveTo>
                    <a:lnTo>
                      <a:pt x="226" y="83"/>
                    </a:lnTo>
                    <a:lnTo>
                      <a:pt x="233" y="97"/>
                    </a:lnTo>
                    <a:moveTo>
                      <a:pt x="263" y="72"/>
                    </a:moveTo>
                    <a:lnTo>
                      <a:pt x="246" y="69"/>
                    </a:lnTo>
                    <a:lnTo>
                      <a:pt x="243" y="86"/>
                    </a:lnTo>
                    <a:moveTo>
                      <a:pt x="276" y="44"/>
                    </a:moveTo>
                    <a:lnTo>
                      <a:pt x="266" y="54"/>
                    </a:lnTo>
                    <a:lnTo>
                      <a:pt x="263" y="72"/>
                    </a:lnTo>
                    <a:moveTo>
                      <a:pt x="275" y="10"/>
                    </a:moveTo>
                    <a:lnTo>
                      <a:pt x="278" y="20"/>
                    </a:lnTo>
                    <a:lnTo>
                      <a:pt x="268" y="30"/>
                    </a:lnTo>
                    <a:lnTo>
                      <a:pt x="276" y="44"/>
                    </a:lnTo>
                    <a:moveTo>
                      <a:pt x="257" y="205"/>
                    </a:moveTo>
                    <a:lnTo>
                      <a:pt x="240" y="203"/>
                    </a:lnTo>
                    <a:moveTo>
                      <a:pt x="277" y="191"/>
                    </a:moveTo>
                    <a:lnTo>
                      <a:pt x="260" y="188"/>
                    </a:lnTo>
                    <a:lnTo>
                      <a:pt x="254" y="202"/>
                    </a:lnTo>
                    <a:moveTo>
                      <a:pt x="285" y="211"/>
                    </a:moveTo>
                    <a:lnTo>
                      <a:pt x="291" y="198"/>
                    </a:lnTo>
                    <a:lnTo>
                      <a:pt x="277" y="191"/>
                    </a:lnTo>
                    <a:moveTo>
                      <a:pt x="296" y="235"/>
                    </a:moveTo>
                    <a:lnTo>
                      <a:pt x="299" y="218"/>
                    </a:lnTo>
                    <a:lnTo>
                      <a:pt x="285" y="211"/>
                    </a:lnTo>
                    <a:moveTo>
                      <a:pt x="317" y="255"/>
                    </a:moveTo>
                    <a:lnTo>
                      <a:pt x="310" y="241"/>
                    </a:lnTo>
                    <a:lnTo>
                      <a:pt x="296" y="235"/>
                    </a:lnTo>
                    <a:moveTo>
                      <a:pt x="338" y="254"/>
                    </a:moveTo>
                    <a:lnTo>
                      <a:pt x="327" y="244"/>
                    </a:lnTo>
                    <a:lnTo>
                      <a:pt x="317" y="255"/>
                    </a:lnTo>
                    <a:moveTo>
                      <a:pt x="365" y="253"/>
                    </a:moveTo>
                    <a:lnTo>
                      <a:pt x="351" y="240"/>
                    </a:lnTo>
                    <a:lnTo>
                      <a:pt x="341" y="251"/>
                    </a:lnTo>
                    <a:moveTo>
                      <a:pt x="389" y="242"/>
                    </a:moveTo>
                    <a:lnTo>
                      <a:pt x="389" y="249"/>
                    </a:lnTo>
                    <a:lnTo>
                      <a:pt x="375" y="236"/>
                    </a:lnTo>
                    <a:lnTo>
                      <a:pt x="365" y="253"/>
                    </a:lnTo>
                    <a:moveTo>
                      <a:pt x="198" y="163"/>
                    </a:moveTo>
                    <a:lnTo>
                      <a:pt x="184" y="157"/>
                    </a:lnTo>
                    <a:moveTo>
                      <a:pt x="221" y="152"/>
                    </a:moveTo>
                    <a:lnTo>
                      <a:pt x="207" y="145"/>
                    </a:lnTo>
                    <a:lnTo>
                      <a:pt x="198" y="163"/>
                    </a:lnTo>
                    <a:moveTo>
                      <a:pt x="241" y="144"/>
                    </a:moveTo>
                    <a:lnTo>
                      <a:pt x="228" y="138"/>
                    </a:lnTo>
                    <a:lnTo>
                      <a:pt x="221" y="152"/>
                    </a:lnTo>
                    <a:moveTo>
                      <a:pt x="265" y="133"/>
                    </a:moveTo>
                    <a:lnTo>
                      <a:pt x="251" y="127"/>
                    </a:lnTo>
                    <a:lnTo>
                      <a:pt x="245" y="141"/>
                    </a:lnTo>
                    <a:moveTo>
                      <a:pt x="289" y="115"/>
                    </a:moveTo>
                    <a:lnTo>
                      <a:pt x="271" y="119"/>
                    </a:lnTo>
                    <a:lnTo>
                      <a:pt x="265" y="133"/>
                    </a:lnTo>
                    <a:moveTo>
                      <a:pt x="298" y="91"/>
                    </a:moveTo>
                    <a:lnTo>
                      <a:pt x="285" y="98"/>
                    </a:lnTo>
                    <a:lnTo>
                      <a:pt x="289" y="115"/>
                    </a:lnTo>
                    <a:moveTo>
                      <a:pt x="311" y="70"/>
                    </a:moveTo>
                    <a:lnTo>
                      <a:pt x="294" y="74"/>
                    </a:lnTo>
                    <a:lnTo>
                      <a:pt x="298" y="91"/>
                    </a:lnTo>
                    <a:moveTo>
                      <a:pt x="313" y="39"/>
                    </a:moveTo>
                    <a:lnTo>
                      <a:pt x="320" y="46"/>
                    </a:lnTo>
                    <a:lnTo>
                      <a:pt x="300" y="53"/>
                    </a:lnTo>
                    <a:lnTo>
                      <a:pt x="307" y="67"/>
                    </a:lnTo>
                    <a:moveTo>
                      <a:pt x="223" y="200"/>
                    </a:moveTo>
                    <a:lnTo>
                      <a:pt x="206" y="197"/>
                    </a:lnTo>
                    <a:moveTo>
                      <a:pt x="243" y="192"/>
                    </a:moveTo>
                    <a:lnTo>
                      <a:pt x="226" y="183"/>
                    </a:lnTo>
                    <a:lnTo>
                      <a:pt x="223" y="200"/>
                    </a:lnTo>
                    <a:moveTo>
                      <a:pt x="263" y="178"/>
                    </a:moveTo>
                    <a:lnTo>
                      <a:pt x="249" y="172"/>
                    </a:lnTo>
                    <a:lnTo>
                      <a:pt x="246" y="189"/>
                    </a:lnTo>
                    <a:moveTo>
                      <a:pt x="287" y="181"/>
                    </a:moveTo>
                    <a:lnTo>
                      <a:pt x="276" y="164"/>
                    </a:lnTo>
                    <a:lnTo>
                      <a:pt x="263" y="178"/>
                    </a:lnTo>
                    <a:moveTo>
                      <a:pt x="318" y="169"/>
                    </a:moveTo>
                    <a:lnTo>
                      <a:pt x="301" y="166"/>
                    </a:lnTo>
                    <a:lnTo>
                      <a:pt x="291" y="177"/>
                    </a:lnTo>
                    <a:moveTo>
                      <a:pt x="334" y="151"/>
                    </a:moveTo>
                    <a:lnTo>
                      <a:pt x="317" y="149"/>
                    </a:lnTo>
                    <a:lnTo>
                      <a:pt x="318" y="169"/>
                    </a:lnTo>
                    <a:moveTo>
                      <a:pt x="351" y="141"/>
                    </a:moveTo>
                    <a:lnTo>
                      <a:pt x="334" y="131"/>
                    </a:lnTo>
                    <a:lnTo>
                      <a:pt x="334" y="151"/>
                    </a:lnTo>
                    <a:moveTo>
                      <a:pt x="385" y="119"/>
                    </a:moveTo>
                    <a:lnTo>
                      <a:pt x="371" y="133"/>
                    </a:lnTo>
                    <a:lnTo>
                      <a:pt x="354" y="123"/>
                    </a:lnTo>
                    <a:lnTo>
                      <a:pt x="348" y="137"/>
                    </a:lnTo>
                    <a:moveTo>
                      <a:pt x="173" y="160"/>
                    </a:moveTo>
                    <a:lnTo>
                      <a:pt x="177" y="177"/>
                    </a:lnTo>
                    <a:moveTo>
                      <a:pt x="152" y="147"/>
                    </a:moveTo>
                    <a:lnTo>
                      <a:pt x="156" y="164"/>
                    </a:lnTo>
                    <a:lnTo>
                      <a:pt x="173" y="160"/>
                    </a:lnTo>
                    <a:moveTo>
                      <a:pt x="135" y="138"/>
                    </a:moveTo>
                    <a:lnTo>
                      <a:pt x="135" y="151"/>
                    </a:lnTo>
                    <a:lnTo>
                      <a:pt x="152" y="147"/>
                    </a:lnTo>
                    <a:moveTo>
                      <a:pt x="117" y="121"/>
                    </a:moveTo>
                    <a:lnTo>
                      <a:pt x="118" y="135"/>
                    </a:lnTo>
                    <a:lnTo>
                      <a:pt x="135" y="138"/>
                    </a:lnTo>
                    <a:moveTo>
                      <a:pt x="96" y="108"/>
                    </a:moveTo>
                    <a:lnTo>
                      <a:pt x="100" y="125"/>
                    </a:lnTo>
                    <a:lnTo>
                      <a:pt x="117" y="121"/>
                    </a:lnTo>
                    <a:moveTo>
                      <a:pt x="75" y="95"/>
                    </a:moveTo>
                    <a:lnTo>
                      <a:pt x="79" y="112"/>
                    </a:lnTo>
                    <a:lnTo>
                      <a:pt x="96" y="108"/>
                    </a:lnTo>
                    <a:moveTo>
                      <a:pt x="58" y="79"/>
                    </a:moveTo>
                    <a:lnTo>
                      <a:pt x="58" y="99"/>
                    </a:lnTo>
                    <a:lnTo>
                      <a:pt x="75" y="95"/>
                    </a:lnTo>
                    <a:moveTo>
                      <a:pt x="46" y="48"/>
                    </a:moveTo>
                    <a:lnTo>
                      <a:pt x="60" y="55"/>
                    </a:lnTo>
                    <a:lnTo>
                      <a:pt x="43" y="65"/>
                    </a:lnTo>
                    <a:lnTo>
                      <a:pt x="54" y="82"/>
                    </a:lnTo>
                    <a:moveTo>
                      <a:pt x="141" y="110"/>
                    </a:moveTo>
                    <a:lnTo>
                      <a:pt x="142" y="131"/>
                    </a:lnTo>
                    <a:moveTo>
                      <a:pt x="123" y="94"/>
                    </a:moveTo>
                    <a:lnTo>
                      <a:pt x="124" y="114"/>
                    </a:lnTo>
                    <a:lnTo>
                      <a:pt x="141" y="110"/>
                    </a:lnTo>
                    <a:moveTo>
                      <a:pt x="105" y="77"/>
                    </a:moveTo>
                    <a:lnTo>
                      <a:pt x="109" y="94"/>
                    </a:lnTo>
                    <a:lnTo>
                      <a:pt x="123" y="94"/>
                    </a:lnTo>
                    <a:moveTo>
                      <a:pt x="91" y="57"/>
                    </a:moveTo>
                    <a:lnTo>
                      <a:pt x="92" y="77"/>
                    </a:lnTo>
                    <a:lnTo>
                      <a:pt x="105" y="77"/>
                    </a:lnTo>
                    <a:moveTo>
                      <a:pt x="115" y="60"/>
                    </a:moveTo>
                    <a:lnTo>
                      <a:pt x="104" y="50"/>
                    </a:lnTo>
                    <a:lnTo>
                      <a:pt x="88" y="60"/>
                    </a:lnTo>
                    <a:moveTo>
                      <a:pt x="136" y="59"/>
                    </a:moveTo>
                    <a:lnTo>
                      <a:pt x="125" y="49"/>
                    </a:lnTo>
                    <a:lnTo>
                      <a:pt x="115" y="60"/>
                    </a:lnTo>
                    <a:moveTo>
                      <a:pt x="148" y="31"/>
                    </a:moveTo>
                    <a:lnTo>
                      <a:pt x="149" y="45"/>
                    </a:lnTo>
                    <a:lnTo>
                      <a:pt x="139" y="55"/>
                    </a:lnTo>
                    <a:moveTo>
                      <a:pt x="124" y="8"/>
                    </a:moveTo>
                    <a:lnTo>
                      <a:pt x="131" y="14"/>
                    </a:lnTo>
                    <a:lnTo>
                      <a:pt x="131" y="28"/>
                    </a:lnTo>
                    <a:lnTo>
                      <a:pt x="148" y="31"/>
                    </a:lnTo>
                    <a:moveTo>
                      <a:pt x="163" y="250"/>
                    </a:moveTo>
                    <a:lnTo>
                      <a:pt x="146" y="247"/>
                    </a:lnTo>
                    <a:moveTo>
                      <a:pt x="153" y="274"/>
                    </a:moveTo>
                    <a:lnTo>
                      <a:pt x="174" y="267"/>
                    </a:lnTo>
                    <a:lnTo>
                      <a:pt x="163" y="250"/>
                    </a:lnTo>
                    <a:moveTo>
                      <a:pt x="147" y="295"/>
                    </a:moveTo>
                    <a:lnTo>
                      <a:pt x="161" y="288"/>
                    </a:lnTo>
                    <a:lnTo>
                      <a:pt x="153" y="274"/>
                    </a:lnTo>
                    <a:moveTo>
                      <a:pt x="140" y="275"/>
                    </a:moveTo>
                    <a:lnTo>
                      <a:pt x="133" y="289"/>
                    </a:lnTo>
                    <a:lnTo>
                      <a:pt x="147" y="295"/>
                    </a:lnTo>
                    <a:moveTo>
                      <a:pt x="109" y="279"/>
                    </a:moveTo>
                    <a:lnTo>
                      <a:pt x="122" y="272"/>
                    </a:lnTo>
                    <a:lnTo>
                      <a:pt x="140" y="275"/>
                    </a:lnTo>
                    <a:moveTo>
                      <a:pt x="103" y="300"/>
                    </a:moveTo>
                    <a:lnTo>
                      <a:pt x="116" y="293"/>
                    </a:lnTo>
                    <a:lnTo>
                      <a:pt x="109" y="279"/>
                    </a:lnTo>
                    <a:moveTo>
                      <a:pt x="100" y="324"/>
                    </a:moveTo>
                    <a:lnTo>
                      <a:pt x="114" y="317"/>
                    </a:lnTo>
                    <a:lnTo>
                      <a:pt x="103" y="300"/>
                    </a:lnTo>
                    <a:moveTo>
                      <a:pt x="91" y="355"/>
                    </a:moveTo>
                    <a:lnTo>
                      <a:pt x="87" y="345"/>
                    </a:lnTo>
                    <a:lnTo>
                      <a:pt x="104" y="341"/>
                    </a:lnTo>
                    <a:lnTo>
                      <a:pt x="100" y="324"/>
                    </a:lnTo>
                    <a:moveTo>
                      <a:pt x="370" y="191"/>
                    </a:moveTo>
                    <a:lnTo>
                      <a:pt x="387" y="194"/>
                    </a:lnTo>
                    <a:moveTo>
                      <a:pt x="357" y="212"/>
                    </a:moveTo>
                    <a:lnTo>
                      <a:pt x="371" y="212"/>
                    </a:lnTo>
                    <a:lnTo>
                      <a:pt x="367" y="195"/>
                    </a:lnTo>
                    <a:moveTo>
                      <a:pt x="340" y="230"/>
                    </a:moveTo>
                    <a:lnTo>
                      <a:pt x="354" y="230"/>
                    </a:lnTo>
                    <a:lnTo>
                      <a:pt x="354" y="216"/>
                    </a:lnTo>
                    <a:moveTo>
                      <a:pt x="329" y="207"/>
                    </a:moveTo>
                    <a:lnTo>
                      <a:pt x="320" y="224"/>
                    </a:lnTo>
                    <a:lnTo>
                      <a:pt x="337" y="234"/>
                    </a:lnTo>
                    <a:moveTo>
                      <a:pt x="315" y="186"/>
                    </a:moveTo>
                    <a:lnTo>
                      <a:pt x="312" y="204"/>
                    </a:lnTo>
                    <a:lnTo>
                      <a:pt x="326" y="210"/>
                    </a:lnTo>
                    <a:moveTo>
                      <a:pt x="339" y="182"/>
                    </a:moveTo>
                    <a:lnTo>
                      <a:pt x="328" y="172"/>
                    </a:lnTo>
                    <a:lnTo>
                      <a:pt x="315" y="186"/>
                    </a:lnTo>
                    <a:moveTo>
                      <a:pt x="363" y="185"/>
                    </a:moveTo>
                    <a:lnTo>
                      <a:pt x="349" y="172"/>
                    </a:lnTo>
                    <a:lnTo>
                      <a:pt x="339" y="182"/>
                    </a:lnTo>
                    <a:moveTo>
                      <a:pt x="397" y="177"/>
                    </a:moveTo>
                    <a:lnTo>
                      <a:pt x="390" y="184"/>
                    </a:lnTo>
                    <a:lnTo>
                      <a:pt x="376" y="171"/>
                    </a:lnTo>
                    <a:lnTo>
                      <a:pt x="363" y="185"/>
                    </a:lnTo>
                    <a:moveTo>
                      <a:pt x="207" y="252"/>
                    </a:moveTo>
                    <a:lnTo>
                      <a:pt x="205" y="269"/>
                    </a:lnTo>
                    <a:moveTo>
                      <a:pt x="232" y="261"/>
                    </a:moveTo>
                    <a:lnTo>
                      <a:pt x="228" y="244"/>
                    </a:lnTo>
                    <a:lnTo>
                      <a:pt x="207" y="252"/>
                    </a:lnTo>
                    <a:moveTo>
                      <a:pt x="250" y="278"/>
                    </a:moveTo>
                    <a:lnTo>
                      <a:pt x="245" y="261"/>
                    </a:lnTo>
                    <a:lnTo>
                      <a:pt x="232" y="261"/>
                    </a:lnTo>
                    <a:moveTo>
                      <a:pt x="229" y="278"/>
                    </a:moveTo>
                    <a:lnTo>
                      <a:pt x="246" y="288"/>
                    </a:lnTo>
                    <a:lnTo>
                      <a:pt x="250" y="278"/>
                    </a:lnTo>
                    <a:moveTo>
                      <a:pt x="213" y="310"/>
                    </a:moveTo>
                    <a:lnTo>
                      <a:pt x="219" y="296"/>
                    </a:lnTo>
                    <a:lnTo>
                      <a:pt x="232" y="282"/>
                    </a:lnTo>
                    <a:moveTo>
                      <a:pt x="217" y="334"/>
                    </a:moveTo>
                    <a:lnTo>
                      <a:pt x="230" y="320"/>
                    </a:lnTo>
                    <a:lnTo>
                      <a:pt x="213" y="310"/>
                    </a:lnTo>
                    <a:moveTo>
                      <a:pt x="228" y="357"/>
                    </a:moveTo>
                    <a:lnTo>
                      <a:pt x="234" y="343"/>
                    </a:lnTo>
                    <a:lnTo>
                      <a:pt x="224" y="334"/>
                    </a:lnTo>
                    <a:moveTo>
                      <a:pt x="246" y="388"/>
                    </a:moveTo>
                    <a:lnTo>
                      <a:pt x="236" y="378"/>
                    </a:lnTo>
                    <a:lnTo>
                      <a:pt x="242" y="364"/>
                    </a:lnTo>
                    <a:lnTo>
                      <a:pt x="228" y="357"/>
                    </a:lnTo>
                    <a:moveTo>
                      <a:pt x="215" y="365"/>
                    </a:moveTo>
                    <a:lnTo>
                      <a:pt x="208" y="379"/>
                    </a:lnTo>
                    <a:moveTo>
                      <a:pt x="210" y="341"/>
                    </a:moveTo>
                    <a:lnTo>
                      <a:pt x="201" y="358"/>
                    </a:lnTo>
                    <a:lnTo>
                      <a:pt x="215" y="365"/>
                    </a:lnTo>
                    <a:moveTo>
                      <a:pt x="203" y="321"/>
                    </a:moveTo>
                    <a:lnTo>
                      <a:pt x="197" y="334"/>
                    </a:lnTo>
                    <a:lnTo>
                      <a:pt x="210" y="341"/>
                    </a:lnTo>
                    <a:moveTo>
                      <a:pt x="230" y="313"/>
                    </a:moveTo>
                    <a:lnTo>
                      <a:pt x="213" y="303"/>
                    </a:lnTo>
                    <a:lnTo>
                      <a:pt x="203" y="321"/>
                    </a:lnTo>
                    <a:moveTo>
                      <a:pt x="247" y="302"/>
                    </a:moveTo>
                    <a:lnTo>
                      <a:pt x="233" y="295"/>
                    </a:lnTo>
                    <a:lnTo>
                      <a:pt x="230" y="313"/>
                    </a:lnTo>
                    <a:moveTo>
                      <a:pt x="268" y="315"/>
                    </a:moveTo>
                    <a:lnTo>
                      <a:pt x="264" y="298"/>
                    </a:lnTo>
                    <a:lnTo>
                      <a:pt x="247" y="302"/>
                    </a:lnTo>
                    <a:moveTo>
                      <a:pt x="275" y="335"/>
                    </a:moveTo>
                    <a:lnTo>
                      <a:pt x="282" y="321"/>
                    </a:lnTo>
                    <a:lnTo>
                      <a:pt x="268" y="315"/>
                    </a:lnTo>
                    <a:moveTo>
                      <a:pt x="300" y="365"/>
                    </a:moveTo>
                    <a:lnTo>
                      <a:pt x="286" y="359"/>
                    </a:lnTo>
                    <a:lnTo>
                      <a:pt x="293" y="345"/>
                    </a:lnTo>
                    <a:lnTo>
                      <a:pt x="279" y="338"/>
                    </a:lnTo>
                    <a:moveTo>
                      <a:pt x="213" y="217"/>
                    </a:moveTo>
                    <a:lnTo>
                      <a:pt x="202" y="201"/>
                    </a:lnTo>
                    <a:moveTo>
                      <a:pt x="237" y="220"/>
                    </a:moveTo>
                    <a:lnTo>
                      <a:pt x="226" y="203"/>
                    </a:lnTo>
                    <a:lnTo>
                      <a:pt x="213" y="217"/>
                    </a:lnTo>
                    <a:moveTo>
                      <a:pt x="261" y="223"/>
                    </a:moveTo>
                    <a:lnTo>
                      <a:pt x="250" y="206"/>
                    </a:lnTo>
                    <a:lnTo>
                      <a:pt x="237" y="220"/>
                    </a:lnTo>
                    <a:moveTo>
                      <a:pt x="276" y="243"/>
                    </a:moveTo>
                    <a:lnTo>
                      <a:pt x="279" y="225"/>
                    </a:lnTo>
                    <a:lnTo>
                      <a:pt x="261" y="223"/>
                    </a:lnTo>
                    <a:moveTo>
                      <a:pt x="287" y="259"/>
                    </a:moveTo>
                    <a:lnTo>
                      <a:pt x="289" y="242"/>
                    </a:lnTo>
                    <a:lnTo>
                      <a:pt x="272" y="239"/>
                    </a:lnTo>
                    <a:moveTo>
                      <a:pt x="308" y="279"/>
                    </a:moveTo>
                    <a:lnTo>
                      <a:pt x="304" y="262"/>
                    </a:lnTo>
                    <a:lnTo>
                      <a:pt x="287" y="259"/>
                    </a:lnTo>
                    <a:moveTo>
                      <a:pt x="332" y="289"/>
                    </a:moveTo>
                    <a:lnTo>
                      <a:pt x="325" y="275"/>
                    </a:lnTo>
                    <a:lnTo>
                      <a:pt x="308" y="279"/>
                    </a:lnTo>
                    <a:moveTo>
                      <a:pt x="363" y="298"/>
                    </a:moveTo>
                    <a:lnTo>
                      <a:pt x="353" y="302"/>
                    </a:lnTo>
                    <a:lnTo>
                      <a:pt x="349" y="285"/>
                    </a:lnTo>
                    <a:lnTo>
                      <a:pt x="332" y="289"/>
                    </a:lnTo>
                    <a:moveTo>
                      <a:pt x="107" y="238"/>
                    </a:moveTo>
                    <a:lnTo>
                      <a:pt x="121" y="238"/>
                    </a:lnTo>
                    <a:moveTo>
                      <a:pt x="87" y="252"/>
                    </a:moveTo>
                    <a:lnTo>
                      <a:pt x="105" y="255"/>
                    </a:lnTo>
                    <a:lnTo>
                      <a:pt x="107" y="238"/>
                    </a:lnTo>
                    <a:moveTo>
                      <a:pt x="67" y="267"/>
                    </a:moveTo>
                    <a:lnTo>
                      <a:pt x="88" y="266"/>
                    </a:lnTo>
                    <a:lnTo>
                      <a:pt x="87" y="252"/>
                    </a:lnTo>
                    <a:moveTo>
                      <a:pt x="51" y="278"/>
                    </a:moveTo>
                    <a:lnTo>
                      <a:pt x="68" y="280"/>
                    </a:lnTo>
                    <a:lnTo>
                      <a:pt x="67" y="267"/>
                    </a:lnTo>
                    <a:moveTo>
                      <a:pt x="53" y="254"/>
                    </a:moveTo>
                    <a:lnTo>
                      <a:pt x="40" y="268"/>
                    </a:lnTo>
                    <a:lnTo>
                      <a:pt x="51" y="278"/>
                    </a:lnTo>
                    <a:moveTo>
                      <a:pt x="52" y="233"/>
                    </a:moveTo>
                    <a:lnTo>
                      <a:pt x="42" y="244"/>
                    </a:lnTo>
                    <a:lnTo>
                      <a:pt x="53" y="254"/>
                    </a:lnTo>
                    <a:moveTo>
                      <a:pt x="24" y="220"/>
                    </a:moveTo>
                    <a:lnTo>
                      <a:pt x="38" y="220"/>
                    </a:lnTo>
                    <a:lnTo>
                      <a:pt x="52" y="233"/>
                    </a:lnTo>
                    <a:moveTo>
                      <a:pt x="5" y="248"/>
                    </a:moveTo>
                    <a:lnTo>
                      <a:pt x="8" y="238"/>
                    </a:lnTo>
                    <a:lnTo>
                      <a:pt x="25" y="234"/>
                    </a:lnTo>
                    <a:lnTo>
                      <a:pt x="24" y="220"/>
                    </a:lnTo>
                    <a:moveTo>
                      <a:pt x="175" y="215"/>
                    </a:moveTo>
                    <a:lnTo>
                      <a:pt x="193" y="218"/>
                    </a:lnTo>
                    <a:moveTo>
                      <a:pt x="152" y="226"/>
                    </a:moveTo>
                    <a:lnTo>
                      <a:pt x="169" y="229"/>
                    </a:lnTo>
                    <a:lnTo>
                      <a:pt x="175" y="215"/>
                    </a:lnTo>
                    <a:moveTo>
                      <a:pt x="132" y="241"/>
                    </a:moveTo>
                    <a:lnTo>
                      <a:pt x="149" y="244"/>
                    </a:lnTo>
                    <a:lnTo>
                      <a:pt x="152" y="226"/>
                    </a:lnTo>
                    <a:moveTo>
                      <a:pt x="111" y="248"/>
                    </a:moveTo>
                    <a:lnTo>
                      <a:pt x="125" y="255"/>
                    </a:lnTo>
                    <a:lnTo>
                      <a:pt x="132" y="241"/>
                    </a:lnTo>
                    <a:moveTo>
                      <a:pt x="91" y="269"/>
                    </a:moveTo>
                    <a:lnTo>
                      <a:pt x="108" y="265"/>
                    </a:lnTo>
                    <a:lnTo>
                      <a:pt x="111" y="248"/>
                    </a:lnTo>
                    <a:moveTo>
                      <a:pt x="78" y="290"/>
                    </a:moveTo>
                    <a:lnTo>
                      <a:pt x="95" y="286"/>
                    </a:lnTo>
                    <a:lnTo>
                      <a:pt x="91" y="269"/>
                    </a:lnTo>
                    <a:moveTo>
                      <a:pt x="65" y="311"/>
                    </a:moveTo>
                    <a:lnTo>
                      <a:pt x="82" y="307"/>
                    </a:lnTo>
                    <a:lnTo>
                      <a:pt x="78" y="290"/>
                    </a:lnTo>
                    <a:moveTo>
                      <a:pt x="42" y="336"/>
                    </a:moveTo>
                    <a:lnTo>
                      <a:pt x="45" y="312"/>
                    </a:lnTo>
                    <a:lnTo>
                      <a:pt x="52" y="326"/>
                    </a:lnTo>
                    <a:lnTo>
                      <a:pt x="69" y="315"/>
                    </a:lnTo>
                    <a:moveTo>
                      <a:pt x="92" y="191"/>
                    </a:moveTo>
                    <a:lnTo>
                      <a:pt x="85" y="177"/>
                    </a:lnTo>
                    <a:moveTo>
                      <a:pt x="113" y="197"/>
                    </a:moveTo>
                    <a:lnTo>
                      <a:pt x="106" y="183"/>
                    </a:lnTo>
                    <a:lnTo>
                      <a:pt x="92" y="191"/>
                    </a:lnTo>
                    <a:moveTo>
                      <a:pt x="129" y="179"/>
                    </a:moveTo>
                    <a:lnTo>
                      <a:pt x="130" y="193"/>
                    </a:lnTo>
                    <a:lnTo>
                      <a:pt x="113" y="197"/>
                    </a:lnTo>
                    <a:moveTo>
                      <a:pt x="115" y="159"/>
                    </a:moveTo>
                    <a:lnTo>
                      <a:pt x="112" y="176"/>
                    </a:lnTo>
                    <a:lnTo>
                      <a:pt x="129" y="179"/>
                    </a:lnTo>
                    <a:moveTo>
                      <a:pt x="87" y="146"/>
                    </a:moveTo>
                    <a:lnTo>
                      <a:pt x="94" y="160"/>
                    </a:lnTo>
                    <a:lnTo>
                      <a:pt x="115" y="159"/>
                    </a:lnTo>
                    <a:moveTo>
                      <a:pt x="60" y="147"/>
                    </a:moveTo>
                    <a:lnTo>
                      <a:pt x="74" y="160"/>
                    </a:lnTo>
                    <a:lnTo>
                      <a:pt x="87" y="146"/>
                    </a:lnTo>
                    <a:moveTo>
                      <a:pt x="42" y="144"/>
                    </a:moveTo>
                    <a:lnTo>
                      <a:pt x="50" y="158"/>
                    </a:lnTo>
                    <a:lnTo>
                      <a:pt x="60" y="147"/>
                    </a:lnTo>
                    <a:moveTo>
                      <a:pt x="1" y="146"/>
                    </a:moveTo>
                    <a:lnTo>
                      <a:pt x="18" y="135"/>
                    </a:lnTo>
                    <a:lnTo>
                      <a:pt x="26" y="148"/>
                    </a:lnTo>
                    <a:lnTo>
                      <a:pt x="39" y="141"/>
                    </a:lnTo>
                    <a:moveTo>
                      <a:pt x="189" y="215"/>
                    </a:moveTo>
                    <a:lnTo>
                      <a:pt x="202" y="207"/>
                    </a:lnTo>
                    <a:moveTo>
                      <a:pt x="180" y="239"/>
                    </a:moveTo>
                    <a:lnTo>
                      <a:pt x="196" y="228"/>
                    </a:lnTo>
                    <a:lnTo>
                      <a:pt x="189" y="215"/>
                    </a:lnTo>
                    <a:moveTo>
                      <a:pt x="173" y="260"/>
                    </a:moveTo>
                    <a:lnTo>
                      <a:pt x="187" y="253"/>
                    </a:lnTo>
                    <a:lnTo>
                      <a:pt x="180" y="239"/>
                    </a:lnTo>
                    <a:moveTo>
                      <a:pt x="164" y="284"/>
                    </a:moveTo>
                    <a:lnTo>
                      <a:pt x="181" y="273"/>
                    </a:lnTo>
                    <a:lnTo>
                      <a:pt x="173" y="260"/>
                    </a:lnTo>
                    <a:moveTo>
                      <a:pt x="158" y="305"/>
                    </a:moveTo>
                    <a:lnTo>
                      <a:pt x="171" y="298"/>
                    </a:lnTo>
                    <a:lnTo>
                      <a:pt x="164" y="284"/>
                    </a:lnTo>
                    <a:moveTo>
                      <a:pt x="148" y="329"/>
                    </a:moveTo>
                    <a:lnTo>
                      <a:pt x="165" y="318"/>
                    </a:lnTo>
                    <a:lnTo>
                      <a:pt x="158" y="305"/>
                    </a:lnTo>
                    <a:moveTo>
                      <a:pt x="142" y="350"/>
                    </a:moveTo>
                    <a:lnTo>
                      <a:pt x="156" y="343"/>
                    </a:lnTo>
                    <a:lnTo>
                      <a:pt x="148" y="329"/>
                    </a:lnTo>
                    <a:moveTo>
                      <a:pt x="143" y="384"/>
                    </a:moveTo>
                    <a:lnTo>
                      <a:pt x="133" y="374"/>
                    </a:lnTo>
                    <a:lnTo>
                      <a:pt x="153" y="367"/>
                    </a:lnTo>
                    <a:lnTo>
                      <a:pt x="142" y="350"/>
                    </a:lnTo>
                  </a:path>
                </a:pathLst>
              </a:custGeom>
              <a:noFill/>
              <a:ln w="12700" cap="flat">
                <a:solidFill>
                  <a:srgbClr val="25221E"/>
                </a:solidFill>
                <a:prstDash val="solid"/>
                <a:round/>
                <a:headEnd/>
                <a:tailEnd/>
              </a:ln>
            </p:spPr>
            <p:txBody>
              <a:bodyPr/>
              <a:lstStyle/>
              <a:p>
                <a:endParaRPr lang="pl-PL"/>
              </a:p>
            </p:txBody>
          </p:sp>
        </p:grpSp>
      </p:grpSp>
      <p:grpSp>
        <p:nvGrpSpPr>
          <p:cNvPr id="22" name="Group 1867"/>
          <p:cNvGrpSpPr>
            <a:grpSpLocks/>
          </p:cNvGrpSpPr>
          <p:nvPr/>
        </p:nvGrpSpPr>
        <p:grpSpPr bwMode="auto">
          <a:xfrm>
            <a:off x="3302000" y="3219450"/>
            <a:ext cx="774700" cy="1416050"/>
            <a:chOff x="2772" y="1980"/>
            <a:chExt cx="488" cy="892"/>
          </a:xfrm>
        </p:grpSpPr>
        <p:grpSp>
          <p:nvGrpSpPr>
            <p:cNvPr id="23" name="Group 1868"/>
            <p:cNvGrpSpPr>
              <a:grpSpLocks/>
            </p:cNvGrpSpPr>
            <p:nvPr/>
          </p:nvGrpSpPr>
          <p:grpSpPr bwMode="auto">
            <a:xfrm>
              <a:off x="2772" y="2380"/>
              <a:ext cx="488" cy="492"/>
              <a:chOff x="2772" y="1980"/>
              <a:chExt cx="488" cy="492"/>
            </a:xfrm>
          </p:grpSpPr>
          <p:sp>
            <p:nvSpPr>
              <p:cNvPr id="76621" name="Oval 1869"/>
              <p:cNvSpPr>
                <a:spLocks noChangeArrowheads="1"/>
              </p:cNvSpPr>
              <p:nvPr/>
            </p:nvSpPr>
            <p:spPr bwMode="auto">
              <a:xfrm>
                <a:off x="2772" y="1980"/>
                <a:ext cx="488" cy="488"/>
              </a:xfrm>
              <a:prstGeom prst="ellipse">
                <a:avLst/>
              </a:prstGeom>
              <a:solidFill>
                <a:schemeClr val="bg1"/>
              </a:solidFill>
              <a:ln w="9525">
                <a:noFill/>
                <a:round/>
                <a:headEnd/>
                <a:tailEnd/>
              </a:ln>
              <a:effectLst/>
            </p:spPr>
            <p:txBody>
              <a:bodyPr wrap="none" anchor="ctr"/>
              <a:lstStyle/>
              <a:p>
                <a:endParaRPr lang="pl-PL"/>
              </a:p>
            </p:txBody>
          </p:sp>
          <p:sp>
            <p:nvSpPr>
              <p:cNvPr id="76622" name="Freeform 1870"/>
              <p:cNvSpPr>
                <a:spLocks noEditPoints="1"/>
              </p:cNvSpPr>
              <p:nvPr/>
            </p:nvSpPr>
            <p:spPr bwMode="auto">
              <a:xfrm>
                <a:off x="2781" y="2003"/>
                <a:ext cx="473" cy="469"/>
              </a:xfrm>
              <a:custGeom>
                <a:avLst/>
                <a:gdLst/>
                <a:ahLst/>
                <a:cxnLst>
                  <a:cxn ang="0">
                    <a:pos x="80" y="140"/>
                  </a:cxn>
                  <a:cxn ang="0">
                    <a:pos x="136" y="179"/>
                  </a:cxn>
                  <a:cxn ang="0">
                    <a:pos x="180" y="153"/>
                  </a:cxn>
                  <a:cxn ang="0">
                    <a:pos x="212" y="84"/>
                  </a:cxn>
                  <a:cxn ang="0">
                    <a:pos x="216" y="1"/>
                  </a:cxn>
                  <a:cxn ang="0">
                    <a:pos x="201" y="273"/>
                  </a:cxn>
                  <a:cxn ang="0">
                    <a:pos x="170" y="349"/>
                  </a:cxn>
                  <a:cxn ang="0">
                    <a:pos x="184" y="369"/>
                  </a:cxn>
                  <a:cxn ang="0">
                    <a:pos x="290" y="150"/>
                  </a:cxn>
                  <a:cxn ang="0">
                    <a:pos x="339" y="97"/>
                  </a:cxn>
                  <a:cxn ang="0">
                    <a:pos x="152" y="120"/>
                  </a:cxn>
                  <a:cxn ang="0">
                    <a:pos x="195" y="74"/>
                  </a:cxn>
                  <a:cxn ang="0">
                    <a:pos x="158" y="0"/>
                  </a:cxn>
                  <a:cxn ang="0">
                    <a:pos x="255" y="243"/>
                  </a:cxn>
                  <a:cxn ang="0">
                    <a:pos x="288" y="301"/>
                  </a:cxn>
                  <a:cxn ang="0">
                    <a:pos x="306" y="317"/>
                  </a:cxn>
                  <a:cxn ang="0">
                    <a:pos x="99" y="204"/>
                  </a:cxn>
                  <a:cxn ang="0">
                    <a:pos x="34" y="189"/>
                  </a:cxn>
                  <a:cxn ang="0">
                    <a:pos x="247" y="103"/>
                  </a:cxn>
                  <a:cxn ang="0">
                    <a:pos x="243" y="86"/>
                  </a:cxn>
                  <a:cxn ang="0">
                    <a:pos x="275" y="10"/>
                  </a:cxn>
                  <a:cxn ang="0">
                    <a:pos x="285" y="211"/>
                  </a:cxn>
                  <a:cxn ang="0">
                    <a:pos x="338" y="254"/>
                  </a:cxn>
                  <a:cxn ang="0">
                    <a:pos x="365" y="253"/>
                  </a:cxn>
                  <a:cxn ang="0">
                    <a:pos x="265" y="133"/>
                  </a:cxn>
                  <a:cxn ang="0">
                    <a:pos x="311" y="70"/>
                  </a:cxn>
                  <a:cxn ang="0">
                    <a:pos x="243" y="192"/>
                  </a:cxn>
                  <a:cxn ang="0">
                    <a:pos x="318" y="169"/>
                  </a:cxn>
                  <a:cxn ang="0">
                    <a:pos x="385" y="119"/>
                  </a:cxn>
                  <a:cxn ang="0">
                    <a:pos x="135" y="138"/>
                  </a:cxn>
                  <a:cxn ang="0">
                    <a:pos x="75" y="95"/>
                  </a:cxn>
                  <a:cxn ang="0">
                    <a:pos x="54" y="82"/>
                  </a:cxn>
                  <a:cxn ang="0">
                    <a:pos x="91" y="57"/>
                  </a:cxn>
                  <a:cxn ang="0">
                    <a:pos x="148" y="31"/>
                  </a:cxn>
                  <a:cxn ang="0">
                    <a:pos x="153" y="274"/>
                  </a:cxn>
                  <a:cxn ang="0">
                    <a:pos x="109" y="279"/>
                  </a:cxn>
                  <a:cxn ang="0">
                    <a:pos x="91" y="355"/>
                  </a:cxn>
                  <a:cxn ang="0">
                    <a:pos x="340" y="230"/>
                  </a:cxn>
                  <a:cxn ang="0">
                    <a:pos x="339" y="182"/>
                  </a:cxn>
                  <a:cxn ang="0">
                    <a:pos x="363" y="185"/>
                  </a:cxn>
                  <a:cxn ang="0">
                    <a:pos x="229" y="278"/>
                  </a:cxn>
                  <a:cxn ang="0">
                    <a:pos x="228" y="357"/>
                  </a:cxn>
                  <a:cxn ang="0">
                    <a:pos x="210" y="341"/>
                  </a:cxn>
                  <a:cxn ang="0">
                    <a:pos x="247" y="302"/>
                  </a:cxn>
                  <a:cxn ang="0">
                    <a:pos x="300" y="365"/>
                  </a:cxn>
                  <a:cxn ang="0">
                    <a:pos x="261" y="223"/>
                  </a:cxn>
                  <a:cxn ang="0">
                    <a:pos x="308" y="279"/>
                  </a:cxn>
                  <a:cxn ang="0">
                    <a:pos x="332" y="289"/>
                  </a:cxn>
                  <a:cxn ang="0">
                    <a:pos x="51" y="278"/>
                  </a:cxn>
                  <a:cxn ang="0">
                    <a:pos x="24" y="220"/>
                  </a:cxn>
                  <a:cxn ang="0">
                    <a:pos x="152" y="226"/>
                  </a:cxn>
                  <a:cxn ang="0">
                    <a:pos x="91" y="269"/>
                  </a:cxn>
                  <a:cxn ang="0">
                    <a:pos x="42" y="336"/>
                  </a:cxn>
                  <a:cxn ang="0">
                    <a:pos x="129" y="179"/>
                  </a:cxn>
                  <a:cxn ang="0">
                    <a:pos x="60" y="147"/>
                  </a:cxn>
                  <a:cxn ang="0">
                    <a:pos x="39" y="141"/>
                  </a:cxn>
                  <a:cxn ang="0">
                    <a:pos x="164" y="284"/>
                  </a:cxn>
                  <a:cxn ang="0">
                    <a:pos x="142" y="350"/>
                  </a:cxn>
                </a:cxnLst>
                <a:rect l="0" t="0" r="r" b="b"/>
                <a:pathLst>
                  <a:path w="397" h="393">
                    <a:moveTo>
                      <a:pt x="27" y="97"/>
                    </a:moveTo>
                    <a:lnTo>
                      <a:pt x="37" y="93"/>
                    </a:lnTo>
                    <a:lnTo>
                      <a:pt x="41" y="110"/>
                    </a:lnTo>
                    <a:lnTo>
                      <a:pt x="55" y="110"/>
                    </a:lnTo>
                    <a:moveTo>
                      <a:pt x="58" y="106"/>
                    </a:moveTo>
                    <a:lnTo>
                      <a:pt x="59" y="127"/>
                    </a:lnTo>
                    <a:lnTo>
                      <a:pt x="76" y="123"/>
                    </a:lnTo>
                    <a:moveTo>
                      <a:pt x="76" y="123"/>
                    </a:moveTo>
                    <a:lnTo>
                      <a:pt x="80" y="140"/>
                    </a:lnTo>
                    <a:lnTo>
                      <a:pt x="97" y="136"/>
                    </a:lnTo>
                    <a:moveTo>
                      <a:pt x="97" y="136"/>
                    </a:moveTo>
                    <a:lnTo>
                      <a:pt x="101" y="153"/>
                    </a:lnTo>
                    <a:lnTo>
                      <a:pt x="115" y="152"/>
                    </a:lnTo>
                    <a:moveTo>
                      <a:pt x="118" y="149"/>
                    </a:moveTo>
                    <a:lnTo>
                      <a:pt x="119" y="169"/>
                    </a:lnTo>
                    <a:lnTo>
                      <a:pt x="136" y="165"/>
                    </a:lnTo>
                    <a:moveTo>
                      <a:pt x="136" y="165"/>
                    </a:moveTo>
                    <a:lnTo>
                      <a:pt x="136" y="179"/>
                    </a:lnTo>
                    <a:lnTo>
                      <a:pt x="157" y="178"/>
                    </a:lnTo>
                    <a:moveTo>
                      <a:pt x="157" y="178"/>
                    </a:moveTo>
                    <a:lnTo>
                      <a:pt x="164" y="192"/>
                    </a:lnTo>
                    <a:lnTo>
                      <a:pt x="178" y="184"/>
                    </a:lnTo>
                    <a:moveTo>
                      <a:pt x="178" y="184"/>
                    </a:moveTo>
                    <a:lnTo>
                      <a:pt x="185" y="198"/>
                    </a:lnTo>
                    <a:moveTo>
                      <a:pt x="149" y="144"/>
                    </a:moveTo>
                    <a:lnTo>
                      <a:pt x="148" y="124"/>
                    </a:lnTo>
                    <a:moveTo>
                      <a:pt x="180" y="153"/>
                    </a:moveTo>
                    <a:lnTo>
                      <a:pt x="163" y="144"/>
                    </a:lnTo>
                    <a:lnTo>
                      <a:pt x="149" y="144"/>
                    </a:lnTo>
                    <a:moveTo>
                      <a:pt x="203" y="129"/>
                    </a:moveTo>
                    <a:lnTo>
                      <a:pt x="186" y="139"/>
                    </a:lnTo>
                    <a:lnTo>
                      <a:pt x="180" y="153"/>
                    </a:lnTo>
                    <a:moveTo>
                      <a:pt x="206" y="104"/>
                    </a:moveTo>
                    <a:lnTo>
                      <a:pt x="189" y="115"/>
                    </a:lnTo>
                    <a:lnTo>
                      <a:pt x="203" y="129"/>
                    </a:lnTo>
                    <a:moveTo>
                      <a:pt x="212" y="84"/>
                    </a:moveTo>
                    <a:lnTo>
                      <a:pt x="198" y="91"/>
                    </a:lnTo>
                    <a:lnTo>
                      <a:pt x="206" y="104"/>
                    </a:lnTo>
                    <a:moveTo>
                      <a:pt x="215" y="60"/>
                    </a:moveTo>
                    <a:lnTo>
                      <a:pt x="201" y="67"/>
                    </a:lnTo>
                    <a:lnTo>
                      <a:pt x="208" y="80"/>
                    </a:lnTo>
                    <a:moveTo>
                      <a:pt x="217" y="35"/>
                    </a:moveTo>
                    <a:lnTo>
                      <a:pt x="204" y="43"/>
                    </a:lnTo>
                    <a:lnTo>
                      <a:pt x="215" y="60"/>
                    </a:lnTo>
                    <a:moveTo>
                      <a:pt x="216" y="1"/>
                    </a:moveTo>
                    <a:lnTo>
                      <a:pt x="227" y="11"/>
                    </a:lnTo>
                    <a:lnTo>
                      <a:pt x="210" y="22"/>
                    </a:lnTo>
                    <a:lnTo>
                      <a:pt x="217" y="35"/>
                    </a:lnTo>
                    <a:moveTo>
                      <a:pt x="242" y="251"/>
                    </a:moveTo>
                    <a:lnTo>
                      <a:pt x="259" y="253"/>
                    </a:lnTo>
                    <a:moveTo>
                      <a:pt x="218" y="262"/>
                    </a:moveTo>
                    <a:lnTo>
                      <a:pt x="235" y="265"/>
                    </a:lnTo>
                    <a:lnTo>
                      <a:pt x="242" y="251"/>
                    </a:lnTo>
                    <a:moveTo>
                      <a:pt x="201" y="273"/>
                    </a:moveTo>
                    <a:lnTo>
                      <a:pt x="215" y="279"/>
                    </a:lnTo>
                    <a:lnTo>
                      <a:pt x="218" y="262"/>
                    </a:lnTo>
                    <a:moveTo>
                      <a:pt x="178" y="297"/>
                    </a:moveTo>
                    <a:lnTo>
                      <a:pt x="195" y="286"/>
                    </a:lnTo>
                    <a:lnTo>
                      <a:pt x="201" y="273"/>
                    </a:lnTo>
                    <a:moveTo>
                      <a:pt x="168" y="315"/>
                    </a:moveTo>
                    <a:lnTo>
                      <a:pt x="185" y="311"/>
                    </a:lnTo>
                    <a:lnTo>
                      <a:pt x="178" y="297"/>
                    </a:lnTo>
                    <a:moveTo>
                      <a:pt x="170" y="349"/>
                    </a:moveTo>
                    <a:lnTo>
                      <a:pt x="172" y="332"/>
                    </a:lnTo>
                    <a:lnTo>
                      <a:pt x="168" y="315"/>
                    </a:lnTo>
                    <a:moveTo>
                      <a:pt x="184" y="369"/>
                    </a:moveTo>
                    <a:lnTo>
                      <a:pt x="187" y="352"/>
                    </a:lnTo>
                    <a:lnTo>
                      <a:pt x="170" y="349"/>
                    </a:lnTo>
                    <a:moveTo>
                      <a:pt x="195" y="393"/>
                    </a:moveTo>
                    <a:lnTo>
                      <a:pt x="184" y="383"/>
                    </a:lnTo>
                    <a:lnTo>
                      <a:pt x="201" y="372"/>
                    </a:lnTo>
                    <a:lnTo>
                      <a:pt x="184" y="369"/>
                    </a:lnTo>
                    <a:moveTo>
                      <a:pt x="222" y="172"/>
                    </a:moveTo>
                    <a:lnTo>
                      <a:pt x="208" y="166"/>
                    </a:lnTo>
                    <a:moveTo>
                      <a:pt x="246" y="168"/>
                    </a:moveTo>
                    <a:lnTo>
                      <a:pt x="228" y="159"/>
                    </a:lnTo>
                    <a:lnTo>
                      <a:pt x="222" y="172"/>
                    </a:lnTo>
                    <a:moveTo>
                      <a:pt x="266" y="161"/>
                    </a:moveTo>
                    <a:lnTo>
                      <a:pt x="252" y="154"/>
                    </a:lnTo>
                    <a:lnTo>
                      <a:pt x="246" y="168"/>
                    </a:lnTo>
                    <a:moveTo>
                      <a:pt x="290" y="150"/>
                    </a:moveTo>
                    <a:lnTo>
                      <a:pt x="276" y="143"/>
                    </a:lnTo>
                    <a:lnTo>
                      <a:pt x="266" y="161"/>
                    </a:lnTo>
                    <a:moveTo>
                      <a:pt x="314" y="145"/>
                    </a:moveTo>
                    <a:lnTo>
                      <a:pt x="296" y="136"/>
                    </a:lnTo>
                    <a:lnTo>
                      <a:pt x="290" y="150"/>
                    </a:lnTo>
                    <a:moveTo>
                      <a:pt x="333" y="117"/>
                    </a:moveTo>
                    <a:lnTo>
                      <a:pt x="323" y="128"/>
                    </a:lnTo>
                    <a:lnTo>
                      <a:pt x="314" y="145"/>
                    </a:lnTo>
                    <a:moveTo>
                      <a:pt x="339" y="97"/>
                    </a:moveTo>
                    <a:lnTo>
                      <a:pt x="326" y="104"/>
                    </a:lnTo>
                    <a:lnTo>
                      <a:pt x="333" y="117"/>
                    </a:lnTo>
                    <a:moveTo>
                      <a:pt x="352" y="69"/>
                    </a:moveTo>
                    <a:lnTo>
                      <a:pt x="349" y="86"/>
                    </a:lnTo>
                    <a:lnTo>
                      <a:pt x="332" y="83"/>
                    </a:lnTo>
                    <a:lnTo>
                      <a:pt x="339" y="97"/>
                    </a:lnTo>
                    <a:moveTo>
                      <a:pt x="141" y="103"/>
                    </a:moveTo>
                    <a:lnTo>
                      <a:pt x="143" y="86"/>
                    </a:lnTo>
                    <a:moveTo>
                      <a:pt x="152" y="120"/>
                    </a:moveTo>
                    <a:lnTo>
                      <a:pt x="158" y="106"/>
                    </a:lnTo>
                    <a:lnTo>
                      <a:pt x="141" y="103"/>
                    </a:lnTo>
                    <a:moveTo>
                      <a:pt x="179" y="119"/>
                    </a:moveTo>
                    <a:lnTo>
                      <a:pt x="169" y="130"/>
                    </a:lnTo>
                    <a:lnTo>
                      <a:pt x="155" y="123"/>
                    </a:lnTo>
                    <a:moveTo>
                      <a:pt x="185" y="98"/>
                    </a:moveTo>
                    <a:lnTo>
                      <a:pt x="172" y="106"/>
                    </a:lnTo>
                    <a:lnTo>
                      <a:pt x="179" y="119"/>
                    </a:lnTo>
                    <a:moveTo>
                      <a:pt x="195" y="74"/>
                    </a:moveTo>
                    <a:lnTo>
                      <a:pt x="178" y="85"/>
                    </a:lnTo>
                    <a:lnTo>
                      <a:pt x="185" y="98"/>
                    </a:lnTo>
                    <a:moveTo>
                      <a:pt x="183" y="43"/>
                    </a:moveTo>
                    <a:lnTo>
                      <a:pt x="184" y="57"/>
                    </a:lnTo>
                    <a:lnTo>
                      <a:pt x="195" y="74"/>
                    </a:lnTo>
                    <a:moveTo>
                      <a:pt x="169" y="23"/>
                    </a:moveTo>
                    <a:lnTo>
                      <a:pt x="170" y="44"/>
                    </a:lnTo>
                    <a:lnTo>
                      <a:pt x="183" y="43"/>
                    </a:lnTo>
                    <a:moveTo>
                      <a:pt x="158" y="0"/>
                    </a:moveTo>
                    <a:lnTo>
                      <a:pt x="165" y="13"/>
                    </a:lnTo>
                    <a:lnTo>
                      <a:pt x="155" y="24"/>
                    </a:lnTo>
                    <a:lnTo>
                      <a:pt x="169" y="23"/>
                    </a:lnTo>
                    <a:moveTo>
                      <a:pt x="211" y="248"/>
                    </a:moveTo>
                    <a:lnTo>
                      <a:pt x="193" y="239"/>
                    </a:lnTo>
                    <a:moveTo>
                      <a:pt x="231" y="234"/>
                    </a:moveTo>
                    <a:lnTo>
                      <a:pt x="217" y="227"/>
                    </a:lnTo>
                    <a:lnTo>
                      <a:pt x="211" y="248"/>
                    </a:lnTo>
                    <a:moveTo>
                      <a:pt x="255" y="243"/>
                    </a:moveTo>
                    <a:lnTo>
                      <a:pt x="248" y="230"/>
                    </a:lnTo>
                    <a:lnTo>
                      <a:pt x="231" y="234"/>
                    </a:lnTo>
                    <a:moveTo>
                      <a:pt x="263" y="264"/>
                    </a:moveTo>
                    <a:lnTo>
                      <a:pt x="269" y="250"/>
                    </a:lnTo>
                    <a:lnTo>
                      <a:pt x="255" y="243"/>
                    </a:lnTo>
                    <a:moveTo>
                      <a:pt x="270" y="284"/>
                    </a:moveTo>
                    <a:lnTo>
                      <a:pt x="277" y="270"/>
                    </a:lnTo>
                    <a:lnTo>
                      <a:pt x="263" y="264"/>
                    </a:lnTo>
                    <a:moveTo>
                      <a:pt x="288" y="301"/>
                    </a:moveTo>
                    <a:lnTo>
                      <a:pt x="287" y="287"/>
                    </a:lnTo>
                    <a:lnTo>
                      <a:pt x="274" y="287"/>
                    </a:lnTo>
                    <a:moveTo>
                      <a:pt x="306" y="317"/>
                    </a:moveTo>
                    <a:lnTo>
                      <a:pt x="305" y="303"/>
                    </a:lnTo>
                    <a:lnTo>
                      <a:pt x="288" y="301"/>
                    </a:lnTo>
                    <a:moveTo>
                      <a:pt x="337" y="333"/>
                    </a:moveTo>
                    <a:lnTo>
                      <a:pt x="323" y="334"/>
                    </a:lnTo>
                    <a:lnTo>
                      <a:pt x="323" y="320"/>
                    </a:lnTo>
                    <a:lnTo>
                      <a:pt x="306" y="317"/>
                    </a:lnTo>
                    <a:moveTo>
                      <a:pt x="164" y="198"/>
                    </a:moveTo>
                    <a:lnTo>
                      <a:pt x="182" y="208"/>
                    </a:lnTo>
                    <a:moveTo>
                      <a:pt x="144" y="206"/>
                    </a:moveTo>
                    <a:lnTo>
                      <a:pt x="162" y="216"/>
                    </a:lnTo>
                    <a:lnTo>
                      <a:pt x="168" y="202"/>
                    </a:lnTo>
                    <a:moveTo>
                      <a:pt x="120" y="217"/>
                    </a:moveTo>
                    <a:lnTo>
                      <a:pt x="134" y="223"/>
                    </a:lnTo>
                    <a:lnTo>
                      <a:pt x="144" y="206"/>
                    </a:lnTo>
                    <a:moveTo>
                      <a:pt x="99" y="204"/>
                    </a:moveTo>
                    <a:lnTo>
                      <a:pt x="103" y="221"/>
                    </a:lnTo>
                    <a:lnTo>
                      <a:pt x="120" y="217"/>
                    </a:lnTo>
                    <a:moveTo>
                      <a:pt x="82" y="194"/>
                    </a:moveTo>
                    <a:lnTo>
                      <a:pt x="86" y="211"/>
                    </a:lnTo>
                    <a:lnTo>
                      <a:pt x="99" y="204"/>
                    </a:lnTo>
                    <a:moveTo>
                      <a:pt x="58" y="192"/>
                    </a:moveTo>
                    <a:lnTo>
                      <a:pt x="69" y="202"/>
                    </a:lnTo>
                    <a:lnTo>
                      <a:pt x="82" y="194"/>
                    </a:lnTo>
                    <a:moveTo>
                      <a:pt x="34" y="189"/>
                    </a:moveTo>
                    <a:lnTo>
                      <a:pt x="45" y="206"/>
                    </a:lnTo>
                    <a:lnTo>
                      <a:pt x="58" y="192"/>
                    </a:lnTo>
                    <a:moveTo>
                      <a:pt x="0" y="204"/>
                    </a:moveTo>
                    <a:lnTo>
                      <a:pt x="6" y="190"/>
                    </a:lnTo>
                    <a:lnTo>
                      <a:pt x="21" y="203"/>
                    </a:lnTo>
                    <a:lnTo>
                      <a:pt x="34" y="189"/>
                    </a:lnTo>
                    <a:moveTo>
                      <a:pt x="267" y="89"/>
                    </a:moveTo>
                    <a:lnTo>
                      <a:pt x="284" y="91"/>
                    </a:lnTo>
                    <a:moveTo>
                      <a:pt x="247" y="103"/>
                    </a:moveTo>
                    <a:lnTo>
                      <a:pt x="264" y="106"/>
                    </a:lnTo>
                    <a:lnTo>
                      <a:pt x="267" y="89"/>
                    </a:lnTo>
                    <a:moveTo>
                      <a:pt x="230" y="121"/>
                    </a:moveTo>
                    <a:lnTo>
                      <a:pt x="248" y="124"/>
                    </a:lnTo>
                    <a:lnTo>
                      <a:pt x="247" y="103"/>
                    </a:lnTo>
                    <a:moveTo>
                      <a:pt x="233" y="97"/>
                    </a:moveTo>
                    <a:lnTo>
                      <a:pt x="219" y="104"/>
                    </a:lnTo>
                    <a:lnTo>
                      <a:pt x="230" y="121"/>
                    </a:lnTo>
                    <a:moveTo>
                      <a:pt x="243" y="86"/>
                    </a:moveTo>
                    <a:lnTo>
                      <a:pt x="226" y="83"/>
                    </a:lnTo>
                    <a:lnTo>
                      <a:pt x="233" y="97"/>
                    </a:lnTo>
                    <a:moveTo>
                      <a:pt x="263" y="72"/>
                    </a:moveTo>
                    <a:lnTo>
                      <a:pt x="246" y="69"/>
                    </a:lnTo>
                    <a:lnTo>
                      <a:pt x="243" y="86"/>
                    </a:lnTo>
                    <a:moveTo>
                      <a:pt x="276" y="44"/>
                    </a:moveTo>
                    <a:lnTo>
                      <a:pt x="266" y="54"/>
                    </a:lnTo>
                    <a:lnTo>
                      <a:pt x="263" y="72"/>
                    </a:lnTo>
                    <a:moveTo>
                      <a:pt x="275" y="10"/>
                    </a:moveTo>
                    <a:lnTo>
                      <a:pt x="278" y="20"/>
                    </a:lnTo>
                    <a:lnTo>
                      <a:pt x="268" y="30"/>
                    </a:lnTo>
                    <a:lnTo>
                      <a:pt x="276" y="44"/>
                    </a:lnTo>
                    <a:moveTo>
                      <a:pt x="257" y="205"/>
                    </a:moveTo>
                    <a:lnTo>
                      <a:pt x="240" y="203"/>
                    </a:lnTo>
                    <a:moveTo>
                      <a:pt x="277" y="191"/>
                    </a:moveTo>
                    <a:lnTo>
                      <a:pt x="260" y="188"/>
                    </a:lnTo>
                    <a:lnTo>
                      <a:pt x="254" y="202"/>
                    </a:lnTo>
                    <a:moveTo>
                      <a:pt x="285" y="211"/>
                    </a:moveTo>
                    <a:lnTo>
                      <a:pt x="291" y="198"/>
                    </a:lnTo>
                    <a:lnTo>
                      <a:pt x="277" y="191"/>
                    </a:lnTo>
                    <a:moveTo>
                      <a:pt x="296" y="235"/>
                    </a:moveTo>
                    <a:lnTo>
                      <a:pt x="299" y="218"/>
                    </a:lnTo>
                    <a:lnTo>
                      <a:pt x="285" y="211"/>
                    </a:lnTo>
                    <a:moveTo>
                      <a:pt x="317" y="255"/>
                    </a:moveTo>
                    <a:lnTo>
                      <a:pt x="310" y="241"/>
                    </a:lnTo>
                    <a:lnTo>
                      <a:pt x="296" y="235"/>
                    </a:lnTo>
                    <a:moveTo>
                      <a:pt x="338" y="254"/>
                    </a:moveTo>
                    <a:lnTo>
                      <a:pt x="327" y="244"/>
                    </a:lnTo>
                    <a:lnTo>
                      <a:pt x="317" y="255"/>
                    </a:lnTo>
                    <a:moveTo>
                      <a:pt x="365" y="253"/>
                    </a:moveTo>
                    <a:lnTo>
                      <a:pt x="351" y="240"/>
                    </a:lnTo>
                    <a:lnTo>
                      <a:pt x="341" y="251"/>
                    </a:lnTo>
                    <a:moveTo>
                      <a:pt x="389" y="242"/>
                    </a:moveTo>
                    <a:lnTo>
                      <a:pt x="389" y="249"/>
                    </a:lnTo>
                    <a:lnTo>
                      <a:pt x="375" y="236"/>
                    </a:lnTo>
                    <a:lnTo>
                      <a:pt x="365" y="253"/>
                    </a:lnTo>
                    <a:moveTo>
                      <a:pt x="198" y="163"/>
                    </a:moveTo>
                    <a:lnTo>
                      <a:pt x="184" y="157"/>
                    </a:lnTo>
                    <a:moveTo>
                      <a:pt x="221" y="152"/>
                    </a:moveTo>
                    <a:lnTo>
                      <a:pt x="207" y="145"/>
                    </a:lnTo>
                    <a:lnTo>
                      <a:pt x="198" y="163"/>
                    </a:lnTo>
                    <a:moveTo>
                      <a:pt x="241" y="144"/>
                    </a:moveTo>
                    <a:lnTo>
                      <a:pt x="228" y="138"/>
                    </a:lnTo>
                    <a:lnTo>
                      <a:pt x="221" y="152"/>
                    </a:lnTo>
                    <a:moveTo>
                      <a:pt x="265" y="133"/>
                    </a:moveTo>
                    <a:lnTo>
                      <a:pt x="251" y="127"/>
                    </a:lnTo>
                    <a:lnTo>
                      <a:pt x="245" y="141"/>
                    </a:lnTo>
                    <a:moveTo>
                      <a:pt x="289" y="115"/>
                    </a:moveTo>
                    <a:lnTo>
                      <a:pt x="271" y="119"/>
                    </a:lnTo>
                    <a:lnTo>
                      <a:pt x="265" y="133"/>
                    </a:lnTo>
                    <a:moveTo>
                      <a:pt x="298" y="91"/>
                    </a:moveTo>
                    <a:lnTo>
                      <a:pt x="285" y="98"/>
                    </a:lnTo>
                    <a:lnTo>
                      <a:pt x="289" y="115"/>
                    </a:lnTo>
                    <a:moveTo>
                      <a:pt x="311" y="70"/>
                    </a:moveTo>
                    <a:lnTo>
                      <a:pt x="294" y="74"/>
                    </a:lnTo>
                    <a:lnTo>
                      <a:pt x="298" y="91"/>
                    </a:lnTo>
                    <a:moveTo>
                      <a:pt x="313" y="39"/>
                    </a:moveTo>
                    <a:lnTo>
                      <a:pt x="320" y="46"/>
                    </a:lnTo>
                    <a:lnTo>
                      <a:pt x="300" y="53"/>
                    </a:lnTo>
                    <a:lnTo>
                      <a:pt x="307" y="67"/>
                    </a:lnTo>
                    <a:moveTo>
                      <a:pt x="223" y="200"/>
                    </a:moveTo>
                    <a:lnTo>
                      <a:pt x="206" y="197"/>
                    </a:lnTo>
                    <a:moveTo>
                      <a:pt x="243" y="192"/>
                    </a:moveTo>
                    <a:lnTo>
                      <a:pt x="226" y="183"/>
                    </a:lnTo>
                    <a:lnTo>
                      <a:pt x="223" y="200"/>
                    </a:lnTo>
                    <a:moveTo>
                      <a:pt x="263" y="178"/>
                    </a:moveTo>
                    <a:lnTo>
                      <a:pt x="249" y="172"/>
                    </a:lnTo>
                    <a:lnTo>
                      <a:pt x="246" y="189"/>
                    </a:lnTo>
                    <a:moveTo>
                      <a:pt x="287" y="181"/>
                    </a:moveTo>
                    <a:lnTo>
                      <a:pt x="276" y="164"/>
                    </a:lnTo>
                    <a:lnTo>
                      <a:pt x="263" y="178"/>
                    </a:lnTo>
                    <a:moveTo>
                      <a:pt x="318" y="169"/>
                    </a:moveTo>
                    <a:lnTo>
                      <a:pt x="301" y="166"/>
                    </a:lnTo>
                    <a:lnTo>
                      <a:pt x="291" y="177"/>
                    </a:lnTo>
                    <a:moveTo>
                      <a:pt x="334" y="151"/>
                    </a:moveTo>
                    <a:lnTo>
                      <a:pt x="317" y="149"/>
                    </a:lnTo>
                    <a:lnTo>
                      <a:pt x="318" y="169"/>
                    </a:lnTo>
                    <a:moveTo>
                      <a:pt x="351" y="141"/>
                    </a:moveTo>
                    <a:lnTo>
                      <a:pt x="334" y="131"/>
                    </a:lnTo>
                    <a:lnTo>
                      <a:pt x="334" y="151"/>
                    </a:lnTo>
                    <a:moveTo>
                      <a:pt x="385" y="119"/>
                    </a:moveTo>
                    <a:lnTo>
                      <a:pt x="371" y="133"/>
                    </a:lnTo>
                    <a:lnTo>
                      <a:pt x="354" y="123"/>
                    </a:lnTo>
                    <a:lnTo>
                      <a:pt x="348" y="137"/>
                    </a:lnTo>
                    <a:moveTo>
                      <a:pt x="173" y="160"/>
                    </a:moveTo>
                    <a:lnTo>
                      <a:pt x="177" y="177"/>
                    </a:lnTo>
                    <a:moveTo>
                      <a:pt x="152" y="147"/>
                    </a:moveTo>
                    <a:lnTo>
                      <a:pt x="156" y="164"/>
                    </a:lnTo>
                    <a:lnTo>
                      <a:pt x="173" y="160"/>
                    </a:lnTo>
                    <a:moveTo>
                      <a:pt x="135" y="138"/>
                    </a:moveTo>
                    <a:lnTo>
                      <a:pt x="135" y="151"/>
                    </a:lnTo>
                    <a:lnTo>
                      <a:pt x="152" y="147"/>
                    </a:lnTo>
                    <a:moveTo>
                      <a:pt x="117" y="121"/>
                    </a:moveTo>
                    <a:lnTo>
                      <a:pt x="118" y="135"/>
                    </a:lnTo>
                    <a:lnTo>
                      <a:pt x="135" y="138"/>
                    </a:lnTo>
                    <a:moveTo>
                      <a:pt x="96" y="108"/>
                    </a:moveTo>
                    <a:lnTo>
                      <a:pt x="100" y="125"/>
                    </a:lnTo>
                    <a:lnTo>
                      <a:pt x="117" y="121"/>
                    </a:lnTo>
                    <a:moveTo>
                      <a:pt x="75" y="95"/>
                    </a:moveTo>
                    <a:lnTo>
                      <a:pt x="79" y="112"/>
                    </a:lnTo>
                    <a:lnTo>
                      <a:pt x="96" y="108"/>
                    </a:lnTo>
                    <a:moveTo>
                      <a:pt x="58" y="79"/>
                    </a:moveTo>
                    <a:lnTo>
                      <a:pt x="58" y="99"/>
                    </a:lnTo>
                    <a:lnTo>
                      <a:pt x="75" y="95"/>
                    </a:lnTo>
                    <a:moveTo>
                      <a:pt x="46" y="48"/>
                    </a:moveTo>
                    <a:lnTo>
                      <a:pt x="60" y="55"/>
                    </a:lnTo>
                    <a:lnTo>
                      <a:pt x="43" y="65"/>
                    </a:lnTo>
                    <a:lnTo>
                      <a:pt x="54" y="82"/>
                    </a:lnTo>
                    <a:moveTo>
                      <a:pt x="141" y="110"/>
                    </a:moveTo>
                    <a:lnTo>
                      <a:pt x="142" y="131"/>
                    </a:lnTo>
                    <a:moveTo>
                      <a:pt x="123" y="94"/>
                    </a:moveTo>
                    <a:lnTo>
                      <a:pt x="124" y="114"/>
                    </a:lnTo>
                    <a:lnTo>
                      <a:pt x="141" y="110"/>
                    </a:lnTo>
                    <a:moveTo>
                      <a:pt x="105" y="77"/>
                    </a:moveTo>
                    <a:lnTo>
                      <a:pt x="109" y="94"/>
                    </a:lnTo>
                    <a:lnTo>
                      <a:pt x="123" y="94"/>
                    </a:lnTo>
                    <a:moveTo>
                      <a:pt x="91" y="57"/>
                    </a:moveTo>
                    <a:lnTo>
                      <a:pt x="92" y="77"/>
                    </a:lnTo>
                    <a:lnTo>
                      <a:pt x="105" y="77"/>
                    </a:lnTo>
                    <a:moveTo>
                      <a:pt x="115" y="60"/>
                    </a:moveTo>
                    <a:lnTo>
                      <a:pt x="104" y="50"/>
                    </a:lnTo>
                    <a:lnTo>
                      <a:pt x="88" y="60"/>
                    </a:lnTo>
                    <a:moveTo>
                      <a:pt x="136" y="59"/>
                    </a:moveTo>
                    <a:lnTo>
                      <a:pt x="125" y="49"/>
                    </a:lnTo>
                    <a:lnTo>
                      <a:pt x="115" y="60"/>
                    </a:lnTo>
                    <a:moveTo>
                      <a:pt x="148" y="31"/>
                    </a:moveTo>
                    <a:lnTo>
                      <a:pt x="149" y="45"/>
                    </a:lnTo>
                    <a:lnTo>
                      <a:pt x="139" y="55"/>
                    </a:lnTo>
                    <a:moveTo>
                      <a:pt x="124" y="8"/>
                    </a:moveTo>
                    <a:lnTo>
                      <a:pt x="131" y="14"/>
                    </a:lnTo>
                    <a:lnTo>
                      <a:pt x="131" y="28"/>
                    </a:lnTo>
                    <a:lnTo>
                      <a:pt x="148" y="31"/>
                    </a:lnTo>
                    <a:moveTo>
                      <a:pt x="163" y="250"/>
                    </a:moveTo>
                    <a:lnTo>
                      <a:pt x="146" y="247"/>
                    </a:lnTo>
                    <a:moveTo>
                      <a:pt x="153" y="274"/>
                    </a:moveTo>
                    <a:lnTo>
                      <a:pt x="174" y="267"/>
                    </a:lnTo>
                    <a:lnTo>
                      <a:pt x="163" y="250"/>
                    </a:lnTo>
                    <a:moveTo>
                      <a:pt x="147" y="295"/>
                    </a:moveTo>
                    <a:lnTo>
                      <a:pt x="161" y="288"/>
                    </a:lnTo>
                    <a:lnTo>
                      <a:pt x="153" y="274"/>
                    </a:lnTo>
                    <a:moveTo>
                      <a:pt x="140" y="275"/>
                    </a:moveTo>
                    <a:lnTo>
                      <a:pt x="133" y="289"/>
                    </a:lnTo>
                    <a:lnTo>
                      <a:pt x="147" y="295"/>
                    </a:lnTo>
                    <a:moveTo>
                      <a:pt x="109" y="279"/>
                    </a:moveTo>
                    <a:lnTo>
                      <a:pt x="122" y="272"/>
                    </a:lnTo>
                    <a:lnTo>
                      <a:pt x="140" y="275"/>
                    </a:lnTo>
                    <a:moveTo>
                      <a:pt x="103" y="300"/>
                    </a:moveTo>
                    <a:lnTo>
                      <a:pt x="116" y="293"/>
                    </a:lnTo>
                    <a:lnTo>
                      <a:pt x="109" y="279"/>
                    </a:lnTo>
                    <a:moveTo>
                      <a:pt x="100" y="324"/>
                    </a:moveTo>
                    <a:lnTo>
                      <a:pt x="114" y="317"/>
                    </a:lnTo>
                    <a:lnTo>
                      <a:pt x="103" y="300"/>
                    </a:lnTo>
                    <a:moveTo>
                      <a:pt x="91" y="355"/>
                    </a:moveTo>
                    <a:lnTo>
                      <a:pt x="87" y="345"/>
                    </a:lnTo>
                    <a:lnTo>
                      <a:pt x="104" y="341"/>
                    </a:lnTo>
                    <a:lnTo>
                      <a:pt x="100" y="324"/>
                    </a:lnTo>
                    <a:moveTo>
                      <a:pt x="370" y="191"/>
                    </a:moveTo>
                    <a:lnTo>
                      <a:pt x="387" y="194"/>
                    </a:lnTo>
                    <a:moveTo>
                      <a:pt x="357" y="212"/>
                    </a:moveTo>
                    <a:lnTo>
                      <a:pt x="371" y="212"/>
                    </a:lnTo>
                    <a:lnTo>
                      <a:pt x="367" y="195"/>
                    </a:lnTo>
                    <a:moveTo>
                      <a:pt x="340" y="230"/>
                    </a:moveTo>
                    <a:lnTo>
                      <a:pt x="354" y="230"/>
                    </a:lnTo>
                    <a:lnTo>
                      <a:pt x="354" y="216"/>
                    </a:lnTo>
                    <a:moveTo>
                      <a:pt x="329" y="207"/>
                    </a:moveTo>
                    <a:lnTo>
                      <a:pt x="320" y="224"/>
                    </a:lnTo>
                    <a:lnTo>
                      <a:pt x="337" y="234"/>
                    </a:lnTo>
                    <a:moveTo>
                      <a:pt x="315" y="186"/>
                    </a:moveTo>
                    <a:lnTo>
                      <a:pt x="312" y="204"/>
                    </a:lnTo>
                    <a:lnTo>
                      <a:pt x="326" y="210"/>
                    </a:lnTo>
                    <a:moveTo>
                      <a:pt x="339" y="182"/>
                    </a:moveTo>
                    <a:lnTo>
                      <a:pt x="328" y="172"/>
                    </a:lnTo>
                    <a:lnTo>
                      <a:pt x="315" y="186"/>
                    </a:lnTo>
                    <a:moveTo>
                      <a:pt x="363" y="185"/>
                    </a:moveTo>
                    <a:lnTo>
                      <a:pt x="349" y="172"/>
                    </a:lnTo>
                    <a:lnTo>
                      <a:pt x="339" y="182"/>
                    </a:lnTo>
                    <a:moveTo>
                      <a:pt x="397" y="177"/>
                    </a:moveTo>
                    <a:lnTo>
                      <a:pt x="390" y="184"/>
                    </a:lnTo>
                    <a:lnTo>
                      <a:pt x="376" y="171"/>
                    </a:lnTo>
                    <a:lnTo>
                      <a:pt x="363" y="185"/>
                    </a:lnTo>
                    <a:moveTo>
                      <a:pt x="207" y="252"/>
                    </a:moveTo>
                    <a:lnTo>
                      <a:pt x="205" y="269"/>
                    </a:lnTo>
                    <a:moveTo>
                      <a:pt x="232" y="261"/>
                    </a:moveTo>
                    <a:lnTo>
                      <a:pt x="228" y="244"/>
                    </a:lnTo>
                    <a:lnTo>
                      <a:pt x="207" y="252"/>
                    </a:lnTo>
                    <a:moveTo>
                      <a:pt x="250" y="278"/>
                    </a:moveTo>
                    <a:lnTo>
                      <a:pt x="245" y="261"/>
                    </a:lnTo>
                    <a:lnTo>
                      <a:pt x="232" y="261"/>
                    </a:lnTo>
                    <a:moveTo>
                      <a:pt x="229" y="278"/>
                    </a:moveTo>
                    <a:lnTo>
                      <a:pt x="246" y="288"/>
                    </a:lnTo>
                    <a:lnTo>
                      <a:pt x="250" y="278"/>
                    </a:lnTo>
                    <a:moveTo>
                      <a:pt x="213" y="310"/>
                    </a:moveTo>
                    <a:lnTo>
                      <a:pt x="219" y="296"/>
                    </a:lnTo>
                    <a:lnTo>
                      <a:pt x="232" y="282"/>
                    </a:lnTo>
                    <a:moveTo>
                      <a:pt x="217" y="334"/>
                    </a:moveTo>
                    <a:lnTo>
                      <a:pt x="230" y="320"/>
                    </a:lnTo>
                    <a:lnTo>
                      <a:pt x="213" y="310"/>
                    </a:lnTo>
                    <a:moveTo>
                      <a:pt x="228" y="357"/>
                    </a:moveTo>
                    <a:lnTo>
                      <a:pt x="234" y="343"/>
                    </a:lnTo>
                    <a:lnTo>
                      <a:pt x="224" y="334"/>
                    </a:lnTo>
                    <a:moveTo>
                      <a:pt x="246" y="388"/>
                    </a:moveTo>
                    <a:lnTo>
                      <a:pt x="236" y="378"/>
                    </a:lnTo>
                    <a:lnTo>
                      <a:pt x="242" y="364"/>
                    </a:lnTo>
                    <a:lnTo>
                      <a:pt x="228" y="357"/>
                    </a:lnTo>
                    <a:moveTo>
                      <a:pt x="215" y="365"/>
                    </a:moveTo>
                    <a:lnTo>
                      <a:pt x="208" y="379"/>
                    </a:lnTo>
                    <a:moveTo>
                      <a:pt x="210" y="341"/>
                    </a:moveTo>
                    <a:lnTo>
                      <a:pt x="201" y="358"/>
                    </a:lnTo>
                    <a:lnTo>
                      <a:pt x="215" y="365"/>
                    </a:lnTo>
                    <a:moveTo>
                      <a:pt x="203" y="321"/>
                    </a:moveTo>
                    <a:lnTo>
                      <a:pt x="197" y="334"/>
                    </a:lnTo>
                    <a:lnTo>
                      <a:pt x="210" y="341"/>
                    </a:lnTo>
                    <a:moveTo>
                      <a:pt x="230" y="313"/>
                    </a:moveTo>
                    <a:lnTo>
                      <a:pt x="213" y="303"/>
                    </a:lnTo>
                    <a:lnTo>
                      <a:pt x="203" y="321"/>
                    </a:lnTo>
                    <a:moveTo>
                      <a:pt x="247" y="302"/>
                    </a:moveTo>
                    <a:lnTo>
                      <a:pt x="233" y="295"/>
                    </a:lnTo>
                    <a:lnTo>
                      <a:pt x="230" y="313"/>
                    </a:lnTo>
                    <a:moveTo>
                      <a:pt x="268" y="315"/>
                    </a:moveTo>
                    <a:lnTo>
                      <a:pt x="264" y="298"/>
                    </a:lnTo>
                    <a:lnTo>
                      <a:pt x="247" y="302"/>
                    </a:lnTo>
                    <a:moveTo>
                      <a:pt x="275" y="335"/>
                    </a:moveTo>
                    <a:lnTo>
                      <a:pt x="282" y="321"/>
                    </a:lnTo>
                    <a:lnTo>
                      <a:pt x="268" y="315"/>
                    </a:lnTo>
                    <a:moveTo>
                      <a:pt x="300" y="365"/>
                    </a:moveTo>
                    <a:lnTo>
                      <a:pt x="286" y="359"/>
                    </a:lnTo>
                    <a:lnTo>
                      <a:pt x="293" y="345"/>
                    </a:lnTo>
                    <a:lnTo>
                      <a:pt x="279" y="338"/>
                    </a:lnTo>
                    <a:moveTo>
                      <a:pt x="213" y="217"/>
                    </a:moveTo>
                    <a:lnTo>
                      <a:pt x="202" y="201"/>
                    </a:lnTo>
                    <a:moveTo>
                      <a:pt x="237" y="220"/>
                    </a:moveTo>
                    <a:lnTo>
                      <a:pt x="226" y="203"/>
                    </a:lnTo>
                    <a:lnTo>
                      <a:pt x="213" y="217"/>
                    </a:lnTo>
                    <a:moveTo>
                      <a:pt x="261" y="223"/>
                    </a:moveTo>
                    <a:lnTo>
                      <a:pt x="250" y="206"/>
                    </a:lnTo>
                    <a:lnTo>
                      <a:pt x="237" y="220"/>
                    </a:lnTo>
                    <a:moveTo>
                      <a:pt x="276" y="243"/>
                    </a:moveTo>
                    <a:lnTo>
                      <a:pt x="279" y="225"/>
                    </a:lnTo>
                    <a:lnTo>
                      <a:pt x="261" y="223"/>
                    </a:lnTo>
                    <a:moveTo>
                      <a:pt x="287" y="259"/>
                    </a:moveTo>
                    <a:lnTo>
                      <a:pt x="289" y="242"/>
                    </a:lnTo>
                    <a:lnTo>
                      <a:pt x="272" y="239"/>
                    </a:lnTo>
                    <a:moveTo>
                      <a:pt x="308" y="279"/>
                    </a:moveTo>
                    <a:lnTo>
                      <a:pt x="304" y="262"/>
                    </a:lnTo>
                    <a:lnTo>
                      <a:pt x="287" y="259"/>
                    </a:lnTo>
                    <a:moveTo>
                      <a:pt x="332" y="289"/>
                    </a:moveTo>
                    <a:lnTo>
                      <a:pt x="325" y="275"/>
                    </a:lnTo>
                    <a:lnTo>
                      <a:pt x="308" y="279"/>
                    </a:lnTo>
                    <a:moveTo>
                      <a:pt x="363" y="298"/>
                    </a:moveTo>
                    <a:lnTo>
                      <a:pt x="353" y="302"/>
                    </a:lnTo>
                    <a:lnTo>
                      <a:pt x="349" y="285"/>
                    </a:lnTo>
                    <a:lnTo>
                      <a:pt x="332" y="289"/>
                    </a:lnTo>
                    <a:moveTo>
                      <a:pt x="107" y="238"/>
                    </a:moveTo>
                    <a:lnTo>
                      <a:pt x="121" y="238"/>
                    </a:lnTo>
                    <a:moveTo>
                      <a:pt x="87" y="252"/>
                    </a:moveTo>
                    <a:lnTo>
                      <a:pt x="105" y="255"/>
                    </a:lnTo>
                    <a:lnTo>
                      <a:pt x="107" y="238"/>
                    </a:lnTo>
                    <a:moveTo>
                      <a:pt x="67" y="267"/>
                    </a:moveTo>
                    <a:lnTo>
                      <a:pt x="88" y="266"/>
                    </a:lnTo>
                    <a:lnTo>
                      <a:pt x="87" y="252"/>
                    </a:lnTo>
                    <a:moveTo>
                      <a:pt x="51" y="278"/>
                    </a:moveTo>
                    <a:lnTo>
                      <a:pt x="68" y="280"/>
                    </a:lnTo>
                    <a:lnTo>
                      <a:pt x="67" y="267"/>
                    </a:lnTo>
                    <a:moveTo>
                      <a:pt x="53" y="254"/>
                    </a:moveTo>
                    <a:lnTo>
                      <a:pt x="40" y="268"/>
                    </a:lnTo>
                    <a:lnTo>
                      <a:pt x="51" y="278"/>
                    </a:lnTo>
                    <a:moveTo>
                      <a:pt x="52" y="233"/>
                    </a:moveTo>
                    <a:lnTo>
                      <a:pt x="42" y="244"/>
                    </a:lnTo>
                    <a:lnTo>
                      <a:pt x="53" y="254"/>
                    </a:lnTo>
                    <a:moveTo>
                      <a:pt x="24" y="220"/>
                    </a:moveTo>
                    <a:lnTo>
                      <a:pt x="38" y="220"/>
                    </a:lnTo>
                    <a:lnTo>
                      <a:pt x="52" y="233"/>
                    </a:lnTo>
                    <a:moveTo>
                      <a:pt x="5" y="248"/>
                    </a:moveTo>
                    <a:lnTo>
                      <a:pt x="8" y="238"/>
                    </a:lnTo>
                    <a:lnTo>
                      <a:pt x="25" y="234"/>
                    </a:lnTo>
                    <a:lnTo>
                      <a:pt x="24" y="220"/>
                    </a:lnTo>
                    <a:moveTo>
                      <a:pt x="175" y="215"/>
                    </a:moveTo>
                    <a:lnTo>
                      <a:pt x="193" y="218"/>
                    </a:lnTo>
                    <a:moveTo>
                      <a:pt x="152" y="226"/>
                    </a:moveTo>
                    <a:lnTo>
                      <a:pt x="169" y="229"/>
                    </a:lnTo>
                    <a:lnTo>
                      <a:pt x="175" y="215"/>
                    </a:lnTo>
                    <a:moveTo>
                      <a:pt x="132" y="241"/>
                    </a:moveTo>
                    <a:lnTo>
                      <a:pt x="149" y="244"/>
                    </a:lnTo>
                    <a:lnTo>
                      <a:pt x="152" y="226"/>
                    </a:lnTo>
                    <a:moveTo>
                      <a:pt x="111" y="248"/>
                    </a:moveTo>
                    <a:lnTo>
                      <a:pt x="125" y="255"/>
                    </a:lnTo>
                    <a:lnTo>
                      <a:pt x="132" y="241"/>
                    </a:lnTo>
                    <a:moveTo>
                      <a:pt x="91" y="269"/>
                    </a:moveTo>
                    <a:lnTo>
                      <a:pt x="108" y="265"/>
                    </a:lnTo>
                    <a:lnTo>
                      <a:pt x="111" y="248"/>
                    </a:lnTo>
                    <a:moveTo>
                      <a:pt x="78" y="290"/>
                    </a:moveTo>
                    <a:lnTo>
                      <a:pt x="95" y="286"/>
                    </a:lnTo>
                    <a:lnTo>
                      <a:pt x="91" y="269"/>
                    </a:lnTo>
                    <a:moveTo>
                      <a:pt x="65" y="311"/>
                    </a:moveTo>
                    <a:lnTo>
                      <a:pt x="82" y="307"/>
                    </a:lnTo>
                    <a:lnTo>
                      <a:pt x="78" y="290"/>
                    </a:lnTo>
                    <a:moveTo>
                      <a:pt x="42" y="336"/>
                    </a:moveTo>
                    <a:lnTo>
                      <a:pt x="45" y="312"/>
                    </a:lnTo>
                    <a:lnTo>
                      <a:pt x="52" y="326"/>
                    </a:lnTo>
                    <a:lnTo>
                      <a:pt x="69" y="315"/>
                    </a:lnTo>
                    <a:moveTo>
                      <a:pt x="92" y="191"/>
                    </a:moveTo>
                    <a:lnTo>
                      <a:pt x="85" y="177"/>
                    </a:lnTo>
                    <a:moveTo>
                      <a:pt x="113" y="197"/>
                    </a:moveTo>
                    <a:lnTo>
                      <a:pt x="106" y="183"/>
                    </a:lnTo>
                    <a:lnTo>
                      <a:pt x="92" y="191"/>
                    </a:lnTo>
                    <a:moveTo>
                      <a:pt x="129" y="179"/>
                    </a:moveTo>
                    <a:lnTo>
                      <a:pt x="130" y="193"/>
                    </a:lnTo>
                    <a:lnTo>
                      <a:pt x="113" y="197"/>
                    </a:lnTo>
                    <a:moveTo>
                      <a:pt x="115" y="159"/>
                    </a:moveTo>
                    <a:lnTo>
                      <a:pt x="112" y="176"/>
                    </a:lnTo>
                    <a:lnTo>
                      <a:pt x="129" y="179"/>
                    </a:lnTo>
                    <a:moveTo>
                      <a:pt x="87" y="146"/>
                    </a:moveTo>
                    <a:lnTo>
                      <a:pt x="94" y="160"/>
                    </a:lnTo>
                    <a:lnTo>
                      <a:pt x="115" y="159"/>
                    </a:lnTo>
                    <a:moveTo>
                      <a:pt x="60" y="147"/>
                    </a:moveTo>
                    <a:lnTo>
                      <a:pt x="74" y="160"/>
                    </a:lnTo>
                    <a:lnTo>
                      <a:pt x="87" y="146"/>
                    </a:lnTo>
                    <a:moveTo>
                      <a:pt x="42" y="144"/>
                    </a:moveTo>
                    <a:lnTo>
                      <a:pt x="50" y="158"/>
                    </a:lnTo>
                    <a:lnTo>
                      <a:pt x="60" y="147"/>
                    </a:lnTo>
                    <a:moveTo>
                      <a:pt x="1" y="146"/>
                    </a:moveTo>
                    <a:lnTo>
                      <a:pt x="18" y="135"/>
                    </a:lnTo>
                    <a:lnTo>
                      <a:pt x="26" y="148"/>
                    </a:lnTo>
                    <a:lnTo>
                      <a:pt x="39" y="141"/>
                    </a:lnTo>
                    <a:moveTo>
                      <a:pt x="189" y="215"/>
                    </a:moveTo>
                    <a:lnTo>
                      <a:pt x="202" y="207"/>
                    </a:lnTo>
                    <a:moveTo>
                      <a:pt x="180" y="239"/>
                    </a:moveTo>
                    <a:lnTo>
                      <a:pt x="196" y="228"/>
                    </a:lnTo>
                    <a:lnTo>
                      <a:pt x="189" y="215"/>
                    </a:lnTo>
                    <a:moveTo>
                      <a:pt x="173" y="260"/>
                    </a:moveTo>
                    <a:lnTo>
                      <a:pt x="187" y="253"/>
                    </a:lnTo>
                    <a:lnTo>
                      <a:pt x="180" y="239"/>
                    </a:lnTo>
                    <a:moveTo>
                      <a:pt x="164" y="284"/>
                    </a:moveTo>
                    <a:lnTo>
                      <a:pt x="181" y="273"/>
                    </a:lnTo>
                    <a:lnTo>
                      <a:pt x="173" y="260"/>
                    </a:lnTo>
                    <a:moveTo>
                      <a:pt x="158" y="305"/>
                    </a:moveTo>
                    <a:lnTo>
                      <a:pt x="171" y="298"/>
                    </a:lnTo>
                    <a:lnTo>
                      <a:pt x="164" y="284"/>
                    </a:lnTo>
                    <a:moveTo>
                      <a:pt x="148" y="329"/>
                    </a:moveTo>
                    <a:lnTo>
                      <a:pt x="165" y="318"/>
                    </a:lnTo>
                    <a:lnTo>
                      <a:pt x="158" y="305"/>
                    </a:lnTo>
                    <a:moveTo>
                      <a:pt x="142" y="350"/>
                    </a:moveTo>
                    <a:lnTo>
                      <a:pt x="156" y="343"/>
                    </a:lnTo>
                    <a:lnTo>
                      <a:pt x="148" y="329"/>
                    </a:lnTo>
                    <a:moveTo>
                      <a:pt x="143" y="384"/>
                    </a:moveTo>
                    <a:lnTo>
                      <a:pt x="133" y="374"/>
                    </a:lnTo>
                    <a:lnTo>
                      <a:pt x="153" y="367"/>
                    </a:lnTo>
                    <a:lnTo>
                      <a:pt x="142" y="350"/>
                    </a:lnTo>
                  </a:path>
                </a:pathLst>
              </a:custGeom>
              <a:noFill/>
              <a:ln w="12700" cap="flat">
                <a:solidFill>
                  <a:srgbClr val="25221E"/>
                </a:solidFill>
                <a:prstDash val="solid"/>
                <a:round/>
                <a:headEnd/>
                <a:tailEnd/>
              </a:ln>
            </p:spPr>
            <p:txBody>
              <a:bodyPr/>
              <a:lstStyle/>
              <a:p>
                <a:endParaRPr lang="pl-PL"/>
              </a:p>
            </p:txBody>
          </p:sp>
        </p:grpSp>
        <p:grpSp>
          <p:nvGrpSpPr>
            <p:cNvPr id="24" name="Group 1871"/>
            <p:cNvGrpSpPr>
              <a:grpSpLocks/>
            </p:cNvGrpSpPr>
            <p:nvPr/>
          </p:nvGrpSpPr>
          <p:grpSpPr bwMode="auto">
            <a:xfrm>
              <a:off x="2772" y="2200"/>
              <a:ext cx="488" cy="492"/>
              <a:chOff x="2772" y="1980"/>
              <a:chExt cx="488" cy="492"/>
            </a:xfrm>
          </p:grpSpPr>
          <p:sp>
            <p:nvSpPr>
              <p:cNvPr id="76624" name="Oval 1872"/>
              <p:cNvSpPr>
                <a:spLocks noChangeArrowheads="1"/>
              </p:cNvSpPr>
              <p:nvPr/>
            </p:nvSpPr>
            <p:spPr bwMode="auto">
              <a:xfrm>
                <a:off x="2772" y="1980"/>
                <a:ext cx="488" cy="488"/>
              </a:xfrm>
              <a:prstGeom prst="ellipse">
                <a:avLst/>
              </a:prstGeom>
              <a:solidFill>
                <a:schemeClr val="bg1"/>
              </a:solidFill>
              <a:ln w="9525">
                <a:noFill/>
                <a:round/>
                <a:headEnd/>
                <a:tailEnd/>
              </a:ln>
              <a:effectLst/>
            </p:spPr>
            <p:txBody>
              <a:bodyPr wrap="none" anchor="ctr"/>
              <a:lstStyle/>
              <a:p>
                <a:endParaRPr lang="pl-PL"/>
              </a:p>
            </p:txBody>
          </p:sp>
          <p:sp>
            <p:nvSpPr>
              <p:cNvPr id="76625" name="Freeform 1873"/>
              <p:cNvSpPr>
                <a:spLocks noEditPoints="1"/>
              </p:cNvSpPr>
              <p:nvPr/>
            </p:nvSpPr>
            <p:spPr bwMode="auto">
              <a:xfrm>
                <a:off x="2781" y="2003"/>
                <a:ext cx="473" cy="469"/>
              </a:xfrm>
              <a:custGeom>
                <a:avLst/>
                <a:gdLst/>
                <a:ahLst/>
                <a:cxnLst>
                  <a:cxn ang="0">
                    <a:pos x="80" y="140"/>
                  </a:cxn>
                  <a:cxn ang="0">
                    <a:pos x="136" y="179"/>
                  </a:cxn>
                  <a:cxn ang="0">
                    <a:pos x="180" y="153"/>
                  </a:cxn>
                  <a:cxn ang="0">
                    <a:pos x="212" y="84"/>
                  </a:cxn>
                  <a:cxn ang="0">
                    <a:pos x="216" y="1"/>
                  </a:cxn>
                  <a:cxn ang="0">
                    <a:pos x="201" y="273"/>
                  </a:cxn>
                  <a:cxn ang="0">
                    <a:pos x="170" y="349"/>
                  </a:cxn>
                  <a:cxn ang="0">
                    <a:pos x="184" y="369"/>
                  </a:cxn>
                  <a:cxn ang="0">
                    <a:pos x="290" y="150"/>
                  </a:cxn>
                  <a:cxn ang="0">
                    <a:pos x="339" y="97"/>
                  </a:cxn>
                  <a:cxn ang="0">
                    <a:pos x="152" y="120"/>
                  </a:cxn>
                  <a:cxn ang="0">
                    <a:pos x="195" y="74"/>
                  </a:cxn>
                  <a:cxn ang="0">
                    <a:pos x="158" y="0"/>
                  </a:cxn>
                  <a:cxn ang="0">
                    <a:pos x="255" y="243"/>
                  </a:cxn>
                  <a:cxn ang="0">
                    <a:pos x="288" y="301"/>
                  </a:cxn>
                  <a:cxn ang="0">
                    <a:pos x="306" y="317"/>
                  </a:cxn>
                  <a:cxn ang="0">
                    <a:pos x="99" y="204"/>
                  </a:cxn>
                  <a:cxn ang="0">
                    <a:pos x="34" y="189"/>
                  </a:cxn>
                  <a:cxn ang="0">
                    <a:pos x="247" y="103"/>
                  </a:cxn>
                  <a:cxn ang="0">
                    <a:pos x="243" y="86"/>
                  </a:cxn>
                  <a:cxn ang="0">
                    <a:pos x="275" y="10"/>
                  </a:cxn>
                  <a:cxn ang="0">
                    <a:pos x="285" y="211"/>
                  </a:cxn>
                  <a:cxn ang="0">
                    <a:pos x="338" y="254"/>
                  </a:cxn>
                  <a:cxn ang="0">
                    <a:pos x="365" y="253"/>
                  </a:cxn>
                  <a:cxn ang="0">
                    <a:pos x="265" y="133"/>
                  </a:cxn>
                  <a:cxn ang="0">
                    <a:pos x="311" y="70"/>
                  </a:cxn>
                  <a:cxn ang="0">
                    <a:pos x="243" y="192"/>
                  </a:cxn>
                  <a:cxn ang="0">
                    <a:pos x="318" y="169"/>
                  </a:cxn>
                  <a:cxn ang="0">
                    <a:pos x="385" y="119"/>
                  </a:cxn>
                  <a:cxn ang="0">
                    <a:pos x="135" y="138"/>
                  </a:cxn>
                  <a:cxn ang="0">
                    <a:pos x="75" y="95"/>
                  </a:cxn>
                  <a:cxn ang="0">
                    <a:pos x="54" y="82"/>
                  </a:cxn>
                  <a:cxn ang="0">
                    <a:pos x="91" y="57"/>
                  </a:cxn>
                  <a:cxn ang="0">
                    <a:pos x="148" y="31"/>
                  </a:cxn>
                  <a:cxn ang="0">
                    <a:pos x="153" y="274"/>
                  </a:cxn>
                  <a:cxn ang="0">
                    <a:pos x="109" y="279"/>
                  </a:cxn>
                  <a:cxn ang="0">
                    <a:pos x="91" y="355"/>
                  </a:cxn>
                  <a:cxn ang="0">
                    <a:pos x="340" y="230"/>
                  </a:cxn>
                  <a:cxn ang="0">
                    <a:pos x="339" y="182"/>
                  </a:cxn>
                  <a:cxn ang="0">
                    <a:pos x="363" y="185"/>
                  </a:cxn>
                  <a:cxn ang="0">
                    <a:pos x="229" y="278"/>
                  </a:cxn>
                  <a:cxn ang="0">
                    <a:pos x="228" y="357"/>
                  </a:cxn>
                  <a:cxn ang="0">
                    <a:pos x="210" y="341"/>
                  </a:cxn>
                  <a:cxn ang="0">
                    <a:pos x="247" y="302"/>
                  </a:cxn>
                  <a:cxn ang="0">
                    <a:pos x="300" y="365"/>
                  </a:cxn>
                  <a:cxn ang="0">
                    <a:pos x="261" y="223"/>
                  </a:cxn>
                  <a:cxn ang="0">
                    <a:pos x="308" y="279"/>
                  </a:cxn>
                  <a:cxn ang="0">
                    <a:pos x="332" y="289"/>
                  </a:cxn>
                  <a:cxn ang="0">
                    <a:pos x="51" y="278"/>
                  </a:cxn>
                  <a:cxn ang="0">
                    <a:pos x="24" y="220"/>
                  </a:cxn>
                  <a:cxn ang="0">
                    <a:pos x="152" y="226"/>
                  </a:cxn>
                  <a:cxn ang="0">
                    <a:pos x="91" y="269"/>
                  </a:cxn>
                  <a:cxn ang="0">
                    <a:pos x="42" y="336"/>
                  </a:cxn>
                  <a:cxn ang="0">
                    <a:pos x="129" y="179"/>
                  </a:cxn>
                  <a:cxn ang="0">
                    <a:pos x="60" y="147"/>
                  </a:cxn>
                  <a:cxn ang="0">
                    <a:pos x="39" y="141"/>
                  </a:cxn>
                  <a:cxn ang="0">
                    <a:pos x="164" y="284"/>
                  </a:cxn>
                  <a:cxn ang="0">
                    <a:pos x="142" y="350"/>
                  </a:cxn>
                </a:cxnLst>
                <a:rect l="0" t="0" r="r" b="b"/>
                <a:pathLst>
                  <a:path w="397" h="393">
                    <a:moveTo>
                      <a:pt x="27" y="97"/>
                    </a:moveTo>
                    <a:lnTo>
                      <a:pt x="37" y="93"/>
                    </a:lnTo>
                    <a:lnTo>
                      <a:pt x="41" y="110"/>
                    </a:lnTo>
                    <a:lnTo>
                      <a:pt x="55" y="110"/>
                    </a:lnTo>
                    <a:moveTo>
                      <a:pt x="58" y="106"/>
                    </a:moveTo>
                    <a:lnTo>
                      <a:pt x="59" y="127"/>
                    </a:lnTo>
                    <a:lnTo>
                      <a:pt x="76" y="123"/>
                    </a:lnTo>
                    <a:moveTo>
                      <a:pt x="76" y="123"/>
                    </a:moveTo>
                    <a:lnTo>
                      <a:pt x="80" y="140"/>
                    </a:lnTo>
                    <a:lnTo>
                      <a:pt x="97" y="136"/>
                    </a:lnTo>
                    <a:moveTo>
                      <a:pt x="97" y="136"/>
                    </a:moveTo>
                    <a:lnTo>
                      <a:pt x="101" y="153"/>
                    </a:lnTo>
                    <a:lnTo>
                      <a:pt x="115" y="152"/>
                    </a:lnTo>
                    <a:moveTo>
                      <a:pt x="118" y="149"/>
                    </a:moveTo>
                    <a:lnTo>
                      <a:pt x="119" y="169"/>
                    </a:lnTo>
                    <a:lnTo>
                      <a:pt x="136" y="165"/>
                    </a:lnTo>
                    <a:moveTo>
                      <a:pt x="136" y="165"/>
                    </a:moveTo>
                    <a:lnTo>
                      <a:pt x="136" y="179"/>
                    </a:lnTo>
                    <a:lnTo>
                      <a:pt x="157" y="178"/>
                    </a:lnTo>
                    <a:moveTo>
                      <a:pt x="157" y="178"/>
                    </a:moveTo>
                    <a:lnTo>
                      <a:pt x="164" y="192"/>
                    </a:lnTo>
                    <a:lnTo>
                      <a:pt x="178" y="184"/>
                    </a:lnTo>
                    <a:moveTo>
                      <a:pt x="178" y="184"/>
                    </a:moveTo>
                    <a:lnTo>
                      <a:pt x="185" y="198"/>
                    </a:lnTo>
                    <a:moveTo>
                      <a:pt x="149" y="144"/>
                    </a:moveTo>
                    <a:lnTo>
                      <a:pt x="148" y="124"/>
                    </a:lnTo>
                    <a:moveTo>
                      <a:pt x="180" y="153"/>
                    </a:moveTo>
                    <a:lnTo>
                      <a:pt x="163" y="144"/>
                    </a:lnTo>
                    <a:lnTo>
                      <a:pt x="149" y="144"/>
                    </a:lnTo>
                    <a:moveTo>
                      <a:pt x="203" y="129"/>
                    </a:moveTo>
                    <a:lnTo>
                      <a:pt x="186" y="139"/>
                    </a:lnTo>
                    <a:lnTo>
                      <a:pt x="180" y="153"/>
                    </a:lnTo>
                    <a:moveTo>
                      <a:pt x="206" y="104"/>
                    </a:moveTo>
                    <a:lnTo>
                      <a:pt x="189" y="115"/>
                    </a:lnTo>
                    <a:lnTo>
                      <a:pt x="203" y="129"/>
                    </a:lnTo>
                    <a:moveTo>
                      <a:pt x="212" y="84"/>
                    </a:moveTo>
                    <a:lnTo>
                      <a:pt x="198" y="91"/>
                    </a:lnTo>
                    <a:lnTo>
                      <a:pt x="206" y="104"/>
                    </a:lnTo>
                    <a:moveTo>
                      <a:pt x="215" y="60"/>
                    </a:moveTo>
                    <a:lnTo>
                      <a:pt x="201" y="67"/>
                    </a:lnTo>
                    <a:lnTo>
                      <a:pt x="208" y="80"/>
                    </a:lnTo>
                    <a:moveTo>
                      <a:pt x="217" y="35"/>
                    </a:moveTo>
                    <a:lnTo>
                      <a:pt x="204" y="43"/>
                    </a:lnTo>
                    <a:lnTo>
                      <a:pt x="215" y="60"/>
                    </a:lnTo>
                    <a:moveTo>
                      <a:pt x="216" y="1"/>
                    </a:moveTo>
                    <a:lnTo>
                      <a:pt x="227" y="11"/>
                    </a:lnTo>
                    <a:lnTo>
                      <a:pt x="210" y="22"/>
                    </a:lnTo>
                    <a:lnTo>
                      <a:pt x="217" y="35"/>
                    </a:lnTo>
                    <a:moveTo>
                      <a:pt x="242" y="251"/>
                    </a:moveTo>
                    <a:lnTo>
                      <a:pt x="259" y="253"/>
                    </a:lnTo>
                    <a:moveTo>
                      <a:pt x="218" y="262"/>
                    </a:moveTo>
                    <a:lnTo>
                      <a:pt x="235" y="265"/>
                    </a:lnTo>
                    <a:lnTo>
                      <a:pt x="242" y="251"/>
                    </a:lnTo>
                    <a:moveTo>
                      <a:pt x="201" y="273"/>
                    </a:moveTo>
                    <a:lnTo>
                      <a:pt x="215" y="279"/>
                    </a:lnTo>
                    <a:lnTo>
                      <a:pt x="218" y="262"/>
                    </a:lnTo>
                    <a:moveTo>
                      <a:pt x="178" y="297"/>
                    </a:moveTo>
                    <a:lnTo>
                      <a:pt x="195" y="286"/>
                    </a:lnTo>
                    <a:lnTo>
                      <a:pt x="201" y="273"/>
                    </a:lnTo>
                    <a:moveTo>
                      <a:pt x="168" y="315"/>
                    </a:moveTo>
                    <a:lnTo>
                      <a:pt x="185" y="311"/>
                    </a:lnTo>
                    <a:lnTo>
                      <a:pt x="178" y="297"/>
                    </a:lnTo>
                    <a:moveTo>
                      <a:pt x="170" y="349"/>
                    </a:moveTo>
                    <a:lnTo>
                      <a:pt x="172" y="332"/>
                    </a:lnTo>
                    <a:lnTo>
                      <a:pt x="168" y="315"/>
                    </a:lnTo>
                    <a:moveTo>
                      <a:pt x="184" y="369"/>
                    </a:moveTo>
                    <a:lnTo>
                      <a:pt x="187" y="352"/>
                    </a:lnTo>
                    <a:lnTo>
                      <a:pt x="170" y="349"/>
                    </a:lnTo>
                    <a:moveTo>
                      <a:pt x="195" y="393"/>
                    </a:moveTo>
                    <a:lnTo>
                      <a:pt x="184" y="383"/>
                    </a:lnTo>
                    <a:lnTo>
                      <a:pt x="201" y="372"/>
                    </a:lnTo>
                    <a:lnTo>
                      <a:pt x="184" y="369"/>
                    </a:lnTo>
                    <a:moveTo>
                      <a:pt x="222" y="172"/>
                    </a:moveTo>
                    <a:lnTo>
                      <a:pt x="208" y="166"/>
                    </a:lnTo>
                    <a:moveTo>
                      <a:pt x="246" y="168"/>
                    </a:moveTo>
                    <a:lnTo>
                      <a:pt x="228" y="159"/>
                    </a:lnTo>
                    <a:lnTo>
                      <a:pt x="222" y="172"/>
                    </a:lnTo>
                    <a:moveTo>
                      <a:pt x="266" y="161"/>
                    </a:moveTo>
                    <a:lnTo>
                      <a:pt x="252" y="154"/>
                    </a:lnTo>
                    <a:lnTo>
                      <a:pt x="246" y="168"/>
                    </a:lnTo>
                    <a:moveTo>
                      <a:pt x="290" y="150"/>
                    </a:moveTo>
                    <a:lnTo>
                      <a:pt x="276" y="143"/>
                    </a:lnTo>
                    <a:lnTo>
                      <a:pt x="266" y="161"/>
                    </a:lnTo>
                    <a:moveTo>
                      <a:pt x="314" y="145"/>
                    </a:moveTo>
                    <a:lnTo>
                      <a:pt x="296" y="136"/>
                    </a:lnTo>
                    <a:lnTo>
                      <a:pt x="290" y="150"/>
                    </a:lnTo>
                    <a:moveTo>
                      <a:pt x="333" y="117"/>
                    </a:moveTo>
                    <a:lnTo>
                      <a:pt x="323" y="128"/>
                    </a:lnTo>
                    <a:lnTo>
                      <a:pt x="314" y="145"/>
                    </a:lnTo>
                    <a:moveTo>
                      <a:pt x="339" y="97"/>
                    </a:moveTo>
                    <a:lnTo>
                      <a:pt x="326" y="104"/>
                    </a:lnTo>
                    <a:lnTo>
                      <a:pt x="333" y="117"/>
                    </a:lnTo>
                    <a:moveTo>
                      <a:pt x="352" y="69"/>
                    </a:moveTo>
                    <a:lnTo>
                      <a:pt x="349" y="86"/>
                    </a:lnTo>
                    <a:lnTo>
                      <a:pt x="332" y="83"/>
                    </a:lnTo>
                    <a:lnTo>
                      <a:pt x="339" y="97"/>
                    </a:lnTo>
                    <a:moveTo>
                      <a:pt x="141" y="103"/>
                    </a:moveTo>
                    <a:lnTo>
                      <a:pt x="143" y="86"/>
                    </a:lnTo>
                    <a:moveTo>
                      <a:pt x="152" y="120"/>
                    </a:moveTo>
                    <a:lnTo>
                      <a:pt x="158" y="106"/>
                    </a:lnTo>
                    <a:lnTo>
                      <a:pt x="141" y="103"/>
                    </a:lnTo>
                    <a:moveTo>
                      <a:pt x="179" y="119"/>
                    </a:moveTo>
                    <a:lnTo>
                      <a:pt x="169" y="130"/>
                    </a:lnTo>
                    <a:lnTo>
                      <a:pt x="155" y="123"/>
                    </a:lnTo>
                    <a:moveTo>
                      <a:pt x="185" y="98"/>
                    </a:moveTo>
                    <a:lnTo>
                      <a:pt x="172" y="106"/>
                    </a:lnTo>
                    <a:lnTo>
                      <a:pt x="179" y="119"/>
                    </a:lnTo>
                    <a:moveTo>
                      <a:pt x="195" y="74"/>
                    </a:moveTo>
                    <a:lnTo>
                      <a:pt x="178" y="85"/>
                    </a:lnTo>
                    <a:lnTo>
                      <a:pt x="185" y="98"/>
                    </a:lnTo>
                    <a:moveTo>
                      <a:pt x="183" y="43"/>
                    </a:moveTo>
                    <a:lnTo>
                      <a:pt x="184" y="57"/>
                    </a:lnTo>
                    <a:lnTo>
                      <a:pt x="195" y="74"/>
                    </a:lnTo>
                    <a:moveTo>
                      <a:pt x="169" y="23"/>
                    </a:moveTo>
                    <a:lnTo>
                      <a:pt x="170" y="44"/>
                    </a:lnTo>
                    <a:lnTo>
                      <a:pt x="183" y="43"/>
                    </a:lnTo>
                    <a:moveTo>
                      <a:pt x="158" y="0"/>
                    </a:moveTo>
                    <a:lnTo>
                      <a:pt x="165" y="13"/>
                    </a:lnTo>
                    <a:lnTo>
                      <a:pt x="155" y="24"/>
                    </a:lnTo>
                    <a:lnTo>
                      <a:pt x="169" y="23"/>
                    </a:lnTo>
                    <a:moveTo>
                      <a:pt x="211" y="248"/>
                    </a:moveTo>
                    <a:lnTo>
                      <a:pt x="193" y="239"/>
                    </a:lnTo>
                    <a:moveTo>
                      <a:pt x="231" y="234"/>
                    </a:moveTo>
                    <a:lnTo>
                      <a:pt x="217" y="227"/>
                    </a:lnTo>
                    <a:lnTo>
                      <a:pt x="211" y="248"/>
                    </a:lnTo>
                    <a:moveTo>
                      <a:pt x="255" y="243"/>
                    </a:moveTo>
                    <a:lnTo>
                      <a:pt x="248" y="230"/>
                    </a:lnTo>
                    <a:lnTo>
                      <a:pt x="231" y="234"/>
                    </a:lnTo>
                    <a:moveTo>
                      <a:pt x="263" y="264"/>
                    </a:moveTo>
                    <a:lnTo>
                      <a:pt x="269" y="250"/>
                    </a:lnTo>
                    <a:lnTo>
                      <a:pt x="255" y="243"/>
                    </a:lnTo>
                    <a:moveTo>
                      <a:pt x="270" y="284"/>
                    </a:moveTo>
                    <a:lnTo>
                      <a:pt x="277" y="270"/>
                    </a:lnTo>
                    <a:lnTo>
                      <a:pt x="263" y="264"/>
                    </a:lnTo>
                    <a:moveTo>
                      <a:pt x="288" y="301"/>
                    </a:moveTo>
                    <a:lnTo>
                      <a:pt x="287" y="287"/>
                    </a:lnTo>
                    <a:lnTo>
                      <a:pt x="274" y="287"/>
                    </a:lnTo>
                    <a:moveTo>
                      <a:pt x="306" y="317"/>
                    </a:moveTo>
                    <a:lnTo>
                      <a:pt x="305" y="303"/>
                    </a:lnTo>
                    <a:lnTo>
                      <a:pt x="288" y="301"/>
                    </a:lnTo>
                    <a:moveTo>
                      <a:pt x="337" y="333"/>
                    </a:moveTo>
                    <a:lnTo>
                      <a:pt x="323" y="334"/>
                    </a:lnTo>
                    <a:lnTo>
                      <a:pt x="323" y="320"/>
                    </a:lnTo>
                    <a:lnTo>
                      <a:pt x="306" y="317"/>
                    </a:lnTo>
                    <a:moveTo>
                      <a:pt x="164" y="198"/>
                    </a:moveTo>
                    <a:lnTo>
                      <a:pt x="182" y="208"/>
                    </a:lnTo>
                    <a:moveTo>
                      <a:pt x="144" y="206"/>
                    </a:moveTo>
                    <a:lnTo>
                      <a:pt x="162" y="216"/>
                    </a:lnTo>
                    <a:lnTo>
                      <a:pt x="168" y="202"/>
                    </a:lnTo>
                    <a:moveTo>
                      <a:pt x="120" y="217"/>
                    </a:moveTo>
                    <a:lnTo>
                      <a:pt x="134" y="223"/>
                    </a:lnTo>
                    <a:lnTo>
                      <a:pt x="144" y="206"/>
                    </a:lnTo>
                    <a:moveTo>
                      <a:pt x="99" y="204"/>
                    </a:moveTo>
                    <a:lnTo>
                      <a:pt x="103" y="221"/>
                    </a:lnTo>
                    <a:lnTo>
                      <a:pt x="120" y="217"/>
                    </a:lnTo>
                    <a:moveTo>
                      <a:pt x="82" y="194"/>
                    </a:moveTo>
                    <a:lnTo>
                      <a:pt x="86" y="211"/>
                    </a:lnTo>
                    <a:lnTo>
                      <a:pt x="99" y="204"/>
                    </a:lnTo>
                    <a:moveTo>
                      <a:pt x="58" y="192"/>
                    </a:moveTo>
                    <a:lnTo>
                      <a:pt x="69" y="202"/>
                    </a:lnTo>
                    <a:lnTo>
                      <a:pt x="82" y="194"/>
                    </a:lnTo>
                    <a:moveTo>
                      <a:pt x="34" y="189"/>
                    </a:moveTo>
                    <a:lnTo>
                      <a:pt x="45" y="206"/>
                    </a:lnTo>
                    <a:lnTo>
                      <a:pt x="58" y="192"/>
                    </a:lnTo>
                    <a:moveTo>
                      <a:pt x="0" y="204"/>
                    </a:moveTo>
                    <a:lnTo>
                      <a:pt x="6" y="190"/>
                    </a:lnTo>
                    <a:lnTo>
                      <a:pt x="21" y="203"/>
                    </a:lnTo>
                    <a:lnTo>
                      <a:pt x="34" y="189"/>
                    </a:lnTo>
                    <a:moveTo>
                      <a:pt x="267" y="89"/>
                    </a:moveTo>
                    <a:lnTo>
                      <a:pt x="284" y="91"/>
                    </a:lnTo>
                    <a:moveTo>
                      <a:pt x="247" y="103"/>
                    </a:moveTo>
                    <a:lnTo>
                      <a:pt x="264" y="106"/>
                    </a:lnTo>
                    <a:lnTo>
                      <a:pt x="267" y="89"/>
                    </a:lnTo>
                    <a:moveTo>
                      <a:pt x="230" y="121"/>
                    </a:moveTo>
                    <a:lnTo>
                      <a:pt x="248" y="124"/>
                    </a:lnTo>
                    <a:lnTo>
                      <a:pt x="247" y="103"/>
                    </a:lnTo>
                    <a:moveTo>
                      <a:pt x="233" y="97"/>
                    </a:moveTo>
                    <a:lnTo>
                      <a:pt x="219" y="104"/>
                    </a:lnTo>
                    <a:lnTo>
                      <a:pt x="230" y="121"/>
                    </a:lnTo>
                    <a:moveTo>
                      <a:pt x="243" y="86"/>
                    </a:moveTo>
                    <a:lnTo>
                      <a:pt x="226" y="83"/>
                    </a:lnTo>
                    <a:lnTo>
                      <a:pt x="233" y="97"/>
                    </a:lnTo>
                    <a:moveTo>
                      <a:pt x="263" y="72"/>
                    </a:moveTo>
                    <a:lnTo>
                      <a:pt x="246" y="69"/>
                    </a:lnTo>
                    <a:lnTo>
                      <a:pt x="243" y="86"/>
                    </a:lnTo>
                    <a:moveTo>
                      <a:pt x="276" y="44"/>
                    </a:moveTo>
                    <a:lnTo>
                      <a:pt x="266" y="54"/>
                    </a:lnTo>
                    <a:lnTo>
                      <a:pt x="263" y="72"/>
                    </a:lnTo>
                    <a:moveTo>
                      <a:pt x="275" y="10"/>
                    </a:moveTo>
                    <a:lnTo>
                      <a:pt x="278" y="20"/>
                    </a:lnTo>
                    <a:lnTo>
                      <a:pt x="268" y="30"/>
                    </a:lnTo>
                    <a:lnTo>
                      <a:pt x="276" y="44"/>
                    </a:lnTo>
                    <a:moveTo>
                      <a:pt x="257" y="205"/>
                    </a:moveTo>
                    <a:lnTo>
                      <a:pt x="240" y="203"/>
                    </a:lnTo>
                    <a:moveTo>
                      <a:pt x="277" y="191"/>
                    </a:moveTo>
                    <a:lnTo>
                      <a:pt x="260" y="188"/>
                    </a:lnTo>
                    <a:lnTo>
                      <a:pt x="254" y="202"/>
                    </a:lnTo>
                    <a:moveTo>
                      <a:pt x="285" y="211"/>
                    </a:moveTo>
                    <a:lnTo>
                      <a:pt x="291" y="198"/>
                    </a:lnTo>
                    <a:lnTo>
                      <a:pt x="277" y="191"/>
                    </a:lnTo>
                    <a:moveTo>
                      <a:pt x="296" y="235"/>
                    </a:moveTo>
                    <a:lnTo>
                      <a:pt x="299" y="218"/>
                    </a:lnTo>
                    <a:lnTo>
                      <a:pt x="285" y="211"/>
                    </a:lnTo>
                    <a:moveTo>
                      <a:pt x="317" y="255"/>
                    </a:moveTo>
                    <a:lnTo>
                      <a:pt x="310" y="241"/>
                    </a:lnTo>
                    <a:lnTo>
                      <a:pt x="296" y="235"/>
                    </a:lnTo>
                    <a:moveTo>
                      <a:pt x="338" y="254"/>
                    </a:moveTo>
                    <a:lnTo>
                      <a:pt x="327" y="244"/>
                    </a:lnTo>
                    <a:lnTo>
                      <a:pt x="317" y="255"/>
                    </a:lnTo>
                    <a:moveTo>
                      <a:pt x="365" y="253"/>
                    </a:moveTo>
                    <a:lnTo>
                      <a:pt x="351" y="240"/>
                    </a:lnTo>
                    <a:lnTo>
                      <a:pt x="341" y="251"/>
                    </a:lnTo>
                    <a:moveTo>
                      <a:pt x="389" y="242"/>
                    </a:moveTo>
                    <a:lnTo>
                      <a:pt x="389" y="249"/>
                    </a:lnTo>
                    <a:lnTo>
                      <a:pt x="375" y="236"/>
                    </a:lnTo>
                    <a:lnTo>
                      <a:pt x="365" y="253"/>
                    </a:lnTo>
                    <a:moveTo>
                      <a:pt x="198" y="163"/>
                    </a:moveTo>
                    <a:lnTo>
                      <a:pt x="184" y="157"/>
                    </a:lnTo>
                    <a:moveTo>
                      <a:pt x="221" y="152"/>
                    </a:moveTo>
                    <a:lnTo>
                      <a:pt x="207" y="145"/>
                    </a:lnTo>
                    <a:lnTo>
                      <a:pt x="198" y="163"/>
                    </a:lnTo>
                    <a:moveTo>
                      <a:pt x="241" y="144"/>
                    </a:moveTo>
                    <a:lnTo>
                      <a:pt x="228" y="138"/>
                    </a:lnTo>
                    <a:lnTo>
                      <a:pt x="221" y="152"/>
                    </a:lnTo>
                    <a:moveTo>
                      <a:pt x="265" y="133"/>
                    </a:moveTo>
                    <a:lnTo>
                      <a:pt x="251" y="127"/>
                    </a:lnTo>
                    <a:lnTo>
                      <a:pt x="245" y="141"/>
                    </a:lnTo>
                    <a:moveTo>
                      <a:pt x="289" y="115"/>
                    </a:moveTo>
                    <a:lnTo>
                      <a:pt x="271" y="119"/>
                    </a:lnTo>
                    <a:lnTo>
                      <a:pt x="265" y="133"/>
                    </a:lnTo>
                    <a:moveTo>
                      <a:pt x="298" y="91"/>
                    </a:moveTo>
                    <a:lnTo>
                      <a:pt x="285" y="98"/>
                    </a:lnTo>
                    <a:lnTo>
                      <a:pt x="289" y="115"/>
                    </a:lnTo>
                    <a:moveTo>
                      <a:pt x="311" y="70"/>
                    </a:moveTo>
                    <a:lnTo>
                      <a:pt x="294" y="74"/>
                    </a:lnTo>
                    <a:lnTo>
                      <a:pt x="298" y="91"/>
                    </a:lnTo>
                    <a:moveTo>
                      <a:pt x="313" y="39"/>
                    </a:moveTo>
                    <a:lnTo>
                      <a:pt x="320" y="46"/>
                    </a:lnTo>
                    <a:lnTo>
                      <a:pt x="300" y="53"/>
                    </a:lnTo>
                    <a:lnTo>
                      <a:pt x="307" y="67"/>
                    </a:lnTo>
                    <a:moveTo>
                      <a:pt x="223" y="200"/>
                    </a:moveTo>
                    <a:lnTo>
                      <a:pt x="206" y="197"/>
                    </a:lnTo>
                    <a:moveTo>
                      <a:pt x="243" y="192"/>
                    </a:moveTo>
                    <a:lnTo>
                      <a:pt x="226" y="183"/>
                    </a:lnTo>
                    <a:lnTo>
                      <a:pt x="223" y="200"/>
                    </a:lnTo>
                    <a:moveTo>
                      <a:pt x="263" y="178"/>
                    </a:moveTo>
                    <a:lnTo>
                      <a:pt x="249" y="172"/>
                    </a:lnTo>
                    <a:lnTo>
                      <a:pt x="246" y="189"/>
                    </a:lnTo>
                    <a:moveTo>
                      <a:pt x="287" y="181"/>
                    </a:moveTo>
                    <a:lnTo>
                      <a:pt x="276" y="164"/>
                    </a:lnTo>
                    <a:lnTo>
                      <a:pt x="263" y="178"/>
                    </a:lnTo>
                    <a:moveTo>
                      <a:pt x="318" y="169"/>
                    </a:moveTo>
                    <a:lnTo>
                      <a:pt x="301" y="166"/>
                    </a:lnTo>
                    <a:lnTo>
                      <a:pt x="291" y="177"/>
                    </a:lnTo>
                    <a:moveTo>
                      <a:pt x="334" y="151"/>
                    </a:moveTo>
                    <a:lnTo>
                      <a:pt x="317" y="149"/>
                    </a:lnTo>
                    <a:lnTo>
                      <a:pt x="318" y="169"/>
                    </a:lnTo>
                    <a:moveTo>
                      <a:pt x="351" y="141"/>
                    </a:moveTo>
                    <a:lnTo>
                      <a:pt x="334" y="131"/>
                    </a:lnTo>
                    <a:lnTo>
                      <a:pt x="334" y="151"/>
                    </a:lnTo>
                    <a:moveTo>
                      <a:pt x="385" y="119"/>
                    </a:moveTo>
                    <a:lnTo>
                      <a:pt x="371" y="133"/>
                    </a:lnTo>
                    <a:lnTo>
                      <a:pt x="354" y="123"/>
                    </a:lnTo>
                    <a:lnTo>
                      <a:pt x="348" y="137"/>
                    </a:lnTo>
                    <a:moveTo>
                      <a:pt x="173" y="160"/>
                    </a:moveTo>
                    <a:lnTo>
                      <a:pt x="177" y="177"/>
                    </a:lnTo>
                    <a:moveTo>
                      <a:pt x="152" y="147"/>
                    </a:moveTo>
                    <a:lnTo>
                      <a:pt x="156" y="164"/>
                    </a:lnTo>
                    <a:lnTo>
                      <a:pt x="173" y="160"/>
                    </a:lnTo>
                    <a:moveTo>
                      <a:pt x="135" y="138"/>
                    </a:moveTo>
                    <a:lnTo>
                      <a:pt x="135" y="151"/>
                    </a:lnTo>
                    <a:lnTo>
                      <a:pt x="152" y="147"/>
                    </a:lnTo>
                    <a:moveTo>
                      <a:pt x="117" y="121"/>
                    </a:moveTo>
                    <a:lnTo>
                      <a:pt x="118" y="135"/>
                    </a:lnTo>
                    <a:lnTo>
                      <a:pt x="135" y="138"/>
                    </a:lnTo>
                    <a:moveTo>
                      <a:pt x="96" y="108"/>
                    </a:moveTo>
                    <a:lnTo>
                      <a:pt x="100" y="125"/>
                    </a:lnTo>
                    <a:lnTo>
                      <a:pt x="117" y="121"/>
                    </a:lnTo>
                    <a:moveTo>
                      <a:pt x="75" y="95"/>
                    </a:moveTo>
                    <a:lnTo>
                      <a:pt x="79" y="112"/>
                    </a:lnTo>
                    <a:lnTo>
                      <a:pt x="96" y="108"/>
                    </a:lnTo>
                    <a:moveTo>
                      <a:pt x="58" y="79"/>
                    </a:moveTo>
                    <a:lnTo>
                      <a:pt x="58" y="99"/>
                    </a:lnTo>
                    <a:lnTo>
                      <a:pt x="75" y="95"/>
                    </a:lnTo>
                    <a:moveTo>
                      <a:pt x="46" y="48"/>
                    </a:moveTo>
                    <a:lnTo>
                      <a:pt x="60" y="55"/>
                    </a:lnTo>
                    <a:lnTo>
                      <a:pt x="43" y="65"/>
                    </a:lnTo>
                    <a:lnTo>
                      <a:pt x="54" y="82"/>
                    </a:lnTo>
                    <a:moveTo>
                      <a:pt x="141" y="110"/>
                    </a:moveTo>
                    <a:lnTo>
                      <a:pt x="142" y="131"/>
                    </a:lnTo>
                    <a:moveTo>
                      <a:pt x="123" y="94"/>
                    </a:moveTo>
                    <a:lnTo>
                      <a:pt x="124" y="114"/>
                    </a:lnTo>
                    <a:lnTo>
                      <a:pt x="141" y="110"/>
                    </a:lnTo>
                    <a:moveTo>
                      <a:pt x="105" y="77"/>
                    </a:moveTo>
                    <a:lnTo>
                      <a:pt x="109" y="94"/>
                    </a:lnTo>
                    <a:lnTo>
                      <a:pt x="123" y="94"/>
                    </a:lnTo>
                    <a:moveTo>
                      <a:pt x="91" y="57"/>
                    </a:moveTo>
                    <a:lnTo>
                      <a:pt x="92" y="77"/>
                    </a:lnTo>
                    <a:lnTo>
                      <a:pt x="105" y="77"/>
                    </a:lnTo>
                    <a:moveTo>
                      <a:pt x="115" y="60"/>
                    </a:moveTo>
                    <a:lnTo>
                      <a:pt x="104" y="50"/>
                    </a:lnTo>
                    <a:lnTo>
                      <a:pt x="88" y="60"/>
                    </a:lnTo>
                    <a:moveTo>
                      <a:pt x="136" y="59"/>
                    </a:moveTo>
                    <a:lnTo>
                      <a:pt x="125" y="49"/>
                    </a:lnTo>
                    <a:lnTo>
                      <a:pt x="115" y="60"/>
                    </a:lnTo>
                    <a:moveTo>
                      <a:pt x="148" y="31"/>
                    </a:moveTo>
                    <a:lnTo>
                      <a:pt x="149" y="45"/>
                    </a:lnTo>
                    <a:lnTo>
                      <a:pt x="139" y="55"/>
                    </a:lnTo>
                    <a:moveTo>
                      <a:pt x="124" y="8"/>
                    </a:moveTo>
                    <a:lnTo>
                      <a:pt x="131" y="14"/>
                    </a:lnTo>
                    <a:lnTo>
                      <a:pt x="131" y="28"/>
                    </a:lnTo>
                    <a:lnTo>
                      <a:pt x="148" y="31"/>
                    </a:lnTo>
                    <a:moveTo>
                      <a:pt x="163" y="250"/>
                    </a:moveTo>
                    <a:lnTo>
                      <a:pt x="146" y="247"/>
                    </a:lnTo>
                    <a:moveTo>
                      <a:pt x="153" y="274"/>
                    </a:moveTo>
                    <a:lnTo>
                      <a:pt x="174" y="267"/>
                    </a:lnTo>
                    <a:lnTo>
                      <a:pt x="163" y="250"/>
                    </a:lnTo>
                    <a:moveTo>
                      <a:pt x="147" y="295"/>
                    </a:moveTo>
                    <a:lnTo>
                      <a:pt x="161" y="288"/>
                    </a:lnTo>
                    <a:lnTo>
                      <a:pt x="153" y="274"/>
                    </a:lnTo>
                    <a:moveTo>
                      <a:pt x="140" y="275"/>
                    </a:moveTo>
                    <a:lnTo>
                      <a:pt x="133" y="289"/>
                    </a:lnTo>
                    <a:lnTo>
                      <a:pt x="147" y="295"/>
                    </a:lnTo>
                    <a:moveTo>
                      <a:pt x="109" y="279"/>
                    </a:moveTo>
                    <a:lnTo>
                      <a:pt x="122" y="272"/>
                    </a:lnTo>
                    <a:lnTo>
                      <a:pt x="140" y="275"/>
                    </a:lnTo>
                    <a:moveTo>
                      <a:pt x="103" y="300"/>
                    </a:moveTo>
                    <a:lnTo>
                      <a:pt x="116" y="293"/>
                    </a:lnTo>
                    <a:lnTo>
                      <a:pt x="109" y="279"/>
                    </a:lnTo>
                    <a:moveTo>
                      <a:pt x="100" y="324"/>
                    </a:moveTo>
                    <a:lnTo>
                      <a:pt x="114" y="317"/>
                    </a:lnTo>
                    <a:lnTo>
                      <a:pt x="103" y="300"/>
                    </a:lnTo>
                    <a:moveTo>
                      <a:pt x="91" y="355"/>
                    </a:moveTo>
                    <a:lnTo>
                      <a:pt x="87" y="345"/>
                    </a:lnTo>
                    <a:lnTo>
                      <a:pt x="104" y="341"/>
                    </a:lnTo>
                    <a:lnTo>
                      <a:pt x="100" y="324"/>
                    </a:lnTo>
                    <a:moveTo>
                      <a:pt x="370" y="191"/>
                    </a:moveTo>
                    <a:lnTo>
                      <a:pt x="387" y="194"/>
                    </a:lnTo>
                    <a:moveTo>
                      <a:pt x="357" y="212"/>
                    </a:moveTo>
                    <a:lnTo>
                      <a:pt x="371" y="212"/>
                    </a:lnTo>
                    <a:lnTo>
                      <a:pt x="367" y="195"/>
                    </a:lnTo>
                    <a:moveTo>
                      <a:pt x="340" y="230"/>
                    </a:moveTo>
                    <a:lnTo>
                      <a:pt x="354" y="230"/>
                    </a:lnTo>
                    <a:lnTo>
                      <a:pt x="354" y="216"/>
                    </a:lnTo>
                    <a:moveTo>
                      <a:pt x="329" y="207"/>
                    </a:moveTo>
                    <a:lnTo>
                      <a:pt x="320" y="224"/>
                    </a:lnTo>
                    <a:lnTo>
                      <a:pt x="337" y="234"/>
                    </a:lnTo>
                    <a:moveTo>
                      <a:pt x="315" y="186"/>
                    </a:moveTo>
                    <a:lnTo>
                      <a:pt x="312" y="204"/>
                    </a:lnTo>
                    <a:lnTo>
                      <a:pt x="326" y="210"/>
                    </a:lnTo>
                    <a:moveTo>
                      <a:pt x="339" y="182"/>
                    </a:moveTo>
                    <a:lnTo>
                      <a:pt x="328" y="172"/>
                    </a:lnTo>
                    <a:lnTo>
                      <a:pt x="315" y="186"/>
                    </a:lnTo>
                    <a:moveTo>
                      <a:pt x="363" y="185"/>
                    </a:moveTo>
                    <a:lnTo>
                      <a:pt x="349" y="172"/>
                    </a:lnTo>
                    <a:lnTo>
                      <a:pt x="339" y="182"/>
                    </a:lnTo>
                    <a:moveTo>
                      <a:pt x="397" y="177"/>
                    </a:moveTo>
                    <a:lnTo>
                      <a:pt x="390" y="184"/>
                    </a:lnTo>
                    <a:lnTo>
                      <a:pt x="376" y="171"/>
                    </a:lnTo>
                    <a:lnTo>
                      <a:pt x="363" y="185"/>
                    </a:lnTo>
                    <a:moveTo>
                      <a:pt x="207" y="252"/>
                    </a:moveTo>
                    <a:lnTo>
                      <a:pt x="205" y="269"/>
                    </a:lnTo>
                    <a:moveTo>
                      <a:pt x="232" y="261"/>
                    </a:moveTo>
                    <a:lnTo>
                      <a:pt x="228" y="244"/>
                    </a:lnTo>
                    <a:lnTo>
                      <a:pt x="207" y="252"/>
                    </a:lnTo>
                    <a:moveTo>
                      <a:pt x="250" y="278"/>
                    </a:moveTo>
                    <a:lnTo>
                      <a:pt x="245" y="261"/>
                    </a:lnTo>
                    <a:lnTo>
                      <a:pt x="232" y="261"/>
                    </a:lnTo>
                    <a:moveTo>
                      <a:pt x="229" y="278"/>
                    </a:moveTo>
                    <a:lnTo>
                      <a:pt x="246" y="288"/>
                    </a:lnTo>
                    <a:lnTo>
                      <a:pt x="250" y="278"/>
                    </a:lnTo>
                    <a:moveTo>
                      <a:pt x="213" y="310"/>
                    </a:moveTo>
                    <a:lnTo>
                      <a:pt x="219" y="296"/>
                    </a:lnTo>
                    <a:lnTo>
                      <a:pt x="232" y="282"/>
                    </a:lnTo>
                    <a:moveTo>
                      <a:pt x="217" y="334"/>
                    </a:moveTo>
                    <a:lnTo>
                      <a:pt x="230" y="320"/>
                    </a:lnTo>
                    <a:lnTo>
                      <a:pt x="213" y="310"/>
                    </a:lnTo>
                    <a:moveTo>
                      <a:pt x="228" y="357"/>
                    </a:moveTo>
                    <a:lnTo>
                      <a:pt x="234" y="343"/>
                    </a:lnTo>
                    <a:lnTo>
                      <a:pt x="224" y="334"/>
                    </a:lnTo>
                    <a:moveTo>
                      <a:pt x="246" y="388"/>
                    </a:moveTo>
                    <a:lnTo>
                      <a:pt x="236" y="378"/>
                    </a:lnTo>
                    <a:lnTo>
                      <a:pt x="242" y="364"/>
                    </a:lnTo>
                    <a:lnTo>
                      <a:pt x="228" y="357"/>
                    </a:lnTo>
                    <a:moveTo>
                      <a:pt x="215" y="365"/>
                    </a:moveTo>
                    <a:lnTo>
                      <a:pt x="208" y="379"/>
                    </a:lnTo>
                    <a:moveTo>
                      <a:pt x="210" y="341"/>
                    </a:moveTo>
                    <a:lnTo>
                      <a:pt x="201" y="358"/>
                    </a:lnTo>
                    <a:lnTo>
                      <a:pt x="215" y="365"/>
                    </a:lnTo>
                    <a:moveTo>
                      <a:pt x="203" y="321"/>
                    </a:moveTo>
                    <a:lnTo>
                      <a:pt x="197" y="334"/>
                    </a:lnTo>
                    <a:lnTo>
                      <a:pt x="210" y="341"/>
                    </a:lnTo>
                    <a:moveTo>
                      <a:pt x="230" y="313"/>
                    </a:moveTo>
                    <a:lnTo>
                      <a:pt x="213" y="303"/>
                    </a:lnTo>
                    <a:lnTo>
                      <a:pt x="203" y="321"/>
                    </a:lnTo>
                    <a:moveTo>
                      <a:pt x="247" y="302"/>
                    </a:moveTo>
                    <a:lnTo>
                      <a:pt x="233" y="295"/>
                    </a:lnTo>
                    <a:lnTo>
                      <a:pt x="230" y="313"/>
                    </a:lnTo>
                    <a:moveTo>
                      <a:pt x="268" y="315"/>
                    </a:moveTo>
                    <a:lnTo>
                      <a:pt x="264" y="298"/>
                    </a:lnTo>
                    <a:lnTo>
                      <a:pt x="247" y="302"/>
                    </a:lnTo>
                    <a:moveTo>
                      <a:pt x="275" y="335"/>
                    </a:moveTo>
                    <a:lnTo>
                      <a:pt x="282" y="321"/>
                    </a:lnTo>
                    <a:lnTo>
                      <a:pt x="268" y="315"/>
                    </a:lnTo>
                    <a:moveTo>
                      <a:pt x="300" y="365"/>
                    </a:moveTo>
                    <a:lnTo>
                      <a:pt x="286" y="359"/>
                    </a:lnTo>
                    <a:lnTo>
                      <a:pt x="293" y="345"/>
                    </a:lnTo>
                    <a:lnTo>
                      <a:pt x="279" y="338"/>
                    </a:lnTo>
                    <a:moveTo>
                      <a:pt x="213" y="217"/>
                    </a:moveTo>
                    <a:lnTo>
                      <a:pt x="202" y="201"/>
                    </a:lnTo>
                    <a:moveTo>
                      <a:pt x="237" y="220"/>
                    </a:moveTo>
                    <a:lnTo>
                      <a:pt x="226" y="203"/>
                    </a:lnTo>
                    <a:lnTo>
                      <a:pt x="213" y="217"/>
                    </a:lnTo>
                    <a:moveTo>
                      <a:pt x="261" y="223"/>
                    </a:moveTo>
                    <a:lnTo>
                      <a:pt x="250" y="206"/>
                    </a:lnTo>
                    <a:lnTo>
                      <a:pt x="237" y="220"/>
                    </a:lnTo>
                    <a:moveTo>
                      <a:pt x="276" y="243"/>
                    </a:moveTo>
                    <a:lnTo>
                      <a:pt x="279" y="225"/>
                    </a:lnTo>
                    <a:lnTo>
                      <a:pt x="261" y="223"/>
                    </a:lnTo>
                    <a:moveTo>
                      <a:pt x="287" y="259"/>
                    </a:moveTo>
                    <a:lnTo>
                      <a:pt x="289" y="242"/>
                    </a:lnTo>
                    <a:lnTo>
                      <a:pt x="272" y="239"/>
                    </a:lnTo>
                    <a:moveTo>
                      <a:pt x="308" y="279"/>
                    </a:moveTo>
                    <a:lnTo>
                      <a:pt x="304" y="262"/>
                    </a:lnTo>
                    <a:lnTo>
                      <a:pt x="287" y="259"/>
                    </a:lnTo>
                    <a:moveTo>
                      <a:pt x="332" y="289"/>
                    </a:moveTo>
                    <a:lnTo>
                      <a:pt x="325" y="275"/>
                    </a:lnTo>
                    <a:lnTo>
                      <a:pt x="308" y="279"/>
                    </a:lnTo>
                    <a:moveTo>
                      <a:pt x="363" y="298"/>
                    </a:moveTo>
                    <a:lnTo>
                      <a:pt x="353" y="302"/>
                    </a:lnTo>
                    <a:lnTo>
                      <a:pt x="349" y="285"/>
                    </a:lnTo>
                    <a:lnTo>
                      <a:pt x="332" y="289"/>
                    </a:lnTo>
                    <a:moveTo>
                      <a:pt x="107" y="238"/>
                    </a:moveTo>
                    <a:lnTo>
                      <a:pt x="121" y="238"/>
                    </a:lnTo>
                    <a:moveTo>
                      <a:pt x="87" y="252"/>
                    </a:moveTo>
                    <a:lnTo>
                      <a:pt x="105" y="255"/>
                    </a:lnTo>
                    <a:lnTo>
                      <a:pt x="107" y="238"/>
                    </a:lnTo>
                    <a:moveTo>
                      <a:pt x="67" y="267"/>
                    </a:moveTo>
                    <a:lnTo>
                      <a:pt x="88" y="266"/>
                    </a:lnTo>
                    <a:lnTo>
                      <a:pt x="87" y="252"/>
                    </a:lnTo>
                    <a:moveTo>
                      <a:pt x="51" y="278"/>
                    </a:moveTo>
                    <a:lnTo>
                      <a:pt x="68" y="280"/>
                    </a:lnTo>
                    <a:lnTo>
                      <a:pt x="67" y="267"/>
                    </a:lnTo>
                    <a:moveTo>
                      <a:pt x="53" y="254"/>
                    </a:moveTo>
                    <a:lnTo>
                      <a:pt x="40" y="268"/>
                    </a:lnTo>
                    <a:lnTo>
                      <a:pt x="51" y="278"/>
                    </a:lnTo>
                    <a:moveTo>
                      <a:pt x="52" y="233"/>
                    </a:moveTo>
                    <a:lnTo>
                      <a:pt x="42" y="244"/>
                    </a:lnTo>
                    <a:lnTo>
                      <a:pt x="53" y="254"/>
                    </a:lnTo>
                    <a:moveTo>
                      <a:pt x="24" y="220"/>
                    </a:moveTo>
                    <a:lnTo>
                      <a:pt x="38" y="220"/>
                    </a:lnTo>
                    <a:lnTo>
                      <a:pt x="52" y="233"/>
                    </a:lnTo>
                    <a:moveTo>
                      <a:pt x="5" y="248"/>
                    </a:moveTo>
                    <a:lnTo>
                      <a:pt x="8" y="238"/>
                    </a:lnTo>
                    <a:lnTo>
                      <a:pt x="25" y="234"/>
                    </a:lnTo>
                    <a:lnTo>
                      <a:pt x="24" y="220"/>
                    </a:lnTo>
                    <a:moveTo>
                      <a:pt x="175" y="215"/>
                    </a:moveTo>
                    <a:lnTo>
                      <a:pt x="193" y="218"/>
                    </a:lnTo>
                    <a:moveTo>
                      <a:pt x="152" y="226"/>
                    </a:moveTo>
                    <a:lnTo>
                      <a:pt x="169" y="229"/>
                    </a:lnTo>
                    <a:lnTo>
                      <a:pt x="175" y="215"/>
                    </a:lnTo>
                    <a:moveTo>
                      <a:pt x="132" y="241"/>
                    </a:moveTo>
                    <a:lnTo>
                      <a:pt x="149" y="244"/>
                    </a:lnTo>
                    <a:lnTo>
                      <a:pt x="152" y="226"/>
                    </a:lnTo>
                    <a:moveTo>
                      <a:pt x="111" y="248"/>
                    </a:moveTo>
                    <a:lnTo>
                      <a:pt x="125" y="255"/>
                    </a:lnTo>
                    <a:lnTo>
                      <a:pt x="132" y="241"/>
                    </a:lnTo>
                    <a:moveTo>
                      <a:pt x="91" y="269"/>
                    </a:moveTo>
                    <a:lnTo>
                      <a:pt x="108" y="265"/>
                    </a:lnTo>
                    <a:lnTo>
                      <a:pt x="111" y="248"/>
                    </a:lnTo>
                    <a:moveTo>
                      <a:pt x="78" y="290"/>
                    </a:moveTo>
                    <a:lnTo>
                      <a:pt x="95" y="286"/>
                    </a:lnTo>
                    <a:lnTo>
                      <a:pt x="91" y="269"/>
                    </a:lnTo>
                    <a:moveTo>
                      <a:pt x="65" y="311"/>
                    </a:moveTo>
                    <a:lnTo>
                      <a:pt x="82" y="307"/>
                    </a:lnTo>
                    <a:lnTo>
                      <a:pt x="78" y="290"/>
                    </a:lnTo>
                    <a:moveTo>
                      <a:pt x="42" y="336"/>
                    </a:moveTo>
                    <a:lnTo>
                      <a:pt x="45" y="312"/>
                    </a:lnTo>
                    <a:lnTo>
                      <a:pt x="52" y="326"/>
                    </a:lnTo>
                    <a:lnTo>
                      <a:pt x="69" y="315"/>
                    </a:lnTo>
                    <a:moveTo>
                      <a:pt x="92" y="191"/>
                    </a:moveTo>
                    <a:lnTo>
                      <a:pt x="85" y="177"/>
                    </a:lnTo>
                    <a:moveTo>
                      <a:pt x="113" y="197"/>
                    </a:moveTo>
                    <a:lnTo>
                      <a:pt x="106" y="183"/>
                    </a:lnTo>
                    <a:lnTo>
                      <a:pt x="92" y="191"/>
                    </a:lnTo>
                    <a:moveTo>
                      <a:pt x="129" y="179"/>
                    </a:moveTo>
                    <a:lnTo>
                      <a:pt x="130" y="193"/>
                    </a:lnTo>
                    <a:lnTo>
                      <a:pt x="113" y="197"/>
                    </a:lnTo>
                    <a:moveTo>
                      <a:pt x="115" y="159"/>
                    </a:moveTo>
                    <a:lnTo>
                      <a:pt x="112" y="176"/>
                    </a:lnTo>
                    <a:lnTo>
                      <a:pt x="129" y="179"/>
                    </a:lnTo>
                    <a:moveTo>
                      <a:pt x="87" y="146"/>
                    </a:moveTo>
                    <a:lnTo>
                      <a:pt x="94" y="160"/>
                    </a:lnTo>
                    <a:lnTo>
                      <a:pt x="115" y="159"/>
                    </a:lnTo>
                    <a:moveTo>
                      <a:pt x="60" y="147"/>
                    </a:moveTo>
                    <a:lnTo>
                      <a:pt x="74" y="160"/>
                    </a:lnTo>
                    <a:lnTo>
                      <a:pt x="87" y="146"/>
                    </a:lnTo>
                    <a:moveTo>
                      <a:pt x="42" y="144"/>
                    </a:moveTo>
                    <a:lnTo>
                      <a:pt x="50" y="158"/>
                    </a:lnTo>
                    <a:lnTo>
                      <a:pt x="60" y="147"/>
                    </a:lnTo>
                    <a:moveTo>
                      <a:pt x="1" y="146"/>
                    </a:moveTo>
                    <a:lnTo>
                      <a:pt x="18" y="135"/>
                    </a:lnTo>
                    <a:lnTo>
                      <a:pt x="26" y="148"/>
                    </a:lnTo>
                    <a:lnTo>
                      <a:pt x="39" y="141"/>
                    </a:lnTo>
                    <a:moveTo>
                      <a:pt x="189" y="215"/>
                    </a:moveTo>
                    <a:lnTo>
                      <a:pt x="202" y="207"/>
                    </a:lnTo>
                    <a:moveTo>
                      <a:pt x="180" y="239"/>
                    </a:moveTo>
                    <a:lnTo>
                      <a:pt x="196" y="228"/>
                    </a:lnTo>
                    <a:lnTo>
                      <a:pt x="189" y="215"/>
                    </a:lnTo>
                    <a:moveTo>
                      <a:pt x="173" y="260"/>
                    </a:moveTo>
                    <a:lnTo>
                      <a:pt x="187" y="253"/>
                    </a:lnTo>
                    <a:lnTo>
                      <a:pt x="180" y="239"/>
                    </a:lnTo>
                    <a:moveTo>
                      <a:pt x="164" y="284"/>
                    </a:moveTo>
                    <a:lnTo>
                      <a:pt x="181" y="273"/>
                    </a:lnTo>
                    <a:lnTo>
                      <a:pt x="173" y="260"/>
                    </a:lnTo>
                    <a:moveTo>
                      <a:pt x="158" y="305"/>
                    </a:moveTo>
                    <a:lnTo>
                      <a:pt x="171" y="298"/>
                    </a:lnTo>
                    <a:lnTo>
                      <a:pt x="164" y="284"/>
                    </a:lnTo>
                    <a:moveTo>
                      <a:pt x="148" y="329"/>
                    </a:moveTo>
                    <a:lnTo>
                      <a:pt x="165" y="318"/>
                    </a:lnTo>
                    <a:lnTo>
                      <a:pt x="158" y="305"/>
                    </a:lnTo>
                    <a:moveTo>
                      <a:pt x="142" y="350"/>
                    </a:moveTo>
                    <a:lnTo>
                      <a:pt x="156" y="343"/>
                    </a:lnTo>
                    <a:lnTo>
                      <a:pt x="148" y="329"/>
                    </a:lnTo>
                    <a:moveTo>
                      <a:pt x="143" y="384"/>
                    </a:moveTo>
                    <a:lnTo>
                      <a:pt x="133" y="374"/>
                    </a:lnTo>
                    <a:lnTo>
                      <a:pt x="153" y="367"/>
                    </a:lnTo>
                    <a:lnTo>
                      <a:pt x="142" y="350"/>
                    </a:lnTo>
                  </a:path>
                </a:pathLst>
              </a:custGeom>
              <a:noFill/>
              <a:ln w="12700" cap="flat">
                <a:solidFill>
                  <a:srgbClr val="25221E"/>
                </a:solidFill>
                <a:prstDash val="solid"/>
                <a:round/>
                <a:headEnd/>
                <a:tailEnd/>
              </a:ln>
            </p:spPr>
            <p:txBody>
              <a:bodyPr/>
              <a:lstStyle/>
              <a:p>
                <a:endParaRPr lang="pl-PL"/>
              </a:p>
            </p:txBody>
          </p:sp>
        </p:grpSp>
        <p:grpSp>
          <p:nvGrpSpPr>
            <p:cNvPr id="25" name="Group 1874"/>
            <p:cNvGrpSpPr>
              <a:grpSpLocks/>
            </p:cNvGrpSpPr>
            <p:nvPr/>
          </p:nvGrpSpPr>
          <p:grpSpPr bwMode="auto">
            <a:xfrm>
              <a:off x="2772" y="1980"/>
              <a:ext cx="488" cy="492"/>
              <a:chOff x="2772" y="1980"/>
              <a:chExt cx="488" cy="492"/>
            </a:xfrm>
          </p:grpSpPr>
          <p:sp>
            <p:nvSpPr>
              <p:cNvPr id="76627" name="Oval 1875"/>
              <p:cNvSpPr>
                <a:spLocks noChangeArrowheads="1"/>
              </p:cNvSpPr>
              <p:nvPr/>
            </p:nvSpPr>
            <p:spPr bwMode="auto">
              <a:xfrm>
                <a:off x="2772" y="1980"/>
                <a:ext cx="488" cy="488"/>
              </a:xfrm>
              <a:prstGeom prst="ellipse">
                <a:avLst/>
              </a:prstGeom>
              <a:solidFill>
                <a:schemeClr val="bg1"/>
              </a:solidFill>
              <a:ln w="9525">
                <a:noFill/>
                <a:round/>
                <a:headEnd/>
                <a:tailEnd/>
              </a:ln>
              <a:effectLst/>
            </p:spPr>
            <p:txBody>
              <a:bodyPr wrap="none" anchor="ctr"/>
              <a:lstStyle/>
              <a:p>
                <a:endParaRPr lang="pl-PL"/>
              </a:p>
            </p:txBody>
          </p:sp>
          <p:sp>
            <p:nvSpPr>
              <p:cNvPr id="76628" name="Freeform 1876"/>
              <p:cNvSpPr>
                <a:spLocks noEditPoints="1"/>
              </p:cNvSpPr>
              <p:nvPr/>
            </p:nvSpPr>
            <p:spPr bwMode="auto">
              <a:xfrm>
                <a:off x="2781" y="2003"/>
                <a:ext cx="473" cy="469"/>
              </a:xfrm>
              <a:custGeom>
                <a:avLst/>
                <a:gdLst/>
                <a:ahLst/>
                <a:cxnLst>
                  <a:cxn ang="0">
                    <a:pos x="80" y="140"/>
                  </a:cxn>
                  <a:cxn ang="0">
                    <a:pos x="136" y="179"/>
                  </a:cxn>
                  <a:cxn ang="0">
                    <a:pos x="180" y="153"/>
                  </a:cxn>
                  <a:cxn ang="0">
                    <a:pos x="212" y="84"/>
                  </a:cxn>
                  <a:cxn ang="0">
                    <a:pos x="216" y="1"/>
                  </a:cxn>
                  <a:cxn ang="0">
                    <a:pos x="201" y="273"/>
                  </a:cxn>
                  <a:cxn ang="0">
                    <a:pos x="170" y="349"/>
                  </a:cxn>
                  <a:cxn ang="0">
                    <a:pos x="184" y="369"/>
                  </a:cxn>
                  <a:cxn ang="0">
                    <a:pos x="290" y="150"/>
                  </a:cxn>
                  <a:cxn ang="0">
                    <a:pos x="339" y="97"/>
                  </a:cxn>
                  <a:cxn ang="0">
                    <a:pos x="152" y="120"/>
                  </a:cxn>
                  <a:cxn ang="0">
                    <a:pos x="195" y="74"/>
                  </a:cxn>
                  <a:cxn ang="0">
                    <a:pos x="158" y="0"/>
                  </a:cxn>
                  <a:cxn ang="0">
                    <a:pos x="255" y="243"/>
                  </a:cxn>
                  <a:cxn ang="0">
                    <a:pos x="288" y="301"/>
                  </a:cxn>
                  <a:cxn ang="0">
                    <a:pos x="306" y="317"/>
                  </a:cxn>
                  <a:cxn ang="0">
                    <a:pos x="99" y="204"/>
                  </a:cxn>
                  <a:cxn ang="0">
                    <a:pos x="34" y="189"/>
                  </a:cxn>
                  <a:cxn ang="0">
                    <a:pos x="247" y="103"/>
                  </a:cxn>
                  <a:cxn ang="0">
                    <a:pos x="243" y="86"/>
                  </a:cxn>
                  <a:cxn ang="0">
                    <a:pos x="275" y="10"/>
                  </a:cxn>
                  <a:cxn ang="0">
                    <a:pos x="285" y="211"/>
                  </a:cxn>
                  <a:cxn ang="0">
                    <a:pos x="338" y="254"/>
                  </a:cxn>
                  <a:cxn ang="0">
                    <a:pos x="365" y="253"/>
                  </a:cxn>
                  <a:cxn ang="0">
                    <a:pos x="265" y="133"/>
                  </a:cxn>
                  <a:cxn ang="0">
                    <a:pos x="311" y="70"/>
                  </a:cxn>
                  <a:cxn ang="0">
                    <a:pos x="243" y="192"/>
                  </a:cxn>
                  <a:cxn ang="0">
                    <a:pos x="318" y="169"/>
                  </a:cxn>
                  <a:cxn ang="0">
                    <a:pos x="385" y="119"/>
                  </a:cxn>
                  <a:cxn ang="0">
                    <a:pos x="135" y="138"/>
                  </a:cxn>
                  <a:cxn ang="0">
                    <a:pos x="75" y="95"/>
                  </a:cxn>
                  <a:cxn ang="0">
                    <a:pos x="54" y="82"/>
                  </a:cxn>
                  <a:cxn ang="0">
                    <a:pos x="91" y="57"/>
                  </a:cxn>
                  <a:cxn ang="0">
                    <a:pos x="148" y="31"/>
                  </a:cxn>
                  <a:cxn ang="0">
                    <a:pos x="153" y="274"/>
                  </a:cxn>
                  <a:cxn ang="0">
                    <a:pos x="109" y="279"/>
                  </a:cxn>
                  <a:cxn ang="0">
                    <a:pos x="91" y="355"/>
                  </a:cxn>
                  <a:cxn ang="0">
                    <a:pos x="340" y="230"/>
                  </a:cxn>
                  <a:cxn ang="0">
                    <a:pos x="339" y="182"/>
                  </a:cxn>
                  <a:cxn ang="0">
                    <a:pos x="363" y="185"/>
                  </a:cxn>
                  <a:cxn ang="0">
                    <a:pos x="229" y="278"/>
                  </a:cxn>
                  <a:cxn ang="0">
                    <a:pos x="228" y="357"/>
                  </a:cxn>
                  <a:cxn ang="0">
                    <a:pos x="210" y="341"/>
                  </a:cxn>
                  <a:cxn ang="0">
                    <a:pos x="247" y="302"/>
                  </a:cxn>
                  <a:cxn ang="0">
                    <a:pos x="300" y="365"/>
                  </a:cxn>
                  <a:cxn ang="0">
                    <a:pos x="261" y="223"/>
                  </a:cxn>
                  <a:cxn ang="0">
                    <a:pos x="308" y="279"/>
                  </a:cxn>
                  <a:cxn ang="0">
                    <a:pos x="332" y="289"/>
                  </a:cxn>
                  <a:cxn ang="0">
                    <a:pos x="51" y="278"/>
                  </a:cxn>
                  <a:cxn ang="0">
                    <a:pos x="24" y="220"/>
                  </a:cxn>
                  <a:cxn ang="0">
                    <a:pos x="152" y="226"/>
                  </a:cxn>
                  <a:cxn ang="0">
                    <a:pos x="91" y="269"/>
                  </a:cxn>
                  <a:cxn ang="0">
                    <a:pos x="42" y="336"/>
                  </a:cxn>
                  <a:cxn ang="0">
                    <a:pos x="129" y="179"/>
                  </a:cxn>
                  <a:cxn ang="0">
                    <a:pos x="60" y="147"/>
                  </a:cxn>
                  <a:cxn ang="0">
                    <a:pos x="39" y="141"/>
                  </a:cxn>
                  <a:cxn ang="0">
                    <a:pos x="164" y="284"/>
                  </a:cxn>
                  <a:cxn ang="0">
                    <a:pos x="142" y="350"/>
                  </a:cxn>
                </a:cxnLst>
                <a:rect l="0" t="0" r="r" b="b"/>
                <a:pathLst>
                  <a:path w="397" h="393">
                    <a:moveTo>
                      <a:pt x="27" y="97"/>
                    </a:moveTo>
                    <a:lnTo>
                      <a:pt x="37" y="93"/>
                    </a:lnTo>
                    <a:lnTo>
                      <a:pt x="41" y="110"/>
                    </a:lnTo>
                    <a:lnTo>
                      <a:pt x="55" y="110"/>
                    </a:lnTo>
                    <a:moveTo>
                      <a:pt x="58" y="106"/>
                    </a:moveTo>
                    <a:lnTo>
                      <a:pt x="59" y="127"/>
                    </a:lnTo>
                    <a:lnTo>
                      <a:pt x="76" y="123"/>
                    </a:lnTo>
                    <a:moveTo>
                      <a:pt x="76" y="123"/>
                    </a:moveTo>
                    <a:lnTo>
                      <a:pt x="80" y="140"/>
                    </a:lnTo>
                    <a:lnTo>
                      <a:pt x="97" y="136"/>
                    </a:lnTo>
                    <a:moveTo>
                      <a:pt x="97" y="136"/>
                    </a:moveTo>
                    <a:lnTo>
                      <a:pt x="101" y="153"/>
                    </a:lnTo>
                    <a:lnTo>
                      <a:pt x="115" y="152"/>
                    </a:lnTo>
                    <a:moveTo>
                      <a:pt x="118" y="149"/>
                    </a:moveTo>
                    <a:lnTo>
                      <a:pt x="119" y="169"/>
                    </a:lnTo>
                    <a:lnTo>
                      <a:pt x="136" y="165"/>
                    </a:lnTo>
                    <a:moveTo>
                      <a:pt x="136" y="165"/>
                    </a:moveTo>
                    <a:lnTo>
                      <a:pt x="136" y="179"/>
                    </a:lnTo>
                    <a:lnTo>
                      <a:pt x="157" y="178"/>
                    </a:lnTo>
                    <a:moveTo>
                      <a:pt x="157" y="178"/>
                    </a:moveTo>
                    <a:lnTo>
                      <a:pt x="164" y="192"/>
                    </a:lnTo>
                    <a:lnTo>
                      <a:pt x="178" y="184"/>
                    </a:lnTo>
                    <a:moveTo>
                      <a:pt x="178" y="184"/>
                    </a:moveTo>
                    <a:lnTo>
                      <a:pt x="185" y="198"/>
                    </a:lnTo>
                    <a:moveTo>
                      <a:pt x="149" y="144"/>
                    </a:moveTo>
                    <a:lnTo>
                      <a:pt x="148" y="124"/>
                    </a:lnTo>
                    <a:moveTo>
                      <a:pt x="180" y="153"/>
                    </a:moveTo>
                    <a:lnTo>
                      <a:pt x="163" y="144"/>
                    </a:lnTo>
                    <a:lnTo>
                      <a:pt x="149" y="144"/>
                    </a:lnTo>
                    <a:moveTo>
                      <a:pt x="203" y="129"/>
                    </a:moveTo>
                    <a:lnTo>
                      <a:pt x="186" y="139"/>
                    </a:lnTo>
                    <a:lnTo>
                      <a:pt x="180" y="153"/>
                    </a:lnTo>
                    <a:moveTo>
                      <a:pt x="206" y="104"/>
                    </a:moveTo>
                    <a:lnTo>
                      <a:pt x="189" y="115"/>
                    </a:lnTo>
                    <a:lnTo>
                      <a:pt x="203" y="129"/>
                    </a:lnTo>
                    <a:moveTo>
                      <a:pt x="212" y="84"/>
                    </a:moveTo>
                    <a:lnTo>
                      <a:pt x="198" y="91"/>
                    </a:lnTo>
                    <a:lnTo>
                      <a:pt x="206" y="104"/>
                    </a:lnTo>
                    <a:moveTo>
                      <a:pt x="215" y="60"/>
                    </a:moveTo>
                    <a:lnTo>
                      <a:pt x="201" y="67"/>
                    </a:lnTo>
                    <a:lnTo>
                      <a:pt x="208" y="80"/>
                    </a:lnTo>
                    <a:moveTo>
                      <a:pt x="217" y="35"/>
                    </a:moveTo>
                    <a:lnTo>
                      <a:pt x="204" y="43"/>
                    </a:lnTo>
                    <a:lnTo>
                      <a:pt x="215" y="60"/>
                    </a:lnTo>
                    <a:moveTo>
                      <a:pt x="216" y="1"/>
                    </a:moveTo>
                    <a:lnTo>
                      <a:pt x="227" y="11"/>
                    </a:lnTo>
                    <a:lnTo>
                      <a:pt x="210" y="22"/>
                    </a:lnTo>
                    <a:lnTo>
                      <a:pt x="217" y="35"/>
                    </a:lnTo>
                    <a:moveTo>
                      <a:pt x="242" y="251"/>
                    </a:moveTo>
                    <a:lnTo>
                      <a:pt x="259" y="253"/>
                    </a:lnTo>
                    <a:moveTo>
                      <a:pt x="218" y="262"/>
                    </a:moveTo>
                    <a:lnTo>
                      <a:pt x="235" y="265"/>
                    </a:lnTo>
                    <a:lnTo>
                      <a:pt x="242" y="251"/>
                    </a:lnTo>
                    <a:moveTo>
                      <a:pt x="201" y="273"/>
                    </a:moveTo>
                    <a:lnTo>
                      <a:pt x="215" y="279"/>
                    </a:lnTo>
                    <a:lnTo>
                      <a:pt x="218" y="262"/>
                    </a:lnTo>
                    <a:moveTo>
                      <a:pt x="178" y="297"/>
                    </a:moveTo>
                    <a:lnTo>
                      <a:pt x="195" y="286"/>
                    </a:lnTo>
                    <a:lnTo>
                      <a:pt x="201" y="273"/>
                    </a:lnTo>
                    <a:moveTo>
                      <a:pt x="168" y="315"/>
                    </a:moveTo>
                    <a:lnTo>
                      <a:pt x="185" y="311"/>
                    </a:lnTo>
                    <a:lnTo>
                      <a:pt x="178" y="297"/>
                    </a:lnTo>
                    <a:moveTo>
                      <a:pt x="170" y="349"/>
                    </a:moveTo>
                    <a:lnTo>
                      <a:pt x="172" y="332"/>
                    </a:lnTo>
                    <a:lnTo>
                      <a:pt x="168" y="315"/>
                    </a:lnTo>
                    <a:moveTo>
                      <a:pt x="184" y="369"/>
                    </a:moveTo>
                    <a:lnTo>
                      <a:pt x="187" y="352"/>
                    </a:lnTo>
                    <a:lnTo>
                      <a:pt x="170" y="349"/>
                    </a:lnTo>
                    <a:moveTo>
                      <a:pt x="195" y="393"/>
                    </a:moveTo>
                    <a:lnTo>
                      <a:pt x="184" y="383"/>
                    </a:lnTo>
                    <a:lnTo>
                      <a:pt x="201" y="372"/>
                    </a:lnTo>
                    <a:lnTo>
                      <a:pt x="184" y="369"/>
                    </a:lnTo>
                    <a:moveTo>
                      <a:pt x="222" y="172"/>
                    </a:moveTo>
                    <a:lnTo>
                      <a:pt x="208" y="166"/>
                    </a:lnTo>
                    <a:moveTo>
                      <a:pt x="246" y="168"/>
                    </a:moveTo>
                    <a:lnTo>
                      <a:pt x="228" y="159"/>
                    </a:lnTo>
                    <a:lnTo>
                      <a:pt x="222" y="172"/>
                    </a:lnTo>
                    <a:moveTo>
                      <a:pt x="266" y="161"/>
                    </a:moveTo>
                    <a:lnTo>
                      <a:pt x="252" y="154"/>
                    </a:lnTo>
                    <a:lnTo>
                      <a:pt x="246" y="168"/>
                    </a:lnTo>
                    <a:moveTo>
                      <a:pt x="290" y="150"/>
                    </a:moveTo>
                    <a:lnTo>
                      <a:pt x="276" y="143"/>
                    </a:lnTo>
                    <a:lnTo>
                      <a:pt x="266" y="161"/>
                    </a:lnTo>
                    <a:moveTo>
                      <a:pt x="314" y="145"/>
                    </a:moveTo>
                    <a:lnTo>
                      <a:pt x="296" y="136"/>
                    </a:lnTo>
                    <a:lnTo>
                      <a:pt x="290" y="150"/>
                    </a:lnTo>
                    <a:moveTo>
                      <a:pt x="333" y="117"/>
                    </a:moveTo>
                    <a:lnTo>
                      <a:pt x="323" y="128"/>
                    </a:lnTo>
                    <a:lnTo>
                      <a:pt x="314" y="145"/>
                    </a:lnTo>
                    <a:moveTo>
                      <a:pt x="339" y="97"/>
                    </a:moveTo>
                    <a:lnTo>
                      <a:pt x="326" y="104"/>
                    </a:lnTo>
                    <a:lnTo>
                      <a:pt x="333" y="117"/>
                    </a:lnTo>
                    <a:moveTo>
                      <a:pt x="352" y="69"/>
                    </a:moveTo>
                    <a:lnTo>
                      <a:pt x="349" y="86"/>
                    </a:lnTo>
                    <a:lnTo>
                      <a:pt x="332" y="83"/>
                    </a:lnTo>
                    <a:lnTo>
                      <a:pt x="339" y="97"/>
                    </a:lnTo>
                    <a:moveTo>
                      <a:pt x="141" y="103"/>
                    </a:moveTo>
                    <a:lnTo>
                      <a:pt x="143" y="86"/>
                    </a:lnTo>
                    <a:moveTo>
                      <a:pt x="152" y="120"/>
                    </a:moveTo>
                    <a:lnTo>
                      <a:pt x="158" y="106"/>
                    </a:lnTo>
                    <a:lnTo>
                      <a:pt x="141" y="103"/>
                    </a:lnTo>
                    <a:moveTo>
                      <a:pt x="179" y="119"/>
                    </a:moveTo>
                    <a:lnTo>
                      <a:pt x="169" y="130"/>
                    </a:lnTo>
                    <a:lnTo>
                      <a:pt x="155" y="123"/>
                    </a:lnTo>
                    <a:moveTo>
                      <a:pt x="185" y="98"/>
                    </a:moveTo>
                    <a:lnTo>
                      <a:pt x="172" y="106"/>
                    </a:lnTo>
                    <a:lnTo>
                      <a:pt x="179" y="119"/>
                    </a:lnTo>
                    <a:moveTo>
                      <a:pt x="195" y="74"/>
                    </a:moveTo>
                    <a:lnTo>
                      <a:pt x="178" y="85"/>
                    </a:lnTo>
                    <a:lnTo>
                      <a:pt x="185" y="98"/>
                    </a:lnTo>
                    <a:moveTo>
                      <a:pt x="183" y="43"/>
                    </a:moveTo>
                    <a:lnTo>
                      <a:pt x="184" y="57"/>
                    </a:lnTo>
                    <a:lnTo>
                      <a:pt x="195" y="74"/>
                    </a:lnTo>
                    <a:moveTo>
                      <a:pt x="169" y="23"/>
                    </a:moveTo>
                    <a:lnTo>
                      <a:pt x="170" y="44"/>
                    </a:lnTo>
                    <a:lnTo>
                      <a:pt x="183" y="43"/>
                    </a:lnTo>
                    <a:moveTo>
                      <a:pt x="158" y="0"/>
                    </a:moveTo>
                    <a:lnTo>
                      <a:pt x="165" y="13"/>
                    </a:lnTo>
                    <a:lnTo>
                      <a:pt x="155" y="24"/>
                    </a:lnTo>
                    <a:lnTo>
                      <a:pt x="169" y="23"/>
                    </a:lnTo>
                    <a:moveTo>
                      <a:pt x="211" y="248"/>
                    </a:moveTo>
                    <a:lnTo>
                      <a:pt x="193" y="239"/>
                    </a:lnTo>
                    <a:moveTo>
                      <a:pt x="231" y="234"/>
                    </a:moveTo>
                    <a:lnTo>
                      <a:pt x="217" y="227"/>
                    </a:lnTo>
                    <a:lnTo>
                      <a:pt x="211" y="248"/>
                    </a:lnTo>
                    <a:moveTo>
                      <a:pt x="255" y="243"/>
                    </a:moveTo>
                    <a:lnTo>
                      <a:pt x="248" y="230"/>
                    </a:lnTo>
                    <a:lnTo>
                      <a:pt x="231" y="234"/>
                    </a:lnTo>
                    <a:moveTo>
                      <a:pt x="263" y="264"/>
                    </a:moveTo>
                    <a:lnTo>
                      <a:pt x="269" y="250"/>
                    </a:lnTo>
                    <a:lnTo>
                      <a:pt x="255" y="243"/>
                    </a:lnTo>
                    <a:moveTo>
                      <a:pt x="270" y="284"/>
                    </a:moveTo>
                    <a:lnTo>
                      <a:pt x="277" y="270"/>
                    </a:lnTo>
                    <a:lnTo>
                      <a:pt x="263" y="264"/>
                    </a:lnTo>
                    <a:moveTo>
                      <a:pt x="288" y="301"/>
                    </a:moveTo>
                    <a:lnTo>
                      <a:pt x="287" y="287"/>
                    </a:lnTo>
                    <a:lnTo>
                      <a:pt x="274" y="287"/>
                    </a:lnTo>
                    <a:moveTo>
                      <a:pt x="306" y="317"/>
                    </a:moveTo>
                    <a:lnTo>
                      <a:pt x="305" y="303"/>
                    </a:lnTo>
                    <a:lnTo>
                      <a:pt x="288" y="301"/>
                    </a:lnTo>
                    <a:moveTo>
                      <a:pt x="337" y="333"/>
                    </a:moveTo>
                    <a:lnTo>
                      <a:pt x="323" y="334"/>
                    </a:lnTo>
                    <a:lnTo>
                      <a:pt x="323" y="320"/>
                    </a:lnTo>
                    <a:lnTo>
                      <a:pt x="306" y="317"/>
                    </a:lnTo>
                    <a:moveTo>
                      <a:pt x="164" y="198"/>
                    </a:moveTo>
                    <a:lnTo>
                      <a:pt x="182" y="208"/>
                    </a:lnTo>
                    <a:moveTo>
                      <a:pt x="144" y="206"/>
                    </a:moveTo>
                    <a:lnTo>
                      <a:pt x="162" y="216"/>
                    </a:lnTo>
                    <a:lnTo>
                      <a:pt x="168" y="202"/>
                    </a:lnTo>
                    <a:moveTo>
                      <a:pt x="120" y="217"/>
                    </a:moveTo>
                    <a:lnTo>
                      <a:pt x="134" y="223"/>
                    </a:lnTo>
                    <a:lnTo>
                      <a:pt x="144" y="206"/>
                    </a:lnTo>
                    <a:moveTo>
                      <a:pt x="99" y="204"/>
                    </a:moveTo>
                    <a:lnTo>
                      <a:pt x="103" y="221"/>
                    </a:lnTo>
                    <a:lnTo>
                      <a:pt x="120" y="217"/>
                    </a:lnTo>
                    <a:moveTo>
                      <a:pt x="82" y="194"/>
                    </a:moveTo>
                    <a:lnTo>
                      <a:pt x="86" y="211"/>
                    </a:lnTo>
                    <a:lnTo>
                      <a:pt x="99" y="204"/>
                    </a:lnTo>
                    <a:moveTo>
                      <a:pt x="58" y="192"/>
                    </a:moveTo>
                    <a:lnTo>
                      <a:pt x="69" y="202"/>
                    </a:lnTo>
                    <a:lnTo>
                      <a:pt x="82" y="194"/>
                    </a:lnTo>
                    <a:moveTo>
                      <a:pt x="34" y="189"/>
                    </a:moveTo>
                    <a:lnTo>
                      <a:pt x="45" y="206"/>
                    </a:lnTo>
                    <a:lnTo>
                      <a:pt x="58" y="192"/>
                    </a:lnTo>
                    <a:moveTo>
                      <a:pt x="0" y="204"/>
                    </a:moveTo>
                    <a:lnTo>
                      <a:pt x="6" y="190"/>
                    </a:lnTo>
                    <a:lnTo>
                      <a:pt x="21" y="203"/>
                    </a:lnTo>
                    <a:lnTo>
                      <a:pt x="34" y="189"/>
                    </a:lnTo>
                    <a:moveTo>
                      <a:pt x="267" y="89"/>
                    </a:moveTo>
                    <a:lnTo>
                      <a:pt x="284" y="91"/>
                    </a:lnTo>
                    <a:moveTo>
                      <a:pt x="247" y="103"/>
                    </a:moveTo>
                    <a:lnTo>
                      <a:pt x="264" y="106"/>
                    </a:lnTo>
                    <a:lnTo>
                      <a:pt x="267" y="89"/>
                    </a:lnTo>
                    <a:moveTo>
                      <a:pt x="230" y="121"/>
                    </a:moveTo>
                    <a:lnTo>
                      <a:pt x="248" y="124"/>
                    </a:lnTo>
                    <a:lnTo>
                      <a:pt x="247" y="103"/>
                    </a:lnTo>
                    <a:moveTo>
                      <a:pt x="233" y="97"/>
                    </a:moveTo>
                    <a:lnTo>
                      <a:pt x="219" y="104"/>
                    </a:lnTo>
                    <a:lnTo>
                      <a:pt x="230" y="121"/>
                    </a:lnTo>
                    <a:moveTo>
                      <a:pt x="243" y="86"/>
                    </a:moveTo>
                    <a:lnTo>
                      <a:pt x="226" y="83"/>
                    </a:lnTo>
                    <a:lnTo>
                      <a:pt x="233" y="97"/>
                    </a:lnTo>
                    <a:moveTo>
                      <a:pt x="263" y="72"/>
                    </a:moveTo>
                    <a:lnTo>
                      <a:pt x="246" y="69"/>
                    </a:lnTo>
                    <a:lnTo>
                      <a:pt x="243" y="86"/>
                    </a:lnTo>
                    <a:moveTo>
                      <a:pt x="276" y="44"/>
                    </a:moveTo>
                    <a:lnTo>
                      <a:pt x="266" y="54"/>
                    </a:lnTo>
                    <a:lnTo>
                      <a:pt x="263" y="72"/>
                    </a:lnTo>
                    <a:moveTo>
                      <a:pt x="275" y="10"/>
                    </a:moveTo>
                    <a:lnTo>
                      <a:pt x="278" y="20"/>
                    </a:lnTo>
                    <a:lnTo>
                      <a:pt x="268" y="30"/>
                    </a:lnTo>
                    <a:lnTo>
                      <a:pt x="276" y="44"/>
                    </a:lnTo>
                    <a:moveTo>
                      <a:pt x="257" y="205"/>
                    </a:moveTo>
                    <a:lnTo>
                      <a:pt x="240" y="203"/>
                    </a:lnTo>
                    <a:moveTo>
                      <a:pt x="277" y="191"/>
                    </a:moveTo>
                    <a:lnTo>
                      <a:pt x="260" y="188"/>
                    </a:lnTo>
                    <a:lnTo>
                      <a:pt x="254" y="202"/>
                    </a:lnTo>
                    <a:moveTo>
                      <a:pt x="285" y="211"/>
                    </a:moveTo>
                    <a:lnTo>
                      <a:pt x="291" y="198"/>
                    </a:lnTo>
                    <a:lnTo>
                      <a:pt x="277" y="191"/>
                    </a:lnTo>
                    <a:moveTo>
                      <a:pt x="296" y="235"/>
                    </a:moveTo>
                    <a:lnTo>
                      <a:pt x="299" y="218"/>
                    </a:lnTo>
                    <a:lnTo>
                      <a:pt x="285" y="211"/>
                    </a:lnTo>
                    <a:moveTo>
                      <a:pt x="317" y="255"/>
                    </a:moveTo>
                    <a:lnTo>
                      <a:pt x="310" y="241"/>
                    </a:lnTo>
                    <a:lnTo>
                      <a:pt x="296" y="235"/>
                    </a:lnTo>
                    <a:moveTo>
                      <a:pt x="338" y="254"/>
                    </a:moveTo>
                    <a:lnTo>
                      <a:pt x="327" y="244"/>
                    </a:lnTo>
                    <a:lnTo>
                      <a:pt x="317" y="255"/>
                    </a:lnTo>
                    <a:moveTo>
                      <a:pt x="365" y="253"/>
                    </a:moveTo>
                    <a:lnTo>
                      <a:pt x="351" y="240"/>
                    </a:lnTo>
                    <a:lnTo>
                      <a:pt x="341" y="251"/>
                    </a:lnTo>
                    <a:moveTo>
                      <a:pt x="389" y="242"/>
                    </a:moveTo>
                    <a:lnTo>
                      <a:pt x="389" y="249"/>
                    </a:lnTo>
                    <a:lnTo>
                      <a:pt x="375" y="236"/>
                    </a:lnTo>
                    <a:lnTo>
                      <a:pt x="365" y="253"/>
                    </a:lnTo>
                    <a:moveTo>
                      <a:pt x="198" y="163"/>
                    </a:moveTo>
                    <a:lnTo>
                      <a:pt x="184" y="157"/>
                    </a:lnTo>
                    <a:moveTo>
                      <a:pt x="221" y="152"/>
                    </a:moveTo>
                    <a:lnTo>
                      <a:pt x="207" y="145"/>
                    </a:lnTo>
                    <a:lnTo>
                      <a:pt x="198" y="163"/>
                    </a:lnTo>
                    <a:moveTo>
                      <a:pt x="241" y="144"/>
                    </a:moveTo>
                    <a:lnTo>
                      <a:pt x="228" y="138"/>
                    </a:lnTo>
                    <a:lnTo>
                      <a:pt x="221" y="152"/>
                    </a:lnTo>
                    <a:moveTo>
                      <a:pt x="265" y="133"/>
                    </a:moveTo>
                    <a:lnTo>
                      <a:pt x="251" y="127"/>
                    </a:lnTo>
                    <a:lnTo>
                      <a:pt x="245" y="141"/>
                    </a:lnTo>
                    <a:moveTo>
                      <a:pt x="289" y="115"/>
                    </a:moveTo>
                    <a:lnTo>
                      <a:pt x="271" y="119"/>
                    </a:lnTo>
                    <a:lnTo>
                      <a:pt x="265" y="133"/>
                    </a:lnTo>
                    <a:moveTo>
                      <a:pt x="298" y="91"/>
                    </a:moveTo>
                    <a:lnTo>
                      <a:pt x="285" y="98"/>
                    </a:lnTo>
                    <a:lnTo>
                      <a:pt x="289" y="115"/>
                    </a:lnTo>
                    <a:moveTo>
                      <a:pt x="311" y="70"/>
                    </a:moveTo>
                    <a:lnTo>
                      <a:pt x="294" y="74"/>
                    </a:lnTo>
                    <a:lnTo>
                      <a:pt x="298" y="91"/>
                    </a:lnTo>
                    <a:moveTo>
                      <a:pt x="313" y="39"/>
                    </a:moveTo>
                    <a:lnTo>
                      <a:pt x="320" y="46"/>
                    </a:lnTo>
                    <a:lnTo>
                      <a:pt x="300" y="53"/>
                    </a:lnTo>
                    <a:lnTo>
                      <a:pt x="307" y="67"/>
                    </a:lnTo>
                    <a:moveTo>
                      <a:pt x="223" y="200"/>
                    </a:moveTo>
                    <a:lnTo>
                      <a:pt x="206" y="197"/>
                    </a:lnTo>
                    <a:moveTo>
                      <a:pt x="243" y="192"/>
                    </a:moveTo>
                    <a:lnTo>
                      <a:pt x="226" y="183"/>
                    </a:lnTo>
                    <a:lnTo>
                      <a:pt x="223" y="200"/>
                    </a:lnTo>
                    <a:moveTo>
                      <a:pt x="263" y="178"/>
                    </a:moveTo>
                    <a:lnTo>
                      <a:pt x="249" y="172"/>
                    </a:lnTo>
                    <a:lnTo>
                      <a:pt x="246" y="189"/>
                    </a:lnTo>
                    <a:moveTo>
                      <a:pt x="287" y="181"/>
                    </a:moveTo>
                    <a:lnTo>
                      <a:pt x="276" y="164"/>
                    </a:lnTo>
                    <a:lnTo>
                      <a:pt x="263" y="178"/>
                    </a:lnTo>
                    <a:moveTo>
                      <a:pt x="318" y="169"/>
                    </a:moveTo>
                    <a:lnTo>
                      <a:pt x="301" y="166"/>
                    </a:lnTo>
                    <a:lnTo>
                      <a:pt x="291" y="177"/>
                    </a:lnTo>
                    <a:moveTo>
                      <a:pt x="334" y="151"/>
                    </a:moveTo>
                    <a:lnTo>
                      <a:pt x="317" y="149"/>
                    </a:lnTo>
                    <a:lnTo>
                      <a:pt x="318" y="169"/>
                    </a:lnTo>
                    <a:moveTo>
                      <a:pt x="351" y="141"/>
                    </a:moveTo>
                    <a:lnTo>
                      <a:pt x="334" y="131"/>
                    </a:lnTo>
                    <a:lnTo>
                      <a:pt x="334" y="151"/>
                    </a:lnTo>
                    <a:moveTo>
                      <a:pt x="385" y="119"/>
                    </a:moveTo>
                    <a:lnTo>
                      <a:pt x="371" y="133"/>
                    </a:lnTo>
                    <a:lnTo>
                      <a:pt x="354" y="123"/>
                    </a:lnTo>
                    <a:lnTo>
                      <a:pt x="348" y="137"/>
                    </a:lnTo>
                    <a:moveTo>
                      <a:pt x="173" y="160"/>
                    </a:moveTo>
                    <a:lnTo>
                      <a:pt x="177" y="177"/>
                    </a:lnTo>
                    <a:moveTo>
                      <a:pt x="152" y="147"/>
                    </a:moveTo>
                    <a:lnTo>
                      <a:pt x="156" y="164"/>
                    </a:lnTo>
                    <a:lnTo>
                      <a:pt x="173" y="160"/>
                    </a:lnTo>
                    <a:moveTo>
                      <a:pt x="135" y="138"/>
                    </a:moveTo>
                    <a:lnTo>
                      <a:pt x="135" y="151"/>
                    </a:lnTo>
                    <a:lnTo>
                      <a:pt x="152" y="147"/>
                    </a:lnTo>
                    <a:moveTo>
                      <a:pt x="117" y="121"/>
                    </a:moveTo>
                    <a:lnTo>
                      <a:pt x="118" y="135"/>
                    </a:lnTo>
                    <a:lnTo>
                      <a:pt x="135" y="138"/>
                    </a:lnTo>
                    <a:moveTo>
                      <a:pt x="96" y="108"/>
                    </a:moveTo>
                    <a:lnTo>
                      <a:pt x="100" y="125"/>
                    </a:lnTo>
                    <a:lnTo>
                      <a:pt x="117" y="121"/>
                    </a:lnTo>
                    <a:moveTo>
                      <a:pt x="75" y="95"/>
                    </a:moveTo>
                    <a:lnTo>
                      <a:pt x="79" y="112"/>
                    </a:lnTo>
                    <a:lnTo>
                      <a:pt x="96" y="108"/>
                    </a:lnTo>
                    <a:moveTo>
                      <a:pt x="58" y="79"/>
                    </a:moveTo>
                    <a:lnTo>
                      <a:pt x="58" y="99"/>
                    </a:lnTo>
                    <a:lnTo>
                      <a:pt x="75" y="95"/>
                    </a:lnTo>
                    <a:moveTo>
                      <a:pt x="46" y="48"/>
                    </a:moveTo>
                    <a:lnTo>
                      <a:pt x="60" y="55"/>
                    </a:lnTo>
                    <a:lnTo>
                      <a:pt x="43" y="65"/>
                    </a:lnTo>
                    <a:lnTo>
                      <a:pt x="54" y="82"/>
                    </a:lnTo>
                    <a:moveTo>
                      <a:pt x="141" y="110"/>
                    </a:moveTo>
                    <a:lnTo>
                      <a:pt x="142" y="131"/>
                    </a:lnTo>
                    <a:moveTo>
                      <a:pt x="123" y="94"/>
                    </a:moveTo>
                    <a:lnTo>
                      <a:pt x="124" y="114"/>
                    </a:lnTo>
                    <a:lnTo>
                      <a:pt x="141" y="110"/>
                    </a:lnTo>
                    <a:moveTo>
                      <a:pt x="105" y="77"/>
                    </a:moveTo>
                    <a:lnTo>
                      <a:pt x="109" y="94"/>
                    </a:lnTo>
                    <a:lnTo>
                      <a:pt x="123" y="94"/>
                    </a:lnTo>
                    <a:moveTo>
                      <a:pt x="91" y="57"/>
                    </a:moveTo>
                    <a:lnTo>
                      <a:pt x="92" y="77"/>
                    </a:lnTo>
                    <a:lnTo>
                      <a:pt x="105" y="77"/>
                    </a:lnTo>
                    <a:moveTo>
                      <a:pt x="115" y="60"/>
                    </a:moveTo>
                    <a:lnTo>
                      <a:pt x="104" y="50"/>
                    </a:lnTo>
                    <a:lnTo>
                      <a:pt x="88" y="60"/>
                    </a:lnTo>
                    <a:moveTo>
                      <a:pt x="136" y="59"/>
                    </a:moveTo>
                    <a:lnTo>
                      <a:pt x="125" y="49"/>
                    </a:lnTo>
                    <a:lnTo>
                      <a:pt x="115" y="60"/>
                    </a:lnTo>
                    <a:moveTo>
                      <a:pt x="148" y="31"/>
                    </a:moveTo>
                    <a:lnTo>
                      <a:pt x="149" y="45"/>
                    </a:lnTo>
                    <a:lnTo>
                      <a:pt x="139" y="55"/>
                    </a:lnTo>
                    <a:moveTo>
                      <a:pt x="124" y="8"/>
                    </a:moveTo>
                    <a:lnTo>
                      <a:pt x="131" y="14"/>
                    </a:lnTo>
                    <a:lnTo>
                      <a:pt x="131" y="28"/>
                    </a:lnTo>
                    <a:lnTo>
                      <a:pt x="148" y="31"/>
                    </a:lnTo>
                    <a:moveTo>
                      <a:pt x="163" y="250"/>
                    </a:moveTo>
                    <a:lnTo>
                      <a:pt x="146" y="247"/>
                    </a:lnTo>
                    <a:moveTo>
                      <a:pt x="153" y="274"/>
                    </a:moveTo>
                    <a:lnTo>
                      <a:pt x="174" y="267"/>
                    </a:lnTo>
                    <a:lnTo>
                      <a:pt x="163" y="250"/>
                    </a:lnTo>
                    <a:moveTo>
                      <a:pt x="147" y="295"/>
                    </a:moveTo>
                    <a:lnTo>
                      <a:pt x="161" y="288"/>
                    </a:lnTo>
                    <a:lnTo>
                      <a:pt x="153" y="274"/>
                    </a:lnTo>
                    <a:moveTo>
                      <a:pt x="140" y="275"/>
                    </a:moveTo>
                    <a:lnTo>
                      <a:pt x="133" y="289"/>
                    </a:lnTo>
                    <a:lnTo>
                      <a:pt x="147" y="295"/>
                    </a:lnTo>
                    <a:moveTo>
                      <a:pt x="109" y="279"/>
                    </a:moveTo>
                    <a:lnTo>
                      <a:pt x="122" y="272"/>
                    </a:lnTo>
                    <a:lnTo>
                      <a:pt x="140" y="275"/>
                    </a:lnTo>
                    <a:moveTo>
                      <a:pt x="103" y="300"/>
                    </a:moveTo>
                    <a:lnTo>
                      <a:pt x="116" y="293"/>
                    </a:lnTo>
                    <a:lnTo>
                      <a:pt x="109" y="279"/>
                    </a:lnTo>
                    <a:moveTo>
                      <a:pt x="100" y="324"/>
                    </a:moveTo>
                    <a:lnTo>
                      <a:pt x="114" y="317"/>
                    </a:lnTo>
                    <a:lnTo>
                      <a:pt x="103" y="300"/>
                    </a:lnTo>
                    <a:moveTo>
                      <a:pt x="91" y="355"/>
                    </a:moveTo>
                    <a:lnTo>
                      <a:pt x="87" y="345"/>
                    </a:lnTo>
                    <a:lnTo>
                      <a:pt x="104" y="341"/>
                    </a:lnTo>
                    <a:lnTo>
                      <a:pt x="100" y="324"/>
                    </a:lnTo>
                    <a:moveTo>
                      <a:pt x="370" y="191"/>
                    </a:moveTo>
                    <a:lnTo>
                      <a:pt x="387" y="194"/>
                    </a:lnTo>
                    <a:moveTo>
                      <a:pt x="357" y="212"/>
                    </a:moveTo>
                    <a:lnTo>
                      <a:pt x="371" y="212"/>
                    </a:lnTo>
                    <a:lnTo>
                      <a:pt x="367" y="195"/>
                    </a:lnTo>
                    <a:moveTo>
                      <a:pt x="340" y="230"/>
                    </a:moveTo>
                    <a:lnTo>
                      <a:pt x="354" y="230"/>
                    </a:lnTo>
                    <a:lnTo>
                      <a:pt x="354" y="216"/>
                    </a:lnTo>
                    <a:moveTo>
                      <a:pt x="329" y="207"/>
                    </a:moveTo>
                    <a:lnTo>
                      <a:pt x="320" y="224"/>
                    </a:lnTo>
                    <a:lnTo>
                      <a:pt x="337" y="234"/>
                    </a:lnTo>
                    <a:moveTo>
                      <a:pt x="315" y="186"/>
                    </a:moveTo>
                    <a:lnTo>
                      <a:pt x="312" y="204"/>
                    </a:lnTo>
                    <a:lnTo>
                      <a:pt x="326" y="210"/>
                    </a:lnTo>
                    <a:moveTo>
                      <a:pt x="339" y="182"/>
                    </a:moveTo>
                    <a:lnTo>
                      <a:pt x="328" y="172"/>
                    </a:lnTo>
                    <a:lnTo>
                      <a:pt x="315" y="186"/>
                    </a:lnTo>
                    <a:moveTo>
                      <a:pt x="363" y="185"/>
                    </a:moveTo>
                    <a:lnTo>
                      <a:pt x="349" y="172"/>
                    </a:lnTo>
                    <a:lnTo>
                      <a:pt x="339" y="182"/>
                    </a:lnTo>
                    <a:moveTo>
                      <a:pt x="397" y="177"/>
                    </a:moveTo>
                    <a:lnTo>
                      <a:pt x="390" y="184"/>
                    </a:lnTo>
                    <a:lnTo>
                      <a:pt x="376" y="171"/>
                    </a:lnTo>
                    <a:lnTo>
                      <a:pt x="363" y="185"/>
                    </a:lnTo>
                    <a:moveTo>
                      <a:pt x="207" y="252"/>
                    </a:moveTo>
                    <a:lnTo>
                      <a:pt x="205" y="269"/>
                    </a:lnTo>
                    <a:moveTo>
                      <a:pt x="232" y="261"/>
                    </a:moveTo>
                    <a:lnTo>
                      <a:pt x="228" y="244"/>
                    </a:lnTo>
                    <a:lnTo>
                      <a:pt x="207" y="252"/>
                    </a:lnTo>
                    <a:moveTo>
                      <a:pt x="250" y="278"/>
                    </a:moveTo>
                    <a:lnTo>
                      <a:pt x="245" y="261"/>
                    </a:lnTo>
                    <a:lnTo>
                      <a:pt x="232" y="261"/>
                    </a:lnTo>
                    <a:moveTo>
                      <a:pt x="229" y="278"/>
                    </a:moveTo>
                    <a:lnTo>
                      <a:pt x="246" y="288"/>
                    </a:lnTo>
                    <a:lnTo>
                      <a:pt x="250" y="278"/>
                    </a:lnTo>
                    <a:moveTo>
                      <a:pt x="213" y="310"/>
                    </a:moveTo>
                    <a:lnTo>
                      <a:pt x="219" y="296"/>
                    </a:lnTo>
                    <a:lnTo>
                      <a:pt x="232" y="282"/>
                    </a:lnTo>
                    <a:moveTo>
                      <a:pt x="217" y="334"/>
                    </a:moveTo>
                    <a:lnTo>
                      <a:pt x="230" y="320"/>
                    </a:lnTo>
                    <a:lnTo>
                      <a:pt x="213" y="310"/>
                    </a:lnTo>
                    <a:moveTo>
                      <a:pt x="228" y="357"/>
                    </a:moveTo>
                    <a:lnTo>
                      <a:pt x="234" y="343"/>
                    </a:lnTo>
                    <a:lnTo>
                      <a:pt x="224" y="334"/>
                    </a:lnTo>
                    <a:moveTo>
                      <a:pt x="246" y="388"/>
                    </a:moveTo>
                    <a:lnTo>
                      <a:pt x="236" y="378"/>
                    </a:lnTo>
                    <a:lnTo>
                      <a:pt x="242" y="364"/>
                    </a:lnTo>
                    <a:lnTo>
                      <a:pt x="228" y="357"/>
                    </a:lnTo>
                    <a:moveTo>
                      <a:pt x="215" y="365"/>
                    </a:moveTo>
                    <a:lnTo>
                      <a:pt x="208" y="379"/>
                    </a:lnTo>
                    <a:moveTo>
                      <a:pt x="210" y="341"/>
                    </a:moveTo>
                    <a:lnTo>
                      <a:pt x="201" y="358"/>
                    </a:lnTo>
                    <a:lnTo>
                      <a:pt x="215" y="365"/>
                    </a:lnTo>
                    <a:moveTo>
                      <a:pt x="203" y="321"/>
                    </a:moveTo>
                    <a:lnTo>
                      <a:pt x="197" y="334"/>
                    </a:lnTo>
                    <a:lnTo>
                      <a:pt x="210" y="341"/>
                    </a:lnTo>
                    <a:moveTo>
                      <a:pt x="230" y="313"/>
                    </a:moveTo>
                    <a:lnTo>
                      <a:pt x="213" y="303"/>
                    </a:lnTo>
                    <a:lnTo>
                      <a:pt x="203" y="321"/>
                    </a:lnTo>
                    <a:moveTo>
                      <a:pt x="247" y="302"/>
                    </a:moveTo>
                    <a:lnTo>
                      <a:pt x="233" y="295"/>
                    </a:lnTo>
                    <a:lnTo>
                      <a:pt x="230" y="313"/>
                    </a:lnTo>
                    <a:moveTo>
                      <a:pt x="268" y="315"/>
                    </a:moveTo>
                    <a:lnTo>
                      <a:pt x="264" y="298"/>
                    </a:lnTo>
                    <a:lnTo>
                      <a:pt x="247" y="302"/>
                    </a:lnTo>
                    <a:moveTo>
                      <a:pt x="275" y="335"/>
                    </a:moveTo>
                    <a:lnTo>
                      <a:pt x="282" y="321"/>
                    </a:lnTo>
                    <a:lnTo>
                      <a:pt x="268" y="315"/>
                    </a:lnTo>
                    <a:moveTo>
                      <a:pt x="300" y="365"/>
                    </a:moveTo>
                    <a:lnTo>
                      <a:pt x="286" y="359"/>
                    </a:lnTo>
                    <a:lnTo>
                      <a:pt x="293" y="345"/>
                    </a:lnTo>
                    <a:lnTo>
                      <a:pt x="279" y="338"/>
                    </a:lnTo>
                    <a:moveTo>
                      <a:pt x="213" y="217"/>
                    </a:moveTo>
                    <a:lnTo>
                      <a:pt x="202" y="201"/>
                    </a:lnTo>
                    <a:moveTo>
                      <a:pt x="237" y="220"/>
                    </a:moveTo>
                    <a:lnTo>
                      <a:pt x="226" y="203"/>
                    </a:lnTo>
                    <a:lnTo>
                      <a:pt x="213" y="217"/>
                    </a:lnTo>
                    <a:moveTo>
                      <a:pt x="261" y="223"/>
                    </a:moveTo>
                    <a:lnTo>
                      <a:pt x="250" y="206"/>
                    </a:lnTo>
                    <a:lnTo>
                      <a:pt x="237" y="220"/>
                    </a:lnTo>
                    <a:moveTo>
                      <a:pt x="276" y="243"/>
                    </a:moveTo>
                    <a:lnTo>
                      <a:pt x="279" y="225"/>
                    </a:lnTo>
                    <a:lnTo>
                      <a:pt x="261" y="223"/>
                    </a:lnTo>
                    <a:moveTo>
                      <a:pt x="287" y="259"/>
                    </a:moveTo>
                    <a:lnTo>
                      <a:pt x="289" y="242"/>
                    </a:lnTo>
                    <a:lnTo>
                      <a:pt x="272" y="239"/>
                    </a:lnTo>
                    <a:moveTo>
                      <a:pt x="308" y="279"/>
                    </a:moveTo>
                    <a:lnTo>
                      <a:pt x="304" y="262"/>
                    </a:lnTo>
                    <a:lnTo>
                      <a:pt x="287" y="259"/>
                    </a:lnTo>
                    <a:moveTo>
                      <a:pt x="332" y="289"/>
                    </a:moveTo>
                    <a:lnTo>
                      <a:pt x="325" y="275"/>
                    </a:lnTo>
                    <a:lnTo>
                      <a:pt x="308" y="279"/>
                    </a:lnTo>
                    <a:moveTo>
                      <a:pt x="363" y="298"/>
                    </a:moveTo>
                    <a:lnTo>
                      <a:pt x="353" y="302"/>
                    </a:lnTo>
                    <a:lnTo>
                      <a:pt x="349" y="285"/>
                    </a:lnTo>
                    <a:lnTo>
                      <a:pt x="332" y="289"/>
                    </a:lnTo>
                    <a:moveTo>
                      <a:pt x="107" y="238"/>
                    </a:moveTo>
                    <a:lnTo>
                      <a:pt x="121" y="238"/>
                    </a:lnTo>
                    <a:moveTo>
                      <a:pt x="87" y="252"/>
                    </a:moveTo>
                    <a:lnTo>
                      <a:pt x="105" y="255"/>
                    </a:lnTo>
                    <a:lnTo>
                      <a:pt x="107" y="238"/>
                    </a:lnTo>
                    <a:moveTo>
                      <a:pt x="67" y="267"/>
                    </a:moveTo>
                    <a:lnTo>
                      <a:pt x="88" y="266"/>
                    </a:lnTo>
                    <a:lnTo>
                      <a:pt x="87" y="252"/>
                    </a:lnTo>
                    <a:moveTo>
                      <a:pt x="51" y="278"/>
                    </a:moveTo>
                    <a:lnTo>
                      <a:pt x="68" y="280"/>
                    </a:lnTo>
                    <a:lnTo>
                      <a:pt x="67" y="267"/>
                    </a:lnTo>
                    <a:moveTo>
                      <a:pt x="53" y="254"/>
                    </a:moveTo>
                    <a:lnTo>
                      <a:pt x="40" y="268"/>
                    </a:lnTo>
                    <a:lnTo>
                      <a:pt x="51" y="278"/>
                    </a:lnTo>
                    <a:moveTo>
                      <a:pt x="52" y="233"/>
                    </a:moveTo>
                    <a:lnTo>
                      <a:pt x="42" y="244"/>
                    </a:lnTo>
                    <a:lnTo>
                      <a:pt x="53" y="254"/>
                    </a:lnTo>
                    <a:moveTo>
                      <a:pt x="24" y="220"/>
                    </a:moveTo>
                    <a:lnTo>
                      <a:pt x="38" y="220"/>
                    </a:lnTo>
                    <a:lnTo>
                      <a:pt x="52" y="233"/>
                    </a:lnTo>
                    <a:moveTo>
                      <a:pt x="5" y="248"/>
                    </a:moveTo>
                    <a:lnTo>
                      <a:pt x="8" y="238"/>
                    </a:lnTo>
                    <a:lnTo>
                      <a:pt x="25" y="234"/>
                    </a:lnTo>
                    <a:lnTo>
                      <a:pt x="24" y="220"/>
                    </a:lnTo>
                    <a:moveTo>
                      <a:pt x="175" y="215"/>
                    </a:moveTo>
                    <a:lnTo>
                      <a:pt x="193" y="218"/>
                    </a:lnTo>
                    <a:moveTo>
                      <a:pt x="152" y="226"/>
                    </a:moveTo>
                    <a:lnTo>
                      <a:pt x="169" y="229"/>
                    </a:lnTo>
                    <a:lnTo>
                      <a:pt x="175" y="215"/>
                    </a:lnTo>
                    <a:moveTo>
                      <a:pt x="132" y="241"/>
                    </a:moveTo>
                    <a:lnTo>
                      <a:pt x="149" y="244"/>
                    </a:lnTo>
                    <a:lnTo>
                      <a:pt x="152" y="226"/>
                    </a:lnTo>
                    <a:moveTo>
                      <a:pt x="111" y="248"/>
                    </a:moveTo>
                    <a:lnTo>
                      <a:pt x="125" y="255"/>
                    </a:lnTo>
                    <a:lnTo>
                      <a:pt x="132" y="241"/>
                    </a:lnTo>
                    <a:moveTo>
                      <a:pt x="91" y="269"/>
                    </a:moveTo>
                    <a:lnTo>
                      <a:pt x="108" y="265"/>
                    </a:lnTo>
                    <a:lnTo>
                      <a:pt x="111" y="248"/>
                    </a:lnTo>
                    <a:moveTo>
                      <a:pt x="78" y="290"/>
                    </a:moveTo>
                    <a:lnTo>
                      <a:pt x="95" y="286"/>
                    </a:lnTo>
                    <a:lnTo>
                      <a:pt x="91" y="269"/>
                    </a:lnTo>
                    <a:moveTo>
                      <a:pt x="65" y="311"/>
                    </a:moveTo>
                    <a:lnTo>
                      <a:pt x="82" y="307"/>
                    </a:lnTo>
                    <a:lnTo>
                      <a:pt x="78" y="290"/>
                    </a:lnTo>
                    <a:moveTo>
                      <a:pt x="42" y="336"/>
                    </a:moveTo>
                    <a:lnTo>
                      <a:pt x="45" y="312"/>
                    </a:lnTo>
                    <a:lnTo>
                      <a:pt x="52" y="326"/>
                    </a:lnTo>
                    <a:lnTo>
                      <a:pt x="69" y="315"/>
                    </a:lnTo>
                    <a:moveTo>
                      <a:pt x="92" y="191"/>
                    </a:moveTo>
                    <a:lnTo>
                      <a:pt x="85" y="177"/>
                    </a:lnTo>
                    <a:moveTo>
                      <a:pt x="113" y="197"/>
                    </a:moveTo>
                    <a:lnTo>
                      <a:pt x="106" y="183"/>
                    </a:lnTo>
                    <a:lnTo>
                      <a:pt x="92" y="191"/>
                    </a:lnTo>
                    <a:moveTo>
                      <a:pt x="129" y="179"/>
                    </a:moveTo>
                    <a:lnTo>
                      <a:pt x="130" y="193"/>
                    </a:lnTo>
                    <a:lnTo>
                      <a:pt x="113" y="197"/>
                    </a:lnTo>
                    <a:moveTo>
                      <a:pt x="115" y="159"/>
                    </a:moveTo>
                    <a:lnTo>
                      <a:pt x="112" y="176"/>
                    </a:lnTo>
                    <a:lnTo>
                      <a:pt x="129" y="179"/>
                    </a:lnTo>
                    <a:moveTo>
                      <a:pt x="87" y="146"/>
                    </a:moveTo>
                    <a:lnTo>
                      <a:pt x="94" y="160"/>
                    </a:lnTo>
                    <a:lnTo>
                      <a:pt x="115" y="159"/>
                    </a:lnTo>
                    <a:moveTo>
                      <a:pt x="60" y="147"/>
                    </a:moveTo>
                    <a:lnTo>
                      <a:pt x="74" y="160"/>
                    </a:lnTo>
                    <a:lnTo>
                      <a:pt x="87" y="146"/>
                    </a:lnTo>
                    <a:moveTo>
                      <a:pt x="42" y="144"/>
                    </a:moveTo>
                    <a:lnTo>
                      <a:pt x="50" y="158"/>
                    </a:lnTo>
                    <a:lnTo>
                      <a:pt x="60" y="147"/>
                    </a:lnTo>
                    <a:moveTo>
                      <a:pt x="1" y="146"/>
                    </a:moveTo>
                    <a:lnTo>
                      <a:pt x="18" y="135"/>
                    </a:lnTo>
                    <a:lnTo>
                      <a:pt x="26" y="148"/>
                    </a:lnTo>
                    <a:lnTo>
                      <a:pt x="39" y="141"/>
                    </a:lnTo>
                    <a:moveTo>
                      <a:pt x="189" y="215"/>
                    </a:moveTo>
                    <a:lnTo>
                      <a:pt x="202" y="207"/>
                    </a:lnTo>
                    <a:moveTo>
                      <a:pt x="180" y="239"/>
                    </a:moveTo>
                    <a:lnTo>
                      <a:pt x="196" y="228"/>
                    </a:lnTo>
                    <a:lnTo>
                      <a:pt x="189" y="215"/>
                    </a:lnTo>
                    <a:moveTo>
                      <a:pt x="173" y="260"/>
                    </a:moveTo>
                    <a:lnTo>
                      <a:pt x="187" y="253"/>
                    </a:lnTo>
                    <a:lnTo>
                      <a:pt x="180" y="239"/>
                    </a:lnTo>
                    <a:moveTo>
                      <a:pt x="164" y="284"/>
                    </a:moveTo>
                    <a:lnTo>
                      <a:pt x="181" y="273"/>
                    </a:lnTo>
                    <a:lnTo>
                      <a:pt x="173" y="260"/>
                    </a:lnTo>
                    <a:moveTo>
                      <a:pt x="158" y="305"/>
                    </a:moveTo>
                    <a:lnTo>
                      <a:pt x="171" y="298"/>
                    </a:lnTo>
                    <a:lnTo>
                      <a:pt x="164" y="284"/>
                    </a:lnTo>
                    <a:moveTo>
                      <a:pt x="148" y="329"/>
                    </a:moveTo>
                    <a:lnTo>
                      <a:pt x="165" y="318"/>
                    </a:lnTo>
                    <a:lnTo>
                      <a:pt x="158" y="305"/>
                    </a:lnTo>
                    <a:moveTo>
                      <a:pt x="142" y="350"/>
                    </a:moveTo>
                    <a:lnTo>
                      <a:pt x="156" y="343"/>
                    </a:lnTo>
                    <a:lnTo>
                      <a:pt x="148" y="329"/>
                    </a:lnTo>
                    <a:moveTo>
                      <a:pt x="143" y="384"/>
                    </a:moveTo>
                    <a:lnTo>
                      <a:pt x="133" y="374"/>
                    </a:lnTo>
                    <a:lnTo>
                      <a:pt x="153" y="367"/>
                    </a:lnTo>
                    <a:lnTo>
                      <a:pt x="142" y="350"/>
                    </a:lnTo>
                  </a:path>
                </a:pathLst>
              </a:custGeom>
              <a:noFill/>
              <a:ln w="12700" cap="flat">
                <a:solidFill>
                  <a:srgbClr val="25221E"/>
                </a:solidFill>
                <a:prstDash val="solid"/>
                <a:round/>
                <a:headEnd/>
                <a:tailEnd/>
              </a:ln>
            </p:spPr>
            <p:txBody>
              <a:bodyPr/>
              <a:lstStyle/>
              <a:p>
                <a:endParaRPr lang="pl-PL"/>
              </a:p>
            </p:txBody>
          </p:sp>
        </p:grpSp>
      </p:grpSp>
      <p:grpSp>
        <p:nvGrpSpPr>
          <p:cNvPr id="26" name="Group 1182"/>
          <p:cNvGrpSpPr>
            <a:grpSpLocks/>
          </p:cNvGrpSpPr>
          <p:nvPr/>
        </p:nvGrpSpPr>
        <p:grpSpPr bwMode="auto">
          <a:xfrm>
            <a:off x="2147888" y="3197225"/>
            <a:ext cx="790575" cy="3000375"/>
            <a:chOff x="1353" y="2014"/>
            <a:chExt cx="498" cy="1890"/>
          </a:xfrm>
        </p:grpSpPr>
        <p:grpSp>
          <p:nvGrpSpPr>
            <p:cNvPr id="27" name="Group 686"/>
            <p:cNvGrpSpPr>
              <a:grpSpLocks/>
            </p:cNvGrpSpPr>
            <p:nvPr/>
          </p:nvGrpSpPr>
          <p:grpSpPr bwMode="auto">
            <a:xfrm rot="5400000">
              <a:off x="1140" y="3194"/>
              <a:ext cx="923" cy="498"/>
              <a:chOff x="1733" y="1785"/>
              <a:chExt cx="1620" cy="874"/>
            </a:xfrm>
          </p:grpSpPr>
          <p:sp>
            <p:nvSpPr>
              <p:cNvPr id="50863" name="AutoShape 687"/>
              <p:cNvSpPr>
                <a:spLocks noChangeArrowheads="1"/>
              </p:cNvSpPr>
              <p:nvPr/>
            </p:nvSpPr>
            <p:spPr bwMode="auto">
              <a:xfrm>
                <a:off x="1746" y="1797"/>
                <a:ext cx="1588" cy="862"/>
              </a:xfrm>
              <a:prstGeom prst="roundRect">
                <a:avLst>
                  <a:gd name="adj" fmla="val 50000"/>
                </a:avLst>
              </a:prstGeom>
              <a:solidFill>
                <a:schemeClr val="bg1"/>
              </a:solidFill>
              <a:ln w="9525">
                <a:noFill/>
                <a:round/>
                <a:headEnd/>
                <a:tailEnd/>
              </a:ln>
              <a:effectLst/>
            </p:spPr>
            <p:txBody>
              <a:bodyPr wrap="none" anchor="ctr"/>
              <a:lstStyle/>
              <a:p>
                <a:endParaRPr lang="pl-PL"/>
              </a:p>
            </p:txBody>
          </p:sp>
          <p:sp>
            <p:nvSpPr>
              <p:cNvPr id="50864" name="Freeform 688"/>
              <p:cNvSpPr>
                <a:spLocks noEditPoints="1"/>
              </p:cNvSpPr>
              <p:nvPr/>
            </p:nvSpPr>
            <p:spPr bwMode="auto">
              <a:xfrm rot="2624096">
                <a:off x="1999" y="2229"/>
                <a:ext cx="113" cy="407"/>
              </a:xfrm>
              <a:custGeom>
                <a:avLst/>
                <a:gdLst/>
                <a:ahLst/>
                <a:cxnLst>
                  <a:cxn ang="0">
                    <a:pos x="4" y="49"/>
                  </a:cxn>
                  <a:cxn ang="0">
                    <a:pos x="9" y="44"/>
                  </a:cxn>
                  <a:cxn ang="0">
                    <a:pos x="14" y="48"/>
                  </a:cxn>
                  <a:cxn ang="0">
                    <a:pos x="10" y="54"/>
                  </a:cxn>
                  <a:cxn ang="0">
                    <a:pos x="4" y="49"/>
                  </a:cxn>
                  <a:cxn ang="0">
                    <a:pos x="10" y="43"/>
                  </a:cxn>
                  <a:cxn ang="0">
                    <a:pos x="7" y="42"/>
                  </a:cxn>
                  <a:cxn ang="0">
                    <a:pos x="10" y="38"/>
                  </a:cxn>
                  <a:cxn ang="0">
                    <a:pos x="7" y="36"/>
                  </a:cxn>
                  <a:cxn ang="0">
                    <a:pos x="7" y="36"/>
                  </a:cxn>
                  <a:cxn ang="0">
                    <a:pos x="9" y="33"/>
                  </a:cxn>
                  <a:cxn ang="0">
                    <a:pos x="6" y="31"/>
                  </a:cxn>
                  <a:cxn ang="0">
                    <a:pos x="6" y="30"/>
                  </a:cxn>
                  <a:cxn ang="0">
                    <a:pos x="8" y="27"/>
                  </a:cxn>
                  <a:cxn ang="0">
                    <a:pos x="5" y="25"/>
                  </a:cxn>
                  <a:cxn ang="0">
                    <a:pos x="5" y="25"/>
                  </a:cxn>
                  <a:cxn ang="0">
                    <a:pos x="8" y="22"/>
                  </a:cxn>
                  <a:cxn ang="0">
                    <a:pos x="5" y="19"/>
                  </a:cxn>
                  <a:cxn ang="0">
                    <a:pos x="4" y="19"/>
                  </a:cxn>
                  <a:cxn ang="0">
                    <a:pos x="7" y="16"/>
                  </a:cxn>
                  <a:cxn ang="0">
                    <a:pos x="4" y="14"/>
                  </a:cxn>
                  <a:cxn ang="0">
                    <a:pos x="4" y="14"/>
                  </a:cxn>
                  <a:cxn ang="0">
                    <a:pos x="6" y="11"/>
                  </a:cxn>
                  <a:cxn ang="0">
                    <a:pos x="3" y="8"/>
                  </a:cxn>
                  <a:cxn ang="0">
                    <a:pos x="3" y="8"/>
                  </a:cxn>
                  <a:cxn ang="0">
                    <a:pos x="4" y="4"/>
                  </a:cxn>
                  <a:cxn ang="0">
                    <a:pos x="0" y="3"/>
                  </a:cxn>
                  <a:cxn ang="0">
                    <a:pos x="0" y="3"/>
                  </a:cxn>
                  <a:cxn ang="0">
                    <a:pos x="1" y="0"/>
                  </a:cxn>
                </a:cxnLst>
                <a:rect l="0" t="0" r="r" b="b"/>
                <a:pathLst>
                  <a:path w="15" h="54">
                    <a:moveTo>
                      <a:pt x="4" y="49"/>
                    </a:moveTo>
                    <a:cubicBezTo>
                      <a:pt x="4" y="47"/>
                      <a:pt x="6" y="44"/>
                      <a:pt x="9" y="44"/>
                    </a:cubicBezTo>
                    <a:cubicBezTo>
                      <a:pt x="12" y="43"/>
                      <a:pt x="14" y="45"/>
                      <a:pt x="14" y="48"/>
                    </a:cubicBezTo>
                    <a:cubicBezTo>
                      <a:pt x="15" y="51"/>
                      <a:pt x="13" y="53"/>
                      <a:pt x="10" y="54"/>
                    </a:cubicBezTo>
                    <a:cubicBezTo>
                      <a:pt x="7" y="54"/>
                      <a:pt x="5" y="52"/>
                      <a:pt x="4" y="49"/>
                    </a:cubicBezTo>
                    <a:moveTo>
                      <a:pt x="10" y="43"/>
                    </a:moveTo>
                    <a:lnTo>
                      <a:pt x="7" y="42"/>
                    </a:lnTo>
                    <a:lnTo>
                      <a:pt x="10" y="38"/>
                    </a:lnTo>
                    <a:lnTo>
                      <a:pt x="7" y="36"/>
                    </a:lnTo>
                    <a:moveTo>
                      <a:pt x="7" y="36"/>
                    </a:moveTo>
                    <a:lnTo>
                      <a:pt x="9" y="33"/>
                    </a:lnTo>
                    <a:lnTo>
                      <a:pt x="6" y="31"/>
                    </a:lnTo>
                    <a:moveTo>
                      <a:pt x="6" y="30"/>
                    </a:moveTo>
                    <a:lnTo>
                      <a:pt x="8" y="27"/>
                    </a:lnTo>
                    <a:lnTo>
                      <a:pt x="5" y="25"/>
                    </a:lnTo>
                    <a:moveTo>
                      <a:pt x="5" y="25"/>
                    </a:moveTo>
                    <a:lnTo>
                      <a:pt x="8" y="22"/>
                    </a:lnTo>
                    <a:lnTo>
                      <a:pt x="5" y="19"/>
                    </a:lnTo>
                    <a:moveTo>
                      <a:pt x="4" y="19"/>
                    </a:moveTo>
                    <a:lnTo>
                      <a:pt x="7" y="16"/>
                    </a:lnTo>
                    <a:lnTo>
                      <a:pt x="4" y="14"/>
                    </a:lnTo>
                    <a:moveTo>
                      <a:pt x="4" y="14"/>
                    </a:moveTo>
                    <a:lnTo>
                      <a:pt x="6" y="11"/>
                    </a:lnTo>
                    <a:lnTo>
                      <a:pt x="3" y="8"/>
                    </a:lnTo>
                    <a:moveTo>
                      <a:pt x="3" y="8"/>
                    </a:moveTo>
                    <a:lnTo>
                      <a:pt x="4" y="4"/>
                    </a:lnTo>
                    <a:lnTo>
                      <a:pt x="0" y="3"/>
                    </a:lnTo>
                    <a:moveTo>
                      <a:pt x="0" y="3"/>
                    </a:moveTo>
                    <a:lnTo>
                      <a:pt x="1" y="0"/>
                    </a:lnTo>
                  </a:path>
                </a:pathLst>
              </a:custGeom>
              <a:noFill/>
              <a:ln w="12700" cmpd="sng">
                <a:solidFill>
                  <a:srgbClr val="25221E"/>
                </a:solidFill>
                <a:prstDash val="solid"/>
                <a:round/>
                <a:headEnd/>
                <a:tailEnd/>
              </a:ln>
            </p:spPr>
            <p:txBody>
              <a:bodyPr/>
              <a:lstStyle/>
              <a:p>
                <a:endParaRPr lang="pl-PL"/>
              </a:p>
            </p:txBody>
          </p:sp>
          <p:sp>
            <p:nvSpPr>
              <p:cNvPr id="50865" name="Freeform 689"/>
              <p:cNvSpPr>
                <a:spLocks noEditPoints="1"/>
              </p:cNvSpPr>
              <p:nvPr/>
            </p:nvSpPr>
            <p:spPr bwMode="auto">
              <a:xfrm rot="2624096">
                <a:off x="1733" y="2132"/>
                <a:ext cx="347" cy="203"/>
              </a:xfrm>
              <a:custGeom>
                <a:avLst/>
                <a:gdLst/>
                <a:ahLst/>
                <a:cxnLst>
                  <a:cxn ang="0">
                    <a:pos x="3" y="17"/>
                  </a:cxn>
                  <a:cxn ang="0">
                    <a:pos x="10" y="18"/>
                  </a:cxn>
                  <a:cxn ang="0">
                    <a:pos x="9" y="25"/>
                  </a:cxn>
                  <a:cxn ang="0">
                    <a:pos x="2" y="24"/>
                  </a:cxn>
                  <a:cxn ang="0">
                    <a:pos x="3" y="17"/>
                  </a:cxn>
                  <a:cxn ang="0">
                    <a:pos x="11" y="17"/>
                  </a:cxn>
                  <a:cxn ang="0">
                    <a:pos x="12" y="15"/>
                  </a:cxn>
                  <a:cxn ang="0">
                    <a:pos x="16" y="16"/>
                  </a:cxn>
                  <a:cxn ang="0">
                    <a:pos x="17" y="12"/>
                  </a:cxn>
                  <a:cxn ang="0">
                    <a:pos x="17" y="12"/>
                  </a:cxn>
                  <a:cxn ang="0">
                    <a:pos x="20" y="13"/>
                  </a:cxn>
                  <a:cxn ang="0">
                    <a:pos x="21" y="9"/>
                  </a:cxn>
                  <a:cxn ang="0">
                    <a:pos x="21" y="9"/>
                  </a:cxn>
                  <a:cxn ang="0">
                    <a:pos x="25" y="10"/>
                  </a:cxn>
                  <a:cxn ang="0">
                    <a:pos x="26" y="6"/>
                  </a:cxn>
                  <a:cxn ang="0">
                    <a:pos x="26" y="6"/>
                  </a:cxn>
                  <a:cxn ang="0">
                    <a:pos x="30" y="7"/>
                  </a:cxn>
                  <a:cxn ang="0">
                    <a:pos x="31" y="3"/>
                  </a:cxn>
                  <a:cxn ang="0">
                    <a:pos x="31" y="3"/>
                  </a:cxn>
                  <a:cxn ang="0">
                    <a:pos x="35" y="4"/>
                  </a:cxn>
                  <a:cxn ang="0">
                    <a:pos x="35" y="0"/>
                  </a:cxn>
                  <a:cxn ang="0">
                    <a:pos x="35" y="0"/>
                  </a:cxn>
                  <a:cxn ang="0">
                    <a:pos x="39" y="1"/>
                  </a:cxn>
                  <a:cxn ang="0">
                    <a:pos x="43" y="0"/>
                  </a:cxn>
                  <a:cxn ang="0">
                    <a:pos x="43" y="0"/>
                  </a:cxn>
                  <a:cxn ang="0">
                    <a:pos x="44" y="4"/>
                  </a:cxn>
                  <a:cxn ang="0">
                    <a:pos x="46" y="7"/>
                  </a:cxn>
                  <a:cxn ang="0">
                    <a:pos x="46" y="7"/>
                  </a:cxn>
                  <a:cxn ang="0">
                    <a:pos x="43" y="10"/>
                  </a:cxn>
                </a:cxnLst>
                <a:rect l="0" t="0" r="r" b="b"/>
                <a:pathLst>
                  <a:path w="46" h="27">
                    <a:moveTo>
                      <a:pt x="3" y="17"/>
                    </a:moveTo>
                    <a:cubicBezTo>
                      <a:pt x="6" y="15"/>
                      <a:pt x="9" y="16"/>
                      <a:pt x="10" y="18"/>
                    </a:cubicBezTo>
                    <a:cubicBezTo>
                      <a:pt x="12" y="20"/>
                      <a:pt x="11" y="24"/>
                      <a:pt x="9" y="25"/>
                    </a:cubicBezTo>
                    <a:cubicBezTo>
                      <a:pt x="6" y="27"/>
                      <a:pt x="3" y="26"/>
                      <a:pt x="2" y="24"/>
                    </a:cubicBezTo>
                    <a:cubicBezTo>
                      <a:pt x="0" y="21"/>
                      <a:pt x="1" y="18"/>
                      <a:pt x="3" y="17"/>
                    </a:cubicBezTo>
                    <a:moveTo>
                      <a:pt x="11" y="17"/>
                    </a:moveTo>
                    <a:lnTo>
                      <a:pt x="12" y="15"/>
                    </a:lnTo>
                    <a:lnTo>
                      <a:pt x="16" y="16"/>
                    </a:lnTo>
                    <a:lnTo>
                      <a:pt x="17" y="12"/>
                    </a:lnTo>
                    <a:moveTo>
                      <a:pt x="17" y="12"/>
                    </a:moveTo>
                    <a:lnTo>
                      <a:pt x="20" y="13"/>
                    </a:lnTo>
                    <a:lnTo>
                      <a:pt x="21" y="9"/>
                    </a:lnTo>
                    <a:moveTo>
                      <a:pt x="21" y="9"/>
                    </a:moveTo>
                    <a:lnTo>
                      <a:pt x="25" y="10"/>
                    </a:lnTo>
                    <a:lnTo>
                      <a:pt x="26" y="6"/>
                    </a:lnTo>
                    <a:moveTo>
                      <a:pt x="26" y="6"/>
                    </a:moveTo>
                    <a:lnTo>
                      <a:pt x="30" y="7"/>
                    </a:lnTo>
                    <a:lnTo>
                      <a:pt x="31" y="3"/>
                    </a:lnTo>
                    <a:moveTo>
                      <a:pt x="31" y="3"/>
                    </a:moveTo>
                    <a:lnTo>
                      <a:pt x="35" y="4"/>
                    </a:lnTo>
                    <a:lnTo>
                      <a:pt x="35" y="0"/>
                    </a:lnTo>
                    <a:moveTo>
                      <a:pt x="35" y="0"/>
                    </a:moveTo>
                    <a:lnTo>
                      <a:pt x="39" y="1"/>
                    </a:lnTo>
                    <a:lnTo>
                      <a:pt x="43" y="0"/>
                    </a:lnTo>
                    <a:moveTo>
                      <a:pt x="43" y="0"/>
                    </a:moveTo>
                    <a:lnTo>
                      <a:pt x="44" y="4"/>
                    </a:lnTo>
                    <a:lnTo>
                      <a:pt x="46" y="7"/>
                    </a:lnTo>
                    <a:moveTo>
                      <a:pt x="46" y="7"/>
                    </a:moveTo>
                    <a:lnTo>
                      <a:pt x="43" y="10"/>
                    </a:lnTo>
                  </a:path>
                </a:pathLst>
              </a:custGeom>
              <a:noFill/>
              <a:ln w="12700" cmpd="sng">
                <a:solidFill>
                  <a:srgbClr val="25221E"/>
                </a:solidFill>
                <a:prstDash val="solid"/>
                <a:round/>
                <a:headEnd/>
                <a:tailEnd/>
              </a:ln>
            </p:spPr>
            <p:txBody>
              <a:bodyPr/>
              <a:lstStyle/>
              <a:p>
                <a:endParaRPr lang="pl-PL"/>
              </a:p>
            </p:txBody>
          </p:sp>
          <p:sp>
            <p:nvSpPr>
              <p:cNvPr id="50866" name="Freeform 690"/>
              <p:cNvSpPr>
                <a:spLocks noEditPoints="1"/>
              </p:cNvSpPr>
              <p:nvPr/>
            </p:nvSpPr>
            <p:spPr bwMode="auto">
              <a:xfrm rot="2624096">
                <a:off x="2253" y="2110"/>
                <a:ext cx="331" cy="204"/>
              </a:xfrm>
              <a:custGeom>
                <a:avLst/>
                <a:gdLst/>
                <a:ahLst/>
                <a:cxnLst>
                  <a:cxn ang="0">
                    <a:pos x="41" y="9"/>
                  </a:cxn>
                  <a:cxn ang="0">
                    <a:pos x="34" y="8"/>
                  </a:cxn>
                  <a:cxn ang="0">
                    <a:pos x="35" y="1"/>
                  </a:cxn>
                  <a:cxn ang="0">
                    <a:pos x="42" y="2"/>
                  </a:cxn>
                  <a:cxn ang="0">
                    <a:pos x="41" y="9"/>
                  </a:cxn>
                  <a:cxn ang="0">
                    <a:pos x="34" y="8"/>
                  </a:cxn>
                  <a:cxn ang="0">
                    <a:pos x="33" y="11"/>
                  </a:cxn>
                  <a:cxn ang="0">
                    <a:pos x="29" y="11"/>
                  </a:cxn>
                  <a:cxn ang="0">
                    <a:pos x="31" y="14"/>
                  </a:cxn>
                  <a:cxn ang="0">
                    <a:pos x="31" y="14"/>
                  </a:cxn>
                  <a:cxn ang="0">
                    <a:pos x="27" y="16"/>
                  </a:cxn>
                  <a:cxn ang="0">
                    <a:pos x="29" y="20"/>
                  </a:cxn>
                  <a:cxn ang="0">
                    <a:pos x="29" y="20"/>
                  </a:cxn>
                  <a:cxn ang="0">
                    <a:pos x="26" y="22"/>
                  </a:cxn>
                  <a:cxn ang="0">
                    <a:pos x="24" y="25"/>
                  </a:cxn>
                  <a:cxn ang="0">
                    <a:pos x="24" y="25"/>
                  </a:cxn>
                  <a:cxn ang="0">
                    <a:pos x="21" y="23"/>
                  </a:cxn>
                  <a:cxn ang="0">
                    <a:pos x="19" y="27"/>
                  </a:cxn>
                  <a:cxn ang="0">
                    <a:pos x="19" y="27"/>
                  </a:cxn>
                  <a:cxn ang="0">
                    <a:pos x="16" y="25"/>
                  </a:cxn>
                  <a:cxn ang="0">
                    <a:pos x="12" y="27"/>
                  </a:cxn>
                  <a:cxn ang="0">
                    <a:pos x="12" y="27"/>
                  </a:cxn>
                  <a:cxn ang="0">
                    <a:pos x="10" y="23"/>
                  </a:cxn>
                  <a:cxn ang="0">
                    <a:pos x="7" y="25"/>
                  </a:cxn>
                  <a:cxn ang="0">
                    <a:pos x="7" y="25"/>
                  </a:cxn>
                  <a:cxn ang="0">
                    <a:pos x="5" y="21"/>
                  </a:cxn>
                  <a:cxn ang="0">
                    <a:pos x="1" y="23"/>
                  </a:cxn>
                  <a:cxn ang="0">
                    <a:pos x="1" y="23"/>
                  </a:cxn>
                  <a:cxn ang="0">
                    <a:pos x="0" y="20"/>
                  </a:cxn>
                </a:cxnLst>
                <a:rect l="0" t="0" r="r" b="b"/>
                <a:pathLst>
                  <a:path w="44" h="27">
                    <a:moveTo>
                      <a:pt x="41" y="9"/>
                    </a:moveTo>
                    <a:cubicBezTo>
                      <a:pt x="39" y="11"/>
                      <a:pt x="36" y="11"/>
                      <a:pt x="34" y="8"/>
                    </a:cubicBezTo>
                    <a:cubicBezTo>
                      <a:pt x="33" y="6"/>
                      <a:pt x="33" y="3"/>
                      <a:pt x="35" y="1"/>
                    </a:cubicBezTo>
                    <a:cubicBezTo>
                      <a:pt x="38" y="0"/>
                      <a:pt x="41" y="0"/>
                      <a:pt x="42" y="2"/>
                    </a:cubicBezTo>
                    <a:cubicBezTo>
                      <a:pt x="44" y="4"/>
                      <a:pt x="44" y="8"/>
                      <a:pt x="41" y="9"/>
                    </a:cubicBezTo>
                    <a:moveTo>
                      <a:pt x="34" y="8"/>
                    </a:moveTo>
                    <a:lnTo>
                      <a:pt x="33" y="11"/>
                    </a:lnTo>
                    <a:lnTo>
                      <a:pt x="29" y="11"/>
                    </a:lnTo>
                    <a:lnTo>
                      <a:pt x="31" y="14"/>
                    </a:lnTo>
                    <a:moveTo>
                      <a:pt x="31" y="14"/>
                    </a:moveTo>
                    <a:lnTo>
                      <a:pt x="27" y="16"/>
                    </a:lnTo>
                    <a:lnTo>
                      <a:pt x="29" y="20"/>
                    </a:lnTo>
                    <a:moveTo>
                      <a:pt x="29" y="20"/>
                    </a:moveTo>
                    <a:lnTo>
                      <a:pt x="26" y="22"/>
                    </a:lnTo>
                    <a:lnTo>
                      <a:pt x="24" y="25"/>
                    </a:lnTo>
                    <a:moveTo>
                      <a:pt x="24" y="25"/>
                    </a:moveTo>
                    <a:lnTo>
                      <a:pt x="21" y="23"/>
                    </a:lnTo>
                    <a:lnTo>
                      <a:pt x="19" y="27"/>
                    </a:lnTo>
                    <a:moveTo>
                      <a:pt x="19" y="27"/>
                    </a:moveTo>
                    <a:lnTo>
                      <a:pt x="16" y="25"/>
                    </a:lnTo>
                    <a:lnTo>
                      <a:pt x="12" y="27"/>
                    </a:lnTo>
                    <a:moveTo>
                      <a:pt x="12" y="27"/>
                    </a:moveTo>
                    <a:lnTo>
                      <a:pt x="10" y="23"/>
                    </a:lnTo>
                    <a:lnTo>
                      <a:pt x="7" y="25"/>
                    </a:lnTo>
                    <a:moveTo>
                      <a:pt x="7" y="25"/>
                    </a:moveTo>
                    <a:lnTo>
                      <a:pt x="5" y="21"/>
                    </a:lnTo>
                    <a:lnTo>
                      <a:pt x="1" y="23"/>
                    </a:lnTo>
                    <a:moveTo>
                      <a:pt x="1" y="23"/>
                    </a:moveTo>
                    <a:lnTo>
                      <a:pt x="0" y="20"/>
                    </a:lnTo>
                  </a:path>
                </a:pathLst>
              </a:custGeom>
              <a:noFill/>
              <a:ln w="12700" cmpd="sng">
                <a:solidFill>
                  <a:srgbClr val="25221E"/>
                </a:solidFill>
                <a:prstDash val="solid"/>
                <a:round/>
                <a:headEnd/>
                <a:tailEnd/>
              </a:ln>
            </p:spPr>
            <p:txBody>
              <a:bodyPr/>
              <a:lstStyle/>
              <a:p>
                <a:endParaRPr lang="pl-PL"/>
              </a:p>
            </p:txBody>
          </p:sp>
          <p:sp>
            <p:nvSpPr>
              <p:cNvPr id="50867" name="Freeform 691"/>
              <p:cNvSpPr>
                <a:spLocks noEditPoints="1"/>
              </p:cNvSpPr>
              <p:nvPr/>
            </p:nvSpPr>
            <p:spPr bwMode="auto">
              <a:xfrm rot="2624096">
                <a:off x="1831" y="1975"/>
                <a:ext cx="377" cy="128"/>
              </a:xfrm>
              <a:custGeom>
                <a:avLst/>
                <a:gdLst/>
                <a:ahLst/>
                <a:cxnLst>
                  <a:cxn ang="0">
                    <a:pos x="6" y="1"/>
                  </a:cxn>
                  <a:cxn ang="0">
                    <a:pos x="10" y="6"/>
                  </a:cxn>
                  <a:cxn ang="0">
                    <a:pos x="5" y="11"/>
                  </a:cxn>
                  <a:cxn ang="0">
                    <a:pos x="0" y="5"/>
                  </a:cxn>
                  <a:cxn ang="0">
                    <a:pos x="6" y="1"/>
                  </a:cxn>
                  <a:cxn ang="0">
                    <a:pos x="10" y="8"/>
                  </a:cxn>
                  <a:cxn ang="0">
                    <a:pos x="14" y="6"/>
                  </a:cxn>
                  <a:cxn ang="0">
                    <a:pos x="16" y="9"/>
                  </a:cxn>
                  <a:cxn ang="0">
                    <a:pos x="17" y="6"/>
                  </a:cxn>
                  <a:cxn ang="0">
                    <a:pos x="17" y="6"/>
                  </a:cxn>
                  <a:cxn ang="0">
                    <a:pos x="21" y="7"/>
                  </a:cxn>
                  <a:cxn ang="0">
                    <a:pos x="22" y="3"/>
                  </a:cxn>
                  <a:cxn ang="0">
                    <a:pos x="22" y="3"/>
                  </a:cxn>
                  <a:cxn ang="0">
                    <a:pos x="25" y="4"/>
                  </a:cxn>
                  <a:cxn ang="0">
                    <a:pos x="29" y="3"/>
                  </a:cxn>
                  <a:cxn ang="0">
                    <a:pos x="29" y="3"/>
                  </a:cxn>
                  <a:cxn ang="0">
                    <a:pos x="30" y="7"/>
                  </a:cxn>
                  <a:cxn ang="0">
                    <a:pos x="34" y="5"/>
                  </a:cxn>
                  <a:cxn ang="0">
                    <a:pos x="34" y="5"/>
                  </a:cxn>
                  <a:cxn ang="0">
                    <a:pos x="35" y="9"/>
                  </a:cxn>
                  <a:cxn ang="0">
                    <a:pos x="39" y="8"/>
                  </a:cxn>
                  <a:cxn ang="0">
                    <a:pos x="39" y="8"/>
                  </a:cxn>
                  <a:cxn ang="0">
                    <a:pos x="40" y="12"/>
                  </a:cxn>
                  <a:cxn ang="0">
                    <a:pos x="44" y="11"/>
                  </a:cxn>
                  <a:cxn ang="0">
                    <a:pos x="44" y="11"/>
                  </a:cxn>
                  <a:cxn ang="0">
                    <a:pos x="45" y="14"/>
                  </a:cxn>
                  <a:cxn ang="0">
                    <a:pos x="49" y="13"/>
                  </a:cxn>
                  <a:cxn ang="0">
                    <a:pos x="49" y="13"/>
                  </a:cxn>
                  <a:cxn ang="0">
                    <a:pos x="50" y="17"/>
                  </a:cxn>
                </a:cxnLst>
                <a:rect l="0" t="0" r="r" b="b"/>
                <a:pathLst>
                  <a:path w="50" h="17">
                    <a:moveTo>
                      <a:pt x="6" y="1"/>
                    </a:moveTo>
                    <a:cubicBezTo>
                      <a:pt x="9" y="1"/>
                      <a:pt x="11" y="4"/>
                      <a:pt x="10" y="6"/>
                    </a:cubicBezTo>
                    <a:cubicBezTo>
                      <a:pt x="10" y="9"/>
                      <a:pt x="7" y="11"/>
                      <a:pt x="5" y="11"/>
                    </a:cubicBezTo>
                    <a:cubicBezTo>
                      <a:pt x="2" y="10"/>
                      <a:pt x="0" y="8"/>
                      <a:pt x="0" y="5"/>
                    </a:cubicBezTo>
                    <a:cubicBezTo>
                      <a:pt x="1" y="2"/>
                      <a:pt x="3" y="0"/>
                      <a:pt x="6" y="1"/>
                    </a:cubicBezTo>
                    <a:moveTo>
                      <a:pt x="10" y="8"/>
                    </a:moveTo>
                    <a:lnTo>
                      <a:pt x="14" y="6"/>
                    </a:lnTo>
                    <a:lnTo>
                      <a:pt x="16" y="9"/>
                    </a:lnTo>
                    <a:lnTo>
                      <a:pt x="17" y="6"/>
                    </a:lnTo>
                    <a:moveTo>
                      <a:pt x="17" y="6"/>
                    </a:moveTo>
                    <a:lnTo>
                      <a:pt x="21" y="7"/>
                    </a:lnTo>
                    <a:lnTo>
                      <a:pt x="22" y="3"/>
                    </a:lnTo>
                    <a:moveTo>
                      <a:pt x="22" y="3"/>
                    </a:moveTo>
                    <a:lnTo>
                      <a:pt x="25" y="4"/>
                    </a:lnTo>
                    <a:lnTo>
                      <a:pt x="29" y="3"/>
                    </a:lnTo>
                    <a:moveTo>
                      <a:pt x="29" y="3"/>
                    </a:moveTo>
                    <a:lnTo>
                      <a:pt x="30" y="7"/>
                    </a:lnTo>
                    <a:lnTo>
                      <a:pt x="34" y="5"/>
                    </a:lnTo>
                    <a:moveTo>
                      <a:pt x="34" y="5"/>
                    </a:moveTo>
                    <a:lnTo>
                      <a:pt x="35" y="9"/>
                    </a:lnTo>
                    <a:lnTo>
                      <a:pt x="39" y="8"/>
                    </a:lnTo>
                    <a:moveTo>
                      <a:pt x="39" y="8"/>
                    </a:moveTo>
                    <a:lnTo>
                      <a:pt x="40" y="12"/>
                    </a:lnTo>
                    <a:lnTo>
                      <a:pt x="44" y="11"/>
                    </a:lnTo>
                    <a:moveTo>
                      <a:pt x="44" y="11"/>
                    </a:moveTo>
                    <a:lnTo>
                      <a:pt x="45" y="14"/>
                    </a:lnTo>
                    <a:lnTo>
                      <a:pt x="49" y="13"/>
                    </a:lnTo>
                    <a:moveTo>
                      <a:pt x="49" y="13"/>
                    </a:moveTo>
                    <a:lnTo>
                      <a:pt x="50" y="17"/>
                    </a:lnTo>
                  </a:path>
                </a:pathLst>
              </a:custGeom>
              <a:noFill/>
              <a:ln w="12700" cmpd="sng">
                <a:solidFill>
                  <a:srgbClr val="25221E"/>
                </a:solidFill>
                <a:prstDash val="solid"/>
                <a:round/>
                <a:headEnd/>
                <a:tailEnd/>
              </a:ln>
            </p:spPr>
            <p:txBody>
              <a:bodyPr/>
              <a:lstStyle/>
              <a:p>
                <a:endParaRPr lang="pl-PL"/>
              </a:p>
            </p:txBody>
          </p:sp>
          <p:sp>
            <p:nvSpPr>
              <p:cNvPr id="50868" name="Freeform 692"/>
              <p:cNvSpPr>
                <a:spLocks noEditPoints="1"/>
              </p:cNvSpPr>
              <p:nvPr/>
            </p:nvSpPr>
            <p:spPr bwMode="auto">
              <a:xfrm rot="2624096">
                <a:off x="1763" y="2169"/>
                <a:ext cx="242" cy="242"/>
              </a:xfrm>
              <a:custGeom>
                <a:avLst/>
                <a:gdLst/>
                <a:ahLst/>
                <a:cxnLst>
                  <a:cxn ang="0">
                    <a:pos x="2" y="22"/>
                  </a:cxn>
                  <a:cxn ang="0">
                    <a:pos x="9" y="22"/>
                  </a:cxn>
                  <a:cxn ang="0">
                    <a:pos x="9" y="30"/>
                  </a:cxn>
                  <a:cxn ang="0">
                    <a:pos x="2" y="30"/>
                  </a:cxn>
                  <a:cxn ang="0">
                    <a:pos x="2" y="22"/>
                  </a:cxn>
                  <a:cxn ang="0">
                    <a:pos x="11" y="23"/>
                  </a:cxn>
                  <a:cxn ang="0">
                    <a:pos x="11" y="20"/>
                  </a:cxn>
                  <a:cxn ang="0">
                    <a:pos x="15" y="20"/>
                  </a:cxn>
                  <a:cxn ang="0">
                    <a:pos x="13" y="17"/>
                  </a:cxn>
                  <a:cxn ang="0">
                    <a:pos x="13" y="17"/>
                  </a:cxn>
                  <a:cxn ang="0">
                    <a:pos x="16" y="14"/>
                  </a:cxn>
                  <a:cxn ang="0">
                    <a:pos x="13" y="11"/>
                  </a:cxn>
                  <a:cxn ang="0">
                    <a:pos x="13" y="11"/>
                  </a:cxn>
                  <a:cxn ang="0">
                    <a:pos x="16" y="9"/>
                  </a:cxn>
                  <a:cxn ang="0">
                    <a:pos x="17" y="5"/>
                  </a:cxn>
                  <a:cxn ang="0">
                    <a:pos x="17" y="5"/>
                  </a:cxn>
                  <a:cxn ang="0">
                    <a:pos x="21" y="6"/>
                  </a:cxn>
                  <a:cxn ang="0">
                    <a:pos x="22" y="3"/>
                  </a:cxn>
                  <a:cxn ang="0">
                    <a:pos x="22" y="3"/>
                  </a:cxn>
                  <a:cxn ang="0">
                    <a:pos x="26" y="4"/>
                  </a:cxn>
                  <a:cxn ang="0">
                    <a:pos x="27" y="0"/>
                  </a:cxn>
                  <a:cxn ang="0">
                    <a:pos x="27" y="0"/>
                  </a:cxn>
                  <a:cxn ang="0">
                    <a:pos x="31" y="1"/>
                  </a:cxn>
                  <a:cxn ang="0">
                    <a:pos x="32" y="4"/>
                  </a:cxn>
                  <a:cxn ang="0">
                    <a:pos x="32" y="4"/>
                  </a:cxn>
                  <a:cxn ang="0">
                    <a:pos x="29" y="6"/>
                  </a:cxn>
                  <a:cxn ang="0">
                    <a:pos x="30" y="10"/>
                  </a:cxn>
                  <a:cxn ang="0">
                    <a:pos x="30" y="10"/>
                  </a:cxn>
                  <a:cxn ang="0">
                    <a:pos x="27" y="12"/>
                  </a:cxn>
                </a:cxnLst>
                <a:rect l="0" t="0" r="r" b="b"/>
                <a:pathLst>
                  <a:path w="32" h="32">
                    <a:moveTo>
                      <a:pt x="2" y="22"/>
                    </a:moveTo>
                    <a:cubicBezTo>
                      <a:pt x="4" y="20"/>
                      <a:pt x="7" y="20"/>
                      <a:pt x="9" y="22"/>
                    </a:cubicBezTo>
                    <a:cubicBezTo>
                      <a:pt x="11" y="24"/>
                      <a:pt x="11" y="28"/>
                      <a:pt x="9" y="30"/>
                    </a:cubicBezTo>
                    <a:cubicBezTo>
                      <a:pt x="7" y="32"/>
                      <a:pt x="4" y="32"/>
                      <a:pt x="2" y="30"/>
                    </a:cubicBezTo>
                    <a:cubicBezTo>
                      <a:pt x="0" y="28"/>
                      <a:pt x="0" y="24"/>
                      <a:pt x="2" y="22"/>
                    </a:cubicBezTo>
                    <a:moveTo>
                      <a:pt x="11" y="23"/>
                    </a:moveTo>
                    <a:lnTo>
                      <a:pt x="11" y="20"/>
                    </a:lnTo>
                    <a:lnTo>
                      <a:pt x="15" y="20"/>
                    </a:lnTo>
                    <a:lnTo>
                      <a:pt x="13" y="17"/>
                    </a:lnTo>
                    <a:moveTo>
                      <a:pt x="13" y="17"/>
                    </a:moveTo>
                    <a:lnTo>
                      <a:pt x="16" y="14"/>
                    </a:lnTo>
                    <a:lnTo>
                      <a:pt x="13" y="11"/>
                    </a:lnTo>
                    <a:moveTo>
                      <a:pt x="13" y="11"/>
                    </a:moveTo>
                    <a:lnTo>
                      <a:pt x="16" y="9"/>
                    </a:lnTo>
                    <a:lnTo>
                      <a:pt x="17" y="5"/>
                    </a:lnTo>
                    <a:moveTo>
                      <a:pt x="17" y="5"/>
                    </a:moveTo>
                    <a:lnTo>
                      <a:pt x="21" y="6"/>
                    </a:lnTo>
                    <a:lnTo>
                      <a:pt x="22" y="3"/>
                    </a:lnTo>
                    <a:moveTo>
                      <a:pt x="22" y="3"/>
                    </a:moveTo>
                    <a:lnTo>
                      <a:pt x="26" y="4"/>
                    </a:lnTo>
                    <a:lnTo>
                      <a:pt x="27" y="0"/>
                    </a:lnTo>
                    <a:moveTo>
                      <a:pt x="27" y="0"/>
                    </a:moveTo>
                    <a:lnTo>
                      <a:pt x="31" y="1"/>
                    </a:lnTo>
                    <a:lnTo>
                      <a:pt x="32" y="4"/>
                    </a:lnTo>
                    <a:moveTo>
                      <a:pt x="32" y="4"/>
                    </a:moveTo>
                    <a:lnTo>
                      <a:pt x="29" y="6"/>
                    </a:lnTo>
                    <a:lnTo>
                      <a:pt x="30" y="10"/>
                    </a:lnTo>
                    <a:moveTo>
                      <a:pt x="30" y="10"/>
                    </a:moveTo>
                    <a:lnTo>
                      <a:pt x="27" y="12"/>
                    </a:lnTo>
                  </a:path>
                </a:pathLst>
              </a:custGeom>
              <a:noFill/>
              <a:ln w="12700" cmpd="sng">
                <a:solidFill>
                  <a:srgbClr val="25221E"/>
                </a:solidFill>
                <a:prstDash val="solid"/>
                <a:round/>
                <a:headEnd/>
                <a:tailEnd/>
              </a:ln>
            </p:spPr>
            <p:txBody>
              <a:bodyPr/>
              <a:lstStyle/>
              <a:p>
                <a:endParaRPr lang="pl-PL"/>
              </a:p>
            </p:txBody>
          </p:sp>
          <p:sp>
            <p:nvSpPr>
              <p:cNvPr id="50869" name="Freeform 693"/>
              <p:cNvSpPr>
                <a:spLocks noEditPoints="1"/>
              </p:cNvSpPr>
              <p:nvPr/>
            </p:nvSpPr>
            <p:spPr bwMode="auto">
              <a:xfrm rot="2624096">
                <a:off x="2294" y="1887"/>
                <a:ext cx="83" cy="377"/>
              </a:xfrm>
              <a:custGeom>
                <a:avLst/>
                <a:gdLst/>
                <a:ahLst/>
                <a:cxnLst>
                  <a:cxn ang="0">
                    <a:pos x="10" y="5"/>
                  </a:cxn>
                  <a:cxn ang="0">
                    <a:pos x="5" y="10"/>
                  </a:cxn>
                  <a:cxn ang="0">
                    <a:pos x="0" y="5"/>
                  </a:cxn>
                  <a:cxn ang="0">
                    <a:pos x="5" y="0"/>
                  </a:cxn>
                  <a:cxn ang="0">
                    <a:pos x="10" y="5"/>
                  </a:cxn>
                  <a:cxn ang="0">
                    <a:pos x="4" y="11"/>
                  </a:cxn>
                  <a:cxn ang="0">
                    <a:pos x="7" y="12"/>
                  </a:cxn>
                  <a:cxn ang="0">
                    <a:pos x="4" y="15"/>
                  </a:cxn>
                  <a:cxn ang="0">
                    <a:pos x="7" y="18"/>
                  </a:cxn>
                  <a:cxn ang="0">
                    <a:pos x="7" y="18"/>
                  </a:cxn>
                  <a:cxn ang="0">
                    <a:pos x="4" y="21"/>
                  </a:cxn>
                  <a:cxn ang="0">
                    <a:pos x="7" y="23"/>
                  </a:cxn>
                  <a:cxn ang="0">
                    <a:pos x="7" y="24"/>
                  </a:cxn>
                  <a:cxn ang="0">
                    <a:pos x="4" y="26"/>
                  </a:cxn>
                  <a:cxn ang="0">
                    <a:pos x="7" y="29"/>
                  </a:cxn>
                  <a:cxn ang="0">
                    <a:pos x="7" y="29"/>
                  </a:cxn>
                  <a:cxn ang="0">
                    <a:pos x="4" y="30"/>
                  </a:cxn>
                  <a:cxn ang="0">
                    <a:pos x="5" y="34"/>
                  </a:cxn>
                  <a:cxn ang="0">
                    <a:pos x="5" y="34"/>
                  </a:cxn>
                  <a:cxn ang="0">
                    <a:pos x="1" y="35"/>
                  </a:cxn>
                  <a:cxn ang="0">
                    <a:pos x="2" y="39"/>
                  </a:cxn>
                  <a:cxn ang="0">
                    <a:pos x="2" y="39"/>
                  </a:cxn>
                  <a:cxn ang="0">
                    <a:pos x="1" y="43"/>
                  </a:cxn>
                  <a:cxn ang="0">
                    <a:pos x="4" y="44"/>
                  </a:cxn>
                  <a:cxn ang="0">
                    <a:pos x="4" y="44"/>
                  </a:cxn>
                  <a:cxn ang="0">
                    <a:pos x="6" y="47"/>
                  </a:cxn>
                  <a:cxn ang="0">
                    <a:pos x="10" y="46"/>
                  </a:cxn>
                  <a:cxn ang="0">
                    <a:pos x="10" y="46"/>
                  </a:cxn>
                  <a:cxn ang="0">
                    <a:pos x="11" y="50"/>
                  </a:cxn>
                </a:cxnLst>
                <a:rect l="0" t="0" r="r" b="b"/>
                <a:pathLst>
                  <a:path w="11" h="50">
                    <a:moveTo>
                      <a:pt x="10" y="5"/>
                    </a:moveTo>
                    <a:cubicBezTo>
                      <a:pt x="10" y="8"/>
                      <a:pt x="8" y="10"/>
                      <a:pt x="5" y="10"/>
                    </a:cubicBezTo>
                    <a:cubicBezTo>
                      <a:pt x="2" y="10"/>
                      <a:pt x="0" y="8"/>
                      <a:pt x="0" y="5"/>
                    </a:cubicBezTo>
                    <a:cubicBezTo>
                      <a:pt x="0" y="2"/>
                      <a:pt x="2" y="0"/>
                      <a:pt x="5" y="0"/>
                    </a:cubicBezTo>
                    <a:cubicBezTo>
                      <a:pt x="8" y="0"/>
                      <a:pt x="10" y="2"/>
                      <a:pt x="10" y="5"/>
                    </a:cubicBezTo>
                    <a:moveTo>
                      <a:pt x="4" y="11"/>
                    </a:moveTo>
                    <a:lnTo>
                      <a:pt x="7" y="12"/>
                    </a:lnTo>
                    <a:lnTo>
                      <a:pt x="4" y="15"/>
                    </a:lnTo>
                    <a:lnTo>
                      <a:pt x="7" y="18"/>
                    </a:lnTo>
                    <a:moveTo>
                      <a:pt x="7" y="18"/>
                    </a:moveTo>
                    <a:lnTo>
                      <a:pt x="4" y="21"/>
                    </a:lnTo>
                    <a:lnTo>
                      <a:pt x="7" y="23"/>
                    </a:lnTo>
                    <a:moveTo>
                      <a:pt x="7" y="24"/>
                    </a:moveTo>
                    <a:lnTo>
                      <a:pt x="4" y="26"/>
                    </a:lnTo>
                    <a:lnTo>
                      <a:pt x="7" y="29"/>
                    </a:lnTo>
                    <a:moveTo>
                      <a:pt x="7" y="29"/>
                    </a:moveTo>
                    <a:lnTo>
                      <a:pt x="4" y="30"/>
                    </a:lnTo>
                    <a:lnTo>
                      <a:pt x="5" y="34"/>
                    </a:lnTo>
                    <a:moveTo>
                      <a:pt x="5" y="34"/>
                    </a:moveTo>
                    <a:lnTo>
                      <a:pt x="1" y="35"/>
                    </a:lnTo>
                    <a:lnTo>
                      <a:pt x="2" y="39"/>
                    </a:lnTo>
                    <a:moveTo>
                      <a:pt x="2" y="39"/>
                    </a:moveTo>
                    <a:lnTo>
                      <a:pt x="1" y="43"/>
                    </a:lnTo>
                    <a:lnTo>
                      <a:pt x="4" y="44"/>
                    </a:lnTo>
                    <a:moveTo>
                      <a:pt x="4" y="44"/>
                    </a:moveTo>
                    <a:lnTo>
                      <a:pt x="6" y="47"/>
                    </a:lnTo>
                    <a:lnTo>
                      <a:pt x="10" y="46"/>
                    </a:lnTo>
                    <a:moveTo>
                      <a:pt x="10" y="46"/>
                    </a:moveTo>
                    <a:lnTo>
                      <a:pt x="11" y="50"/>
                    </a:lnTo>
                  </a:path>
                </a:pathLst>
              </a:custGeom>
              <a:noFill/>
              <a:ln w="12700" cmpd="sng">
                <a:solidFill>
                  <a:srgbClr val="25221E"/>
                </a:solidFill>
                <a:prstDash val="solid"/>
                <a:round/>
                <a:headEnd/>
                <a:tailEnd/>
              </a:ln>
            </p:spPr>
            <p:txBody>
              <a:bodyPr/>
              <a:lstStyle/>
              <a:p>
                <a:endParaRPr lang="pl-PL"/>
              </a:p>
            </p:txBody>
          </p:sp>
          <p:sp>
            <p:nvSpPr>
              <p:cNvPr id="50870" name="Freeform 694"/>
              <p:cNvSpPr>
                <a:spLocks noEditPoints="1"/>
              </p:cNvSpPr>
              <p:nvPr/>
            </p:nvSpPr>
            <p:spPr bwMode="auto">
              <a:xfrm rot="2624096">
                <a:off x="2027" y="2312"/>
                <a:ext cx="287" cy="316"/>
              </a:xfrm>
              <a:custGeom>
                <a:avLst/>
                <a:gdLst/>
                <a:ahLst/>
                <a:cxnLst>
                  <a:cxn ang="0">
                    <a:pos x="28" y="40"/>
                  </a:cxn>
                  <a:cxn ang="0">
                    <a:pos x="29" y="33"/>
                  </a:cxn>
                  <a:cxn ang="0">
                    <a:pos x="36" y="33"/>
                  </a:cxn>
                  <a:cxn ang="0">
                    <a:pos x="36" y="40"/>
                  </a:cxn>
                  <a:cxn ang="0">
                    <a:pos x="28" y="40"/>
                  </a:cxn>
                  <a:cxn ang="0">
                    <a:pos x="29" y="32"/>
                  </a:cxn>
                  <a:cxn ang="0">
                    <a:pos x="25" y="32"/>
                  </a:cxn>
                  <a:cxn ang="0">
                    <a:pos x="25" y="28"/>
                  </a:cxn>
                  <a:cxn ang="0">
                    <a:pos x="22" y="28"/>
                  </a:cxn>
                  <a:cxn ang="0">
                    <a:pos x="21" y="28"/>
                  </a:cxn>
                  <a:cxn ang="0">
                    <a:pos x="22" y="24"/>
                  </a:cxn>
                  <a:cxn ang="0">
                    <a:pos x="18" y="24"/>
                  </a:cxn>
                  <a:cxn ang="0">
                    <a:pos x="18" y="24"/>
                  </a:cxn>
                  <a:cxn ang="0">
                    <a:pos x="18" y="20"/>
                  </a:cxn>
                  <a:cxn ang="0">
                    <a:pos x="14" y="20"/>
                  </a:cxn>
                  <a:cxn ang="0">
                    <a:pos x="14" y="19"/>
                  </a:cxn>
                  <a:cxn ang="0">
                    <a:pos x="16" y="16"/>
                  </a:cxn>
                  <a:cxn ang="0">
                    <a:pos x="13" y="14"/>
                  </a:cxn>
                  <a:cxn ang="0">
                    <a:pos x="13" y="14"/>
                  </a:cxn>
                  <a:cxn ang="0">
                    <a:pos x="15" y="11"/>
                  </a:cxn>
                  <a:cxn ang="0">
                    <a:pos x="12" y="9"/>
                  </a:cxn>
                  <a:cxn ang="0">
                    <a:pos x="12" y="9"/>
                  </a:cxn>
                  <a:cxn ang="0">
                    <a:pos x="11" y="5"/>
                  </a:cxn>
                  <a:cxn ang="0">
                    <a:pos x="7" y="6"/>
                  </a:cxn>
                  <a:cxn ang="0">
                    <a:pos x="7" y="6"/>
                  </a:cxn>
                  <a:cxn ang="0">
                    <a:pos x="6" y="2"/>
                  </a:cxn>
                  <a:cxn ang="0">
                    <a:pos x="2" y="4"/>
                  </a:cxn>
                  <a:cxn ang="0">
                    <a:pos x="2" y="4"/>
                  </a:cxn>
                  <a:cxn ang="0">
                    <a:pos x="0" y="0"/>
                  </a:cxn>
                </a:cxnLst>
                <a:rect l="0" t="0" r="r" b="b"/>
                <a:pathLst>
                  <a:path w="38" h="42">
                    <a:moveTo>
                      <a:pt x="28" y="40"/>
                    </a:moveTo>
                    <a:cubicBezTo>
                      <a:pt x="26" y="38"/>
                      <a:pt x="27" y="35"/>
                      <a:pt x="29" y="33"/>
                    </a:cubicBezTo>
                    <a:cubicBezTo>
                      <a:pt x="31" y="31"/>
                      <a:pt x="34" y="31"/>
                      <a:pt x="36" y="33"/>
                    </a:cubicBezTo>
                    <a:cubicBezTo>
                      <a:pt x="38" y="35"/>
                      <a:pt x="38" y="39"/>
                      <a:pt x="36" y="40"/>
                    </a:cubicBezTo>
                    <a:cubicBezTo>
                      <a:pt x="33" y="42"/>
                      <a:pt x="30" y="42"/>
                      <a:pt x="28" y="40"/>
                    </a:cubicBezTo>
                    <a:moveTo>
                      <a:pt x="29" y="32"/>
                    </a:moveTo>
                    <a:lnTo>
                      <a:pt x="25" y="32"/>
                    </a:lnTo>
                    <a:lnTo>
                      <a:pt x="25" y="28"/>
                    </a:lnTo>
                    <a:lnTo>
                      <a:pt x="22" y="28"/>
                    </a:lnTo>
                    <a:moveTo>
                      <a:pt x="21" y="28"/>
                    </a:moveTo>
                    <a:lnTo>
                      <a:pt x="22" y="24"/>
                    </a:lnTo>
                    <a:lnTo>
                      <a:pt x="18" y="24"/>
                    </a:lnTo>
                    <a:moveTo>
                      <a:pt x="18" y="24"/>
                    </a:moveTo>
                    <a:lnTo>
                      <a:pt x="18" y="20"/>
                    </a:lnTo>
                    <a:lnTo>
                      <a:pt x="14" y="20"/>
                    </a:lnTo>
                    <a:moveTo>
                      <a:pt x="14" y="19"/>
                    </a:moveTo>
                    <a:lnTo>
                      <a:pt x="16" y="16"/>
                    </a:lnTo>
                    <a:lnTo>
                      <a:pt x="13" y="14"/>
                    </a:lnTo>
                    <a:moveTo>
                      <a:pt x="13" y="14"/>
                    </a:moveTo>
                    <a:lnTo>
                      <a:pt x="15" y="11"/>
                    </a:lnTo>
                    <a:lnTo>
                      <a:pt x="12" y="9"/>
                    </a:lnTo>
                    <a:moveTo>
                      <a:pt x="12" y="9"/>
                    </a:moveTo>
                    <a:lnTo>
                      <a:pt x="11" y="5"/>
                    </a:lnTo>
                    <a:lnTo>
                      <a:pt x="7" y="6"/>
                    </a:lnTo>
                    <a:moveTo>
                      <a:pt x="7" y="6"/>
                    </a:moveTo>
                    <a:lnTo>
                      <a:pt x="6" y="2"/>
                    </a:lnTo>
                    <a:lnTo>
                      <a:pt x="2" y="4"/>
                    </a:lnTo>
                    <a:moveTo>
                      <a:pt x="2" y="4"/>
                    </a:moveTo>
                    <a:lnTo>
                      <a:pt x="0" y="0"/>
                    </a:lnTo>
                  </a:path>
                </a:pathLst>
              </a:custGeom>
              <a:noFill/>
              <a:ln w="12700" cmpd="sng">
                <a:solidFill>
                  <a:srgbClr val="25221E"/>
                </a:solidFill>
                <a:prstDash val="solid"/>
                <a:round/>
                <a:headEnd/>
                <a:tailEnd/>
              </a:ln>
            </p:spPr>
            <p:txBody>
              <a:bodyPr/>
              <a:lstStyle/>
              <a:p>
                <a:endParaRPr lang="pl-PL"/>
              </a:p>
            </p:txBody>
          </p:sp>
          <p:sp>
            <p:nvSpPr>
              <p:cNvPr id="50871" name="Freeform 695"/>
              <p:cNvSpPr>
                <a:spLocks noEditPoints="1"/>
              </p:cNvSpPr>
              <p:nvPr/>
            </p:nvSpPr>
            <p:spPr bwMode="auto">
              <a:xfrm rot="2624096">
                <a:off x="1757" y="2032"/>
                <a:ext cx="279" cy="174"/>
              </a:xfrm>
              <a:custGeom>
                <a:avLst/>
                <a:gdLst/>
                <a:ahLst/>
                <a:cxnLst>
                  <a:cxn ang="0">
                    <a:pos x="3" y="13"/>
                  </a:cxn>
                  <a:cxn ang="0">
                    <a:pos x="10" y="15"/>
                  </a:cxn>
                  <a:cxn ang="0">
                    <a:pos x="9" y="22"/>
                  </a:cxn>
                  <a:cxn ang="0">
                    <a:pos x="2" y="21"/>
                  </a:cxn>
                  <a:cxn ang="0">
                    <a:pos x="3" y="13"/>
                  </a:cxn>
                  <a:cxn ang="0">
                    <a:pos x="11" y="15"/>
                  </a:cxn>
                  <a:cxn ang="0">
                    <a:pos x="11" y="12"/>
                  </a:cxn>
                  <a:cxn ang="0">
                    <a:pos x="15" y="13"/>
                  </a:cxn>
                  <a:cxn ang="0">
                    <a:pos x="16" y="9"/>
                  </a:cxn>
                  <a:cxn ang="0">
                    <a:pos x="16" y="9"/>
                  </a:cxn>
                  <a:cxn ang="0">
                    <a:pos x="20" y="9"/>
                  </a:cxn>
                  <a:cxn ang="0">
                    <a:pos x="23" y="7"/>
                  </a:cxn>
                  <a:cxn ang="0">
                    <a:pos x="23" y="7"/>
                  </a:cxn>
                  <a:cxn ang="0">
                    <a:pos x="25" y="10"/>
                  </a:cxn>
                  <a:cxn ang="0">
                    <a:pos x="29" y="8"/>
                  </a:cxn>
                  <a:cxn ang="0">
                    <a:pos x="29" y="8"/>
                  </a:cxn>
                  <a:cxn ang="0">
                    <a:pos x="31" y="12"/>
                  </a:cxn>
                  <a:cxn ang="0">
                    <a:pos x="32" y="8"/>
                  </a:cxn>
                  <a:cxn ang="0">
                    <a:pos x="32" y="8"/>
                  </a:cxn>
                  <a:cxn ang="0">
                    <a:pos x="36" y="9"/>
                  </a:cxn>
                  <a:cxn ang="0">
                    <a:pos x="37" y="4"/>
                  </a:cxn>
                  <a:cxn ang="0">
                    <a:pos x="37" y="5"/>
                  </a:cxn>
                  <a:cxn ang="0">
                    <a:pos x="34" y="1"/>
                  </a:cxn>
                  <a:cxn ang="0">
                    <a:pos x="31" y="4"/>
                  </a:cxn>
                  <a:cxn ang="0">
                    <a:pos x="31" y="4"/>
                  </a:cxn>
                  <a:cxn ang="0">
                    <a:pos x="29" y="1"/>
                  </a:cxn>
                  <a:cxn ang="0">
                    <a:pos x="26" y="3"/>
                  </a:cxn>
                  <a:cxn ang="0">
                    <a:pos x="26" y="3"/>
                  </a:cxn>
                  <a:cxn ang="0">
                    <a:pos x="23" y="0"/>
                  </a:cxn>
                </a:cxnLst>
                <a:rect l="0" t="0" r="r" b="b"/>
                <a:pathLst>
                  <a:path w="37" h="23">
                    <a:moveTo>
                      <a:pt x="3" y="13"/>
                    </a:moveTo>
                    <a:cubicBezTo>
                      <a:pt x="5" y="12"/>
                      <a:pt x="8" y="12"/>
                      <a:pt x="10" y="15"/>
                    </a:cubicBezTo>
                    <a:cubicBezTo>
                      <a:pt x="11" y="17"/>
                      <a:pt x="11" y="20"/>
                      <a:pt x="9" y="22"/>
                    </a:cubicBezTo>
                    <a:cubicBezTo>
                      <a:pt x="6" y="23"/>
                      <a:pt x="3" y="23"/>
                      <a:pt x="2" y="21"/>
                    </a:cubicBezTo>
                    <a:cubicBezTo>
                      <a:pt x="0" y="18"/>
                      <a:pt x="0" y="15"/>
                      <a:pt x="3" y="13"/>
                    </a:cubicBezTo>
                    <a:moveTo>
                      <a:pt x="11" y="15"/>
                    </a:moveTo>
                    <a:lnTo>
                      <a:pt x="11" y="12"/>
                    </a:lnTo>
                    <a:lnTo>
                      <a:pt x="15" y="13"/>
                    </a:lnTo>
                    <a:lnTo>
                      <a:pt x="16" y="9"/>
                    </a:lnTo>
                    <a:moveTo>
                      <a:pt x="16" y="9"/>
                    </a:moveTo>
                    <a:lnTo>
                      <a:pt x="20" y="9"/>
                    </a:lnTo>
                    <a:lnTo>
                      <a:pt x="23" y="7"/>
                    </a:lnTo>
                    <a:moveTo>
                      <a:pt x="23" y="7"/>
                    </a:moveTo>
                    <a:lnTo>
                      <a:pt x="25" y="10"/>
                    </a:lnTo>
                    <a:lnTo>
                      <a:pt x="29" y="8"/>
                    </a:lnTo>
                    <a:moveTo>
                      <a:pt x="29" y="8"/>
                    </a:moveTo>
                    <a:lnTo>
                      <a:pt x="31" y="12"/>
                    </a:lnTo>
                    <a:lnTo>
                      <a:pt x="32" y="8"/>
                    </a:lnTo>
                    <a:moveTo>
                      <a:pt x="32" y="8"/>
                    </a:moveTo>
                    <a:lnTo>
                      <a:pt x="36" y="9"/>
                    </a:lnTo>
                    <a:lnTo>
                      <a:pt x="37" y="4"/>
                    </a:lnTo>
                    <a:moveTo>
                      <a:pt x="37" y="5"/>
                    </a:moveTo>
                    <a:lnTo>
                      <a:pt x="34" y="1"/>
                    </a:lnTo>
                    <a:lnTo>
                      <a:pt x="31" y="4"/>
                    </a:lnTo>
                    <a:moveTo>
                      <a:pt x="31" y="4"/>
                    </a:moveTo>
                    <a:lnTo>
                      <a:pt x="29" y="1"/>
                    </a:lnTo>
                    <a:lnTo>
                      <a:pt x="26" y="3"/>
                    </a:lnTo>
                    <a:moveTo>
                      <a:pt x="26" y="3"/>
                    </a:moveTo>
                    <a:lnTo>
                      <a:pt x="23" y="0"/>
                    </a:lnTo>
                  </a:path>
                </a:pathLst>
              </a:custGeom>
              <a:noFill/>
              <a:ln w="12700" cmpd="sng">
                <a:solidFill>
                  <a:srgbClr val="25221E"/>
                </a:solidFill>
                <a:prstDash val="solid"/>
                <a:round/>
                <a:headEnd/>
                <a:tailEnd/>
              </a:ln>
            </p:spPr>
            <p:txBody>
              <a:bodyPr/>
              <a:lstStyle/>
              <a:p>
                <a:endParaRPr lang="pl-PL"/>
              </a:p>
            </p:txBody>
          </p:sp>
          <p:sp>
            <p:nvSpPr>
              <p:cNvPr id="50872" name="Freeform 696"/>
              <p:cNvSpPr>
                <a:spLocks noEditPoints="1"/>
              </p:cNvSpPr>
              <p:nvPr/>
            </p:nvSpPr>
            <p:spPr bwMode="auto">
              <a:xfrm rot="2624096">
                <a:off x="2109" y="1818"/>
                <a:ext cx="204" cy="317"/>
              </a:xfrm>
              <a:custGeom>
                <a:avLst/>
                <a:gdLst/>
                <a:ahLst/>
                <a:cxnLst>
                  <a:cxn ang="0">
                    <a:pos x="9" y="2"/>
                  </a:cxn>
                  <a:cxn ang="0">
                    <a:pos x="10" y="9"/>
                  </a:cxn>
                  <a:cxn ang="0">
                    <a:pos x="3" y="9"/>
                  </a:cxn>
                  <a:cxn ang="0">
                    <a:pos x="2" y="2"/>
                  </a:cxn>
                  <a:cxn ang="0">
                    <a:pos x="9" y="2"/>
                  </a:cxn>
                  <a:cxn ang="0">
                    <a:pos x="10" y="10"/>
                  </a:cxn>
                  <a:cxn ang="0">
                    <a:pos x="11" y="9"/>
                  </a:cxn>
                  <a:cxn ang="0">
                    <a:pos x="11" y="13"/>
                  </a:cxn>
                  <a:cxn ang="0">
                    <a:pos x="15" y="13"/>
                  </a:cxn>
                  <a:cxn ang="0">
                    <a:pos x="15" y="13"/>
                  </a:cxn>
                  <a:cxn ang="0">
                    <a:pos x="16" y="17"/>
                  </a:cxn>
                  <a:cxn ang="0">
                    <a:pos x="19" y="17"/>
                  </a:cxn>
                  <a:cxn ang="0">
                    <a:pos x="19" y="16"/>
                  </a:cxn>
                  <a:cxn ang="0">
                    <a:pos x="20" y="20"/>
                  </a:cxn>
                  <a:cxn ang="0">
                    <a:pos x="24" y="20"/>
                  </a:cxn>
                  <a:cxn ang="0">
                    <a:pos x="24" y="20"/>
                  </a:cxn>
                  <a:cxn ang="0">
                    <a:pos x="22" y="24"/>
                  </a:cxn>
                  <a:cxn ang="0">
                    <a:pos x="23" y="27"/>
                  </a:cxn>
                  <a:cxn ang="0">
                    <a:pos x="24" y="27"/>
                  </a:cxn>
                  <a:cxn ang="0">
                    <a:pos x="20" y="29"/>
                  </a:cxn>
                  <a:cxn ang="0">
                    <a:pos x="21" y="32"/>
                  </a:cxn>
                  <a:cxn ang="0">
                    <a:pos x="21" y="33"/>
                  </a:cxn>
                  <a:cxn ang="0">
                    <a:pos x="18" y="34"/>
                  </a:cxn>
                  <a:cxn ang="0">
                    <a:pos x="19" y="38"/>
                  </a:cxn>
                  <a:cxn ang="0">
                    <a:pos x="19" y="38"/>
                  </a:cxn>
                  <a:cxn ang="0">
                    <a:pos x="21" y="41"/>
                  </a:cxn>
                  <a:cxn ang="0">
                    <a:pos x="25" y="39"/>
                  </a:cxn>
                  <a:cxn ang="0">
                    <a:pos x="25" y="39"/>
                  </a:cxn>
                  <a:cxn ang="0">
                    <a:pos x="27" y="42"/>
                  </a:cxn>
                </a:cxnLst>
                <a:rect l="0" t="0" r="r" b="b"/>
                <a:pathLst>
                  <a:path w="27" h="42">
                    <a:moveTo>
                      <a:pt x="9" y="2"/>
                    </a:moveTo>
                    <a:cubicBezTo>
                      <a:pt x="11" y="3"/>
                      <a:pt x="12" y="6"/>
                      <a:pt x="10" y="9"/>
                    </a:cubicBezTo>
                    <a:cubicBezTo>
                      <a:pt x="8" y="11"/>
                      <a:pt x="5" y="11"/>
                      <a:pt x="3" y="9"/>
                    </a:cubicBezTo>
                    <a:cubicBezTo>
                      <a:pt x="1" y="7"/>
                      <a:pt x="0" y="4"/>
                      <a:pt x="2" y="2"/>
                    </a:cubicBezTo>
                    <a:cubicBezTo>
                      <a:pt x="4" y="0"/>
                      <a:pt x="7" y="0"/>
                      <a:pt x="9" y="2"/>
                    </a:cubicBezTo>
                    <a:moveTo>
                      <a:pt x="10" y="10"/>
                    </a:moveTo>
                    <a:lnTo>
                      <a:pt x="11" y="9"/>
                    </a:lnTo>
                    <a:lnTo>
                      <a:pt x="11" y="13"/>
                    </a:lnTo>
                    <a:lnTo>
                      <a:pt x="15" y="13"/>
                    </a:lnTo>
                    <a:moveTo>
                      <a:pt x="15" y="13"/>
                    </a:moveTo>
                    <a:lnTo>
                      <a:pt x="16" y="17"/>
                    </a:lnTo>
                    <a:lnTo>
                      <a:pt x="19" y="17"/>
                    </a:lnTo>
                    <a:moveTo>
                      <a:pt x="19" y="16"/>
                    </a:moveTo>
                    <a:lnTo>
                      <a:pt x="20" y="20"/>
                    </a:lnTo>
                    <a:lnTo>
                      <a:pt x="24" y="20"/>
                    </a:lnTo>
                    <a:moveTo>
                      <a:pt x="24" y="20"/>
                    </a:moveTo>
                    <a:lnTo>
                      <a:pt x="22" y="24"/>
                    </a:lnTo>
                    <a:lnTo>
                      <a:pt x="23" y="27"/>
                    </a:lnTo>
                    <a:moveTo>
                      <a:pt x="24" y="27"/>
                    </a:moveTo>
                    <a:lnTo>
                      <a:pt x="20" y="29"/>
                    </a:lnTo>
                    <a:lnTo>
                      <a:pt x="21" y="32"/>
                    </a:lnTo>
                    <a:moveTo>
                      <a:pt x="21" y="33"/>
                    </a:moveTo>
                    <a:lnTo>
                      <a:pt x="18" y="34"/>
                    </a:lnTo>
                    <a:lnTo>
                      <a:pt x="19" y="38"/>
                    </a:lnTo>
                    <a:moveTo>
                      <a:pt x="19" y="38"/>
                    </a:moveTo>
                    <a:lnTo>
                      <a:pt x="21" y="41"/>
                    </a:lnTo>
                    <a:lnTo>
                      <a:pt x="25" y="39"/>
                    </a:lnTo>
                    <a:moveTo>
                      <a:pt x="25" y="39"/>
                    </a:moveTo>
                    <a:lnTo>
                      <a:pt x="27" y="42"/>
                    </a:lnTo>
                  </a:path>
                </a:pathLst>
              </a:custGeom>
              <a:noFill/>
              <a:ln w="12700" cmpd="sng">
                <a:solidFill>
                  <a:srgbClr val="25221E"/>
                </a:solidFill>
                <a:prstDash val="solid"/>
                <a:round/>
                <a:headEnd/>
                <a:tailEnd/>
              </a:ln>
            </p:spPr>
            <p:txBody>
              <a:bodyPr/>
              <a:lstStyle/>
              <a:p>
                <a:endParaRPr lang="pl-PL"/>
              </a:p>
            </p:txBody>
          </p:sp>
          <p:sp>
            <p:nvSpPr>
              <p:cNvPr id="50873" name="Freeform 697"/>
              <p:cNvSpPr>
                <a:spLocks noEditPoints="1"/>
              </p:cNvSpPr>
              <p:nvPr/>
            </p:nvSpPr>
            <p:spPr bwMode="auto">
              <a:xfrm rot="2624096">
                <a:off x="1771" y="2040"/>
                <a:ext cx="399" cy="113"/>
              </a:xfrm>
              <a:custGeom>
                <a:avLst/>
                <a:gdLst/>
                <a:ahLst/>
                <a:cxnLst>
                  <a:cxn ang="0">
                    <a:pos x="4" y="5"/>
                  </a:cxn>
                  <a:cxn ang="0">
                    <a:pos x="11" y="8"/>
                  </a:cxn>
                  <a:cxn ang="0">
                    <a:pos x="8" y="14"/>
                  </a:cxn>
                  <a:cxn ang="0">
                    <a:pos x="1" y="11"/>
                  </a:cxn>
                  <a:cxn ang="0">
                    <a:pos x="4" y="5"/>
                  </a:cxn>
                  <a:cxn ang="0">
                    <a:pos x="12" y="8"/>
                  </a:cxn>
                  <a:cxn ang="0">
                    <a:pos x="13" y="6"/>
                  </a:cxn>
                  <a:cxn ang="0">
                    <a:pos x="17" y="8"/>
                  </a:cxn>
                  <a:cxn ang="0">
                    <a:pos x="18" y="4"/>
                  </a:cxn>
                  <a:cxn ang="0">
                    <a:pos x="18" y="4"/>
                  </a:cxn>
                  <a:cxn ang="0">
                    <a:pos x="22" y="6"/>
                  </a:cxn>
                  <a:cxn ang="0">
                    <a:pos x="23" y="2"/>
                  </a:cxn>
                  <a:cxn ang="0">
                    <a:pos x="24" y="2"/>
                  </a:cxn>
                  <a:cxn ang="0">
                    <a:pos x="27" y="4"/>
                  </a:cxn>
                  <a:cxn ang="0">
                    <a:pos x="29" y="1"/>
                  </a:cxn>
                  <a:cxn ang="0">
                    <a:pos x="29" y="0"/>
                  </a:cxn>
                  <a:cxn ang="0">
                    <a:pos x="32" y="2"/>
                  </a:cxn>
                  <a:cxn ang="0">
                    <a:pos x="36" y="1"/>
                  </a:cxn>
                  <a:cxn ang="0">
                    <a:pos x="36" y="1"/>
                  </a:cxn>
                  <a:cxn ang="0">
                    <a:pos x="37" y="5"/>
                  </a:cxn>
                  <a:cxn ang="0">
                    <a:pos x="41" y="3"/>
                  </a:cxn>
                  <a:cxn ang="0">
                    <a:pos x="41" y="3"/>
                  </a:cxn>
                  <a:cxn ang="0">
                    <a:pos x="43" y="7"/>
                  </a:cxn>
                  <a:cxn ang="0">
                    <a:pos x="46" y="6"/>
                  </a:cxn>
                  <a:cxn ang="0">
                    <a:pos x="46" y="5"/>
                  </a:cxn>
                  <a:cxn ang="0">
                    <a:pos x="48" y="9"/>
                  </a:cxn>
                  <a:cxn ang="0">
                    <a:pos x="51" y="8"/>
                  </a:cxn>
                  <a:cxn ang="0">
                    <a:pos x="51" y="8"/>
                  </a:cxn>
                  <a:cxn ang="0">
                    <a:pos x="53" y="11"/>
                  </a:cxn>
                </a:cxnLst>
                <a:rect l="0" t="0" r="r" b="b"/>
                <a:pathLst>
                  <a:path w="53" h="15">
                    <a:moveTo>
                      <a:pt x="4" y="5"/>
                    </a:moveTo>
                    <a:cubicBezTo>
                      <a:pt x="7" y="4"/>
                      <a:pt x="10" y="5"/>
                      <a:pt x="11" y="8"/>
                    </a:cubicBezTo>
                    <a:cubicBezTo>
                      <a:pt x="12" y="11"/>
                      <a:pt x="10" y="13"/>
                      <a:pt x="8" y="14"/>
                    </a:cubicBezTo>
                    <a:cubicBezTo>
                      <a:pt x="5" y="15"/>
                      <a:pt x="2" y="14"/>
                      <a:pt x="1" y="11"/>
                    </a:cubicBezTo>
                    <a:cubicBezTo>
                      <a:pt x="0" y="9"/>
                      <a:pt x="2" y="6"/>
                      <a:pt x="4" y="5"/>
                    </a:cubicBezTo>
                    <a:moveTo>
                      <a:pt x="12" y="8"/>
                    </a:moveTo>
                    <a:lnTo>
                      <a:pt x="13" y="6"/>
                    </a:lnTo>
                    <a:lnTo>
                      <a:pt x="17" y="8"/>
                    </a:lnTo>
                    <a:lnTo>
                      <a:pt x="18" y="4"/>
                    </a:lnTo>
                    <a:moveTo>
                      <a:pt x="18" y="4"/>
                    </a:moveTo>
                    <a:lnTo>
                      <a:pt x="22" y="6"/>
                    </a:lnTo>
                    <a:lnTo>
                      <a:pt x="23" y="2"/>
                    </a:lnTo>
                    <a:moveTo>
                      <a:pt x="24" y="2"/>
                    </a:moveTo>
                    <a:lnTo>
                      <a:pt x="27" y="4"/>
                    </a:lnTo>
                    <a:lnTo>
                      <a:pt x="29" y="1"/>
                    </a:lnTo>
                    <a:moveTo>
                      <a:pt x="29" y="0"/>
                    </a:moveTo>
                    <a:lnTo>
                      <a:pt x="32" y="2"/>
                    </a:lnTo>
                    <a:lnTo>
                      <a:pt x="36" y="1"/>
                    </a:lnTo>
                    <a:moveTo>
                      <a:pt x="36" y="1"/>
                    </a:moveTo>
                    <a:lnTo>
                      <a:pt x="37" y="5"/>
                    </a:lnTo>
                    <a:lnTo>
                      <a:pt x="41" y="3"/>
                    </a:lnTo>
                    <a:moveTo>
                      <a:pt x="41" y="3"/>
                    </a:moveTo>
                    <a:lnTo>
                      <a:pt x="43" y="7"/>
                    </a:lnTo>
                    <a:lnTo>
                      <a:pt x="46" y="6"/>
                    </a:lnTo>
                    <a:moveTo>
                      <a:pt x="46" y="5"/>
                    </a:moveTo>
                    <a:lnTo>
                      <a:pt x="48" y="9"/>
                    </a:lnTo>
                    <a:lnTo>
                      <a:pt x="51" y="8"/>
                    </a:lnTo>
                    <a:moveTo>
                      <a:pt x="51" y="8"/>
                    </a:moveTo>
                    <a:lnTo>
                      <a:pt x="53" y="11"/>
                    </a:lnTo>
                  </a:path>
                </a:pathLst>
              </a:custGeom>
              <a:noFill/>
              <a:ln w="12700" cmpd="sng">
                <a:solidFill>
                  <a:srgbClr val="25221E"/>
                </a:solidFill>
                <a:prstDash val="solid"/>
                <a:round/>
                <a:headEnd/>
                <a:tailEnd/>
              </a:ln>
            </p:spPr>
            <p:txBody>
              <a:bodyPr/>
              <a:lstStyle/>
              <a:p>
                <a:endParaRPr lang="pl-PL"/>
              </a:p>
            </p:txBody>
          </p:sp>
          <p:sp>
            <p:nvSpPr>
              <p:cNvPr id="50874" name="Freeform 698"/>
              <p:cNvSpPr>
                <a:spLocks noEditPoints="1"/>
              </p:cNvSpPr>
              <p:nvPr/>
            </p:nvSpPr>
            <p:spPr bwMode="auto">
              <a:xfrm rot="2624096">
                <a:off x="1902" y="1905"/>
                <a:ext cx="385" cy="212"/>
              </a:xfrm>
              <a:custGeom>
                <a:avLst/>
                <a:gdLst/>
                <a:ahLst/>
                <a:cxnLst>
                  <a:cxn ang="0">
                    <a:pos x="8" y="2"/>
                  </a:cxn>
                  <a:cxn ang="0">
                    <a:pos x="10" y="8"/>
                  </a:cxn>
                  <a:cxn ang="0">
                    <a:pos x="3" y="11"/>
                  </a:cxn>
                  <a:cxn ang="0">
                    <a:pos x="1" y="4"/>
                  </a:cxn>
                  <a:cxn ang="0">
                    <a:pos x="8" y="2"/>
                  </a:cxn>
                  <a:cxn ang="0">
                    <a:pos x="10" y="9"/>
                  </a:cxn>
                  <a:cxn ang="0">
                    <a:pos x="14" y="10"/>
                  </a:cxn>
                  <a:cxn ang="0">
                    <a:pos x="15" y="13"/>
                  </a:cxn>
                  <a:cxn ang="0">
                    <a:pos x="19" y="12"/>
                  </a:cxn>
                  <a:cxn ang="0">
                    <a:pos x="19" y="12"/>
                  </a:cxn>
                  <a:cxn ang="0">
                    <a:pos x="20" y="16"/>
                  </a:cxn>
                  <a:cxn ang="0">
                    <a:pos x="23" y="13"/>
                  </a:cxn>
                  <a:cxn ang="0">
                    <a:pos x="23" y="13"/>
                  </a:cxn>
                  <a:cxn ang="0">
                    <a:pos x="26" y="16"/>
                  </a:cxn>
                  <a:cxn ang="0">
                    <a:pos x="28" y="13"/>
                  </a:cxn>
                  <a:cxn ang="0">
                    <a:pos x="28" y="13"/>
                  </a:cxn>
                  <a:cxn ang="0">
                    <a:pos x="31" y="16"/>
                  </a:cxn>
                  <a:cxn ang="0">
                    <a:pos x="35" y="16"/>
                  </a:cxn>
                  <a:cxn ang="0">
                    <a:pos x="35" y="16"/>
                  </a:cxn>
                  <a:cxn ang="0">
                    <a:pos x="35" y="20"/>
                  </a:cxn>
                  <a:cxn ang="0">
                    <a:pos x="39" y="21"/>
                  </a:cxn>
                  <a:cxn ang="0">
                    <a:pos x="39" y="21"/>
                  </a:cxn>
                  <a:cxn ang="0">
                    <a:pos x="40" y="24"/>
                  </a:cxn>
                  <a:cxn ang="0">
                    <a:pos x="44" y="22"/>
                  </a:cxn>
                  <a:cxn ang="0">
                    <a:pos x="44" y="22"/>
                  </a:cxn>
                  <a:cxn ang="0">
                    <a:pos x="46" y="26"/>
                  </a:cxn>
                  <a:cxn ang="0">
                    <a:pos x="49" y="24"/>
                  </a:cxn>
                  <a:cxn ang="0">
                    <a:pos x="49" y="24"/>
                  </a:cxn>
                  <a:cxn ang="0">
                    <a:pos x="51" y="28"/>
                  </a:cxn>
                </a:cxnLst>
                <a:rect l="0" t="0" r="r" b="b"/>
                <a:pathLst>
                  <a:path w="51" h="28">
                    <a:moveTo>
                      <a:pt x="8" y="2"/>
                    </a:moveTo>
                    <a:cubicBezTo>
                      <a:pt x="10" y="3"/>
                      <a:pt x="11" y="6"/>
                      <a:pt x="10" y="8"/>
                    </a:cubicBezTo>
                    <a:cubicBezTo>
                      <a:pt x="9" y="11"/>
                      <a:pt x="6" y="12"/>
                      <a:pt x="3" y="11"/>
                    </a:cubicBezTo>
                    <a:cubicBezTo>
                      <a:pt x="1" y="9"/>
                      <a:pt x="0" y="6"/>
                      <a:pt x="1" y="4"/>
                    </a:cubicBezTo>
                    <a:cubicBezTo>
                      <a:pt x="2" y="1"/>
                      <a:pt x="5" y="0"/>
                      <a:pt x="8" y="2"/>
                    </a:cubicBezTo>
                    <a:moveTo>
                      <a:pt x="10" y="9"/>
                    </a:moveTo>
                    <a:lnTo>
                      <a:pt x="14" y="10"/>
                    </a:lnTo>
                    <a:lnTo>
                      <a:pt x="15" y="13"/>
                    </a:lnTo>
                    <a:lnTo>
                      <a:pt x="19" y="12"/>
                    </a:lnTo>
                    <a:moveTo>
                      <a:pt x="19" y="12"/>
                    </a:moveTo>
                    <a:lnTo>
                      <a:pt x="20" y="16"/>
                    </a:lnTo>
                    <a:lnTo>
                      <a:pt x="23" y="13"/>
                    </a:lnTo>
                    <a:moveTo>
                      <a:pt x="23" y="13"/>
                    </a:moveTo>
                    <a:lnTo>
                      <a:pt x="26" y="16"/>
                    </a:lnTo>
                    <a:lnTo>
                      <a:pt x="28" y="13"/>
                    </a:lnTo>
                    <a:moveTo>
                      <a:pt x="28" y="13"/>
                    </a:moveTo>
                    <a:lnTo>
                      <a:pt x="31" y="16"/>
                    </a:lnTo>
                    <a:lnTo>
                      <a:pt x="35" y="16"/>
                    </a:lnTo>
                    <a:moveTo>
                      <a:pt x="35" y="16"/>
                    </a:moveTo>
                    <a:lnTo>
                      <a:pt x="35" y="20"/>
                    </a:lnTo>
                    <a:lnTo>
                      <a:pt x="39" y="21"/>
                    </a:lnTo>
                    <a:moveTo>
                      <a:pt x="39" y="21"/>
                    </a:moveTo>
                    <a:lnTo>
                      <a:pt x="40" y="24"/>
                    </a:lnTo>
                    <a:lnTo>
                      <a:pt x="44" y="22"/>
                    </a:lnTo>
                    <a:moveTo>
                      <a:pt x="44" y="22"/>
                    </a:moveTo>
                    <a:lnTo>
                      <a:pt x="46" y="26"/>
                    </a:lnTo>
                    <a:lnTo>
                      <a:pt x="49" y="24"/>
                    </a:lnTo>
                    <a:moveTo>
                      <a:pt x="49" y="24"/>
                    </a:moveTo>
                    <a:lnTo>
                      <a:pt x="51" y="28"/>
                    </a:lnTo>
                  </a:path>
                </a:pathLst>
              </a:custGeom>
              <a:noFill/>
              <a:ln w="12700" cmpd="sng">
                <a:solidFill>
                  <a:srgbClr val="25221E"/>
                </a:solidFill>
                <a:prstDash val="solid"/>
                <a:round/>
                <a:headEnd/>
                <a:tailEnd/>
              </a:ln>
            </p:spPr>
            <p:txBody>
              <a:bodyPr/>
              <a:lstStyle/>
              <a:p>
                <a:endParaRPr lang="pl-PL"/>
              </a:p>
            </p:txBody>
          </p:sp>
          <p:sp>
            <p:nvSpPr>
              <p:cNvPr id="50875" name="Freeform 699"/>
              <p:cNvSpPr>
                <a:spLocks noEditPoints="1"/>
              </p:cNvSpPr>
              <p:nvPr/>
            </p:nvSpPr>
            <p:spPr bwMode="auto">
              <a:xfrm rot="2624096">
                <a:off x="1918" y="2196"/>
                <a:ext cx="128" cy="385"/>
              </a:xfrm>
              <a:custGeom>
                <a:avLst/>
                <a:gdLst/>
                <a:ahLst/>
                <a:cxnLst>
                  <a:cxn ang="0">
                    <a:pos x="3" y="41"/>
                  </a:cxn>
                  <a:cxn ang="0">
                    <a:pos x="10" y="43"/>
                  </a:cxn>
                  <a:cxn ang="0">
                    <a:pos x="8" y="50"/>
                  </a:cxn>
                  <a:cxn ang="0">
                    <a:pos x="1" y="48"/>
                  </a:cxn>
                  <a:cxn ang="0">
                    <a:pos x="3" y="41"/>
                  </a:cxn>
                  <a:cxn ang="0">
                    <a:pos x="11" y="43"/>
                  </a:cxn>
                  <a:cxn ang="0">
                    <a:pos x="10" y="40"/>
                  </a:cxn>
                  <a:cxn ang="0">
                    <a:pos x="13" y="41"/>
                  </a:cxn>
                  <a:cxn ang="0">
                    <a:pos x="14" y="37"/>
                  </a:cxn>
                  <a:cxn ang="0">
                    <a:pos x="14" y="37"/>
                  </a:cxn>
                  <a:cxn ang="0">
                    <a:pos x="17" y="33"/>
                  </a:cxn>
                  <a:cxn ang="0">
                    <a:pos x="13" y="31"/>
                  </a:cxn>
                  <a:cxn ang="0">
                    <a:pos x="13" y="31"/>
                  </a:cxn>
                  <a:cxn ang="0">
                    <a:pos x="16" y="28"/>
                  </a:cxn>
                  <a:cxn ang="0">
                    <a:pos x="13" y="26"/>
                  </a:cxn>
                  <a:cxn ang="0">
                    <a:pos x="12" y="25"/>
                  </a:cxn>
                  <a:cxn ang="0">
                    <a:pos x="15" y="22"/>
                  </a:cxn>
                  <a:cxn ang="0">
                    <a:pos x="12" y="20"/>
                  </a:cxn>
                  <a:cxn ang="0">
                    <a:pos x="12" y="20"/>
                  </a:cxn>
                  <a:cxn ang="0">
                    <a:pos x="14" y="17"/>
                  </a:cxn>
                  <a:cxn ang="0">
                    <a:pos x="11" y="15"/>
                  </a:cxn>
                  <a:cxn ang="0">
                    <a:pos x="11" y="14"/>
                  </a:cxn>
                  <a:cxn ang="0">
                    <a:pos x="13" y="11"/>
                  </a:cxn>
                  <a:cxn ang="0">
                    <a:pos x="10" y="9"/>
                  </a:cxn>
                  <a:cxn ang="0">
                    <a:pos x="10" y="9"/>
                  </a:cxn>
                  <a:cxn ang="0">
                    <a:pos x="12" y="6"/>
                  </a:cxn>
                  <a:cxn ang="0">
                    <a:pos x="9" y="3"/>
                  </a:cxn>
                  <a:cxn ang="0">
                    <a:pos x="9" y="3"/>
                  </a:cxn>
                  <a:cxn ang="0">
                    <a:pos x="12" y="0"/>
                  </a:cxn>
                </a:cxnLst>
                <a:rect l="0" t="0" r="r" b="b"/>
                <a:pathLst>
                  <a:path w="17" h="51">
                    <a:moveTo>
                      <a:pt x="3" y="41"/>
                    </a:moveTo>
                    <a:cubicBezTo>
                      <a:pt x="5" y="40"/>
                      <a:pt x="8" y="40"/>
                      <a:pt x="10" y="43"/>
                    </a:cubicBezTo>
                    <a:cubicBezTo>
                      <a:pt x="11" y="45"/>
                      <a:pt x="11" y="48"/>
                      <a:pt x="8" y="50"/>
                    </a:cubicBezTo>
                    <a:cubicBezTo>
                      <a:pt x="6" y="51"/>
                      <a:pt x="3" y="51"/>
                      <a:pt x="1" y="48"/>
                    </a:cubicBezTo>
                    <a:cubicBezTo>
                      <a:pt x="0" y="46"/>
                      <a:pt x="1" y="43"/>
                      <a:pt x="3" y="41"/>
                    </a:cubicBezTo>
                    <a:moveTo>
                      <a:pt x="11" y="43"/>
                    </a:moveTo>
                    <a:lnTo>
                      <a:pt x="10" y="40"/>
                    </a:lnTo>
                    <a:lnTo>
                      <a:pt x="13" y="41"/>
                    </a:lnTo>
                    <a:lnTo>
                      <a:pt x="14" y="37"/>
                    </a:lnTo>
                    <a:moveTo>
                      <a:pt x="14" y="37"/>
                    </a:moveTo>
                    <a:lnTo>
                      <a:pt x="17" y="33"/>
                    </a:lnTo>
                    <a:lnTo>
                      <a:pt x="13" y="31"/>
                    </a:lnTo>
                    <a:moveTo>
                      <a:pt x="13" y="31"/>
                    </a:moveTo>
                    <a:lnTo>
                      <a:pt x="16" y="28"/>
                    </a:lnTo>
                    <a:lnTo>
                      <a:pt x="13" y="26"/>
                    </a:lnTo>
                    <a:moveTo>
                      <a:pt x="12" y="25"/>
                    </a:moveTo>
                    <a:lnTo>
                      <a:pt x="15" y="22"/>
                    </a:lnTo>
                    <a:lnTo>
                      <a:pt x="12" y="20"/>
                    </a:lnTo>
                    <a:moveTo>
                      <a:pt x="12" y="20"/>
                    </a:moveTo>
                    <a:lnTo>
                      <a:pt x="14" y="17"/>
                    </a:lnTo>
                    <a:lnTo>
                      <a:pt x="11" y="15"/>
                    </a:lnTo>
                    <a:moveTo>
                      <a:pt x="11" y="14"/>
                    </a:moveTo>
                    <a:lnTo>
                      <a:pt x="13" y="11"/>
                    </a:lnTo>
                    <a:lnTo>
                      <a:pt x="10" y="9"/>
                    </a:lnTo>
                    <a:moveTo>
                      <a:pt x="10" y="9"/>
                    </a:moveTo>
                    <a:lnTo>
                      <a:pt x="12" y="6"/>
                    </a:lnTo>
                    <a:lnTo>
                      <a:pt x="9" y="3"/>
                    </a:lnTo>
                    <a:moveTo>
                      <a:pt x="9" y="3"/>
                    </a:moveTo>
                    <a:lnTo>
                      <a:pt x="12" y="0"/>
                    </a:lnTo>
                  </a:path>
                </a:pathLst>
              </a:custGeom>
              <a:noFill/>
              <a:ln w="12700" cmpd="sng">
                <a:solidFill>
                  <a:srgbClr val="25221E"/>
                </a:solidFill>
                <a:prstDash val="solid"/>
                <a:round/>
                <a:headEnd/>
                <a:tailEnd/>
              </a:ln>
            </p:spPr>
            <p:txBody>
              <a:bodyPr/>
              <a:lstStyle/>
              <a:p>
                <a:endParaRPr lang="pl-PL"/>
              </a:p>
            </p:txBody>
          </p:sp>
          <p:sp>
            <p:nvSpPr>
              <p:cNvPr id="50876" name="Freeform 700"/>
              <p:cNvSpPr>
                <a:spLocks/>
              </p:cNvSpPr>
              <p:nvPr/>
            </p:nvSpPr>
            <p:spPr bwMode="auto">
              <a:xfrm rot="2624096">
                <a:off x="2403" y="2574"/>
                <a:ext cx="90" cy="83"/>
              </a:xfrm>
              <a:custGeom>
                <a:avLst/>
                <a:gdLst/>
                <a:ahLst/>
                <a:cxnLst>
                  <a:cxn ang="0">
                    <a:pos x="10" y="8"/>
                  </a:cxn>
                  <a:cxn ang="0">
                    <a:pos x="4" y="10"/>
                  </a:cxn>
                  <a:cxn ang="0">
                    <a:pos x="1" y="4"/>
                  </a:cxn>
                  <a:cxn ang="0">
                    <a:pos x="8" y="1"/>
                  </a:cxn>
                  <a:cxn ang="0">
                    <a:pos x="10" y="8"/>
                  </a:cxn>
                </a:cxnLst>
                <a:rect l="0" t="0" r="r" b="b"/>
                <a:pathLst>
                  <a:path w="12" h="11">
                    <a:moveTo>
                      <a:pt x="10" y="8"/>
                    </a:moveTo>
                    <a:cubicBezTo>
                      <a:pt x="9" y="10"/>
                      <a:pt x="6" y="11"/>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50877" name="Freeform 701"/>
              <p:cNvSpPr>
                <a:spLocks noEditPoints="1"/>
              </p:cNvSpPr>
              <p:nvPr/>
            </p:nvSpPr>
            <p:spPr bwMode="auto">
              <a:xfrm rot="2624096">
                <a:off x="1809" y="2235"/>
                <a:ext cx="173" cy="249"/>
              </a:xfrm>
              <a:custGeom>
                <a:avLst/>
                <a:gdLst/>
                <a:ahLst/>
                <a:cxnLst>
                  <a:cxn ang="0">
                    <a:pos x="0" y="28"/>
                  </a:cxn>
                  <a:cxn ang="0">
                    <a:pos x="5" y="23"/>
                  </a:cxn>
                  <a:cxn ang="0">
                    <a:pos x="10" y="27"/>
                  </a:cxn>
                  <a:cxn ang="0">
                    <a:pos x="6" y="33"/>
                  </a:cxn>
                  <a:cxn ang="0">
                    <a:pos x="0" y="28"/>
                  </a:cxn>
                  <a:cxn ang="0">
                    <a:pos x="6" y="22"/>
                  </a:cxn>
                  <a:cxn ang="0">
                    <a:pos x="5" y="21"/>
                  </a:cxn>
                  <a:cxn ang="0">
                    <a:pos x="8" y="17"/>
                  </a:cxn>
                  <a:cxn ang="0">
                    <a:pos x="5" y="15"/>
                  </a:cxn>
                  <a:cxn ang="0">
                    <a:pos x="5" y="15"/>
                  </a:cxn>
                  <a:cxn ang="0">
                    <a:pos x="7" y="12"/>
                  </a:cxn>
                  <a:cxn ang="0">
                    <a:pos x="11" y="12"/>
                  </a:cxn>
                  <a:cxn ang="0">
                    <a:pos x="11" y="12"/>
                  </a:cxn>
                  <a:cxn ang="0">
                    <a:pos x="12" y="16"/>
                  </a:cxn>
                  <a:cxn ang="0">
                    <a:pos x="15" y="16"/>
                  </a:cxn>
                  <a:cxn ang="0">
                    <a:pos x="16" y="16"/>
                  </a:cxn>
                  <a:cxn ang="0">
                    <a:pos x="16" y="20"/>
                  </a:cxn>
                  <a:cxn ang="0">
                    <a:pos x="19" y="20"/>
                  </a:cxn>
                  <a:cxn ang="0">
                    <a:pos x="19" y="20"/>
                  </a:cxn>
                  <a:cxn ang="0">
                    <a:pos x="22" y="17"/>
                  </a:cxn>
                  <a:cxn ang="0">
                    <a:pos x="20" y="14"/>
                  </a:cxn>
                  <a:cxn ang="0">
                    <a:pos x="20" y="14"/>
                  </a:cxn>
                  <a:cxn ang="0">
                    <a:pos x="23" y="12"/>
                  </a:cxn>
                  <a:cxn ang="0">
                    <a:pos x="20" y="9"/>
                  </a:cxn>
                  <a:cxn ang="0">
                    <a:pos x="20" y="9"/>
                  </a:cxn>
                  <a:cxn ang="0">
                    <a:pos x="23" y="6"/>
                  </a:cxn>
                  <a:cxn ang="0">
                    <a:pos x="20" y="3"/>
                  </a:cxn>
                  <a:cxn ang="0">
                    <a:pos x="20" y="3"/>
                  </a:cxn>
                  <a:cxn ang="0">
                    <a:pos x="23" y="0"/>
                  </a:cxn>
                </a:cxnLst>
                <a:rect l="0" t="0" r="r" b="b"/>
                <a:pathLst>
                  <a:path w="23" h="33">
                    <a:moveTo>
                      <a:pt x="0" y="28"/>
                    </a:moveTo>
                    <a:cubicBezTo>
                      <a:pt x="0" y="25"/>
                      <a:pt x="2" y="23"/>
                      <a:pt x="5" y="23"/>
                    </a:cubicBezTo>
                    <a:cubicBezTo>
                      <a:pt x="8" y="22"/>
                      <a:pt x="10" y="24"/>
                      <a:pt x="10" y="27"/>
                    </a:cubicBezTo>
                    <a:cubicBezTo>
                      <a:pt x="11" y="30"/>
                      <a:pt x="9" y="33"/>
                      <a:pt x="6" y="33"/>
                    </a:cubicBezTo>
                    <a:cubicBezTo>
                      <a:pt x="3" y="33"/>
                      <a:pt x="1" y="31"/>
                      <a:pt x="0" y="28"/>
                    </a:cubicBezTo>
                    <a:moveTo>
                      <a:pt x="6" y="22"/>
                    </a:moveTo>
                    <a:lnTo>
                      <a:pt x="5" y="21"/>
                    </a:lnTo>
                    <a:lnTo>
                      <a:pt x="8" y="17"/>
                    </a:lnTo>
                    <a:lnTo>
                      <a:pt x="5" y="15"/>
                    </a:lnTo>
                    <a:moveTo>
                      <a:pt x="5" y="15"/>
                    </a:moveTo>
                    <a:lnTo>
                      <a:pt x="7" y="12"/>
                    </a:lnTo>
                    <a:lnTo>
                      <a:pt x="11" y="12"/>
                    </a:lnTo>
                    <a:moveTo>
                      <a:pt x="11" y="12"/>
                    </a:moveTo>
                    <a:lnTo>
                      <a:pt x="12" y="16"/>
                    </a:lnTo>
                    <a:lnTo>
                      <a:pt x="15" y="16"/>
                    </a:lnTo>
                    <a:moveTo>
                      <a:pt x="16" y="16"/>
                    </a:moveTo>
                    <a:lnTo>
                      <a:pt x="16" y="20"/>
                    </a:lnTo>
                    <a:lnTo>
                      <a:pt x="19" y="20"/>
                    </a:lnTo>
                    <a:moveTo>
                      <a:pt x="19" y="20"/>
                    </a:moveTo>
                    <a:lnTo>
                      <a:pt x="22" y="17"/>
                    </a:lnTo>
                    <a:lnTo>
                      <a:pt x="20" y="14"/>
                    </a:lnTo>
                    <a:moveTo>
                      <a:pt x="20" y="14"/>
                    </a:moveTo>
                    <a:lnTo>
                      <a:pt x="23" y="12"/>
                    </a:lnTo>
                    <a:lnTo>
                      <a:pt x="20" y="9"/>
                    </a:lnTo>
                    <a:moveTo>
                      <a:pt x="20" y="9"/>
                    </a:moveTo>
                    <a:lnTo>
                      <a:pt x="23" y="6"/>
                    </a:lnTo>
                    <a:lnTo>
                      <a:pt x="20" y="3"/>
                    </a:lnTo>
                    <a:moveTo>
                      <a:pt x="20" y="3"/>
                    </a:moveTo>
                    <a:lnTo>
                      <a:pt x="23" y="0"/>
                    </a:lnTo>
                  </a:path>
                </a:pathLst>
              </a:custGeom>
              <a:noFill/>
              <a:ln w="12700" cmpd="sng">
                <a:solidFill>
                  <a:srgbClr val="25221E"/>
                </a:solidFill>
                <a:prstDash val="solid"/>
                <a:round/>
                <a:headEnd/>
                <a:tailEnd/>
              </a:ln>
            </p:spPr>
            <p:txBody>
              <a:bodyPr/>
              <a:lstStyle/>
              <a:p>
                <a:endParaRPr lang="pl-PL"/>
              </a:p>
            </p:txBody>
          </p:sp>
          <p:sp>
            <p:nvSpPr>
              <p:cNvPr id="50878" name="Freeform 702"/>
              <p:cNvSpPr>
                <a:spLocks noEditPoints="1"/>
              </p:cNvSpPr>
              <p:nvPr/>
            </p:nvSpPr>
            <p:spPr bwMode="auto">
              <a:xfrm rot="2624096">
                <a:off x="2230" y="2323"/>
                <a:ext cx="309" cy="120"/>
              </a:xfrm>
              <a:custGeom>
                <a:avLst/>
                <a:gdLst/>
                <a:ahLst/>
                <a:cxnLst>
                  <a:cxn ang="0">
                    <a:pos x="37" y="10"/>
                  </a:cxn>
                  <a:cxn ang="0">
                    <a:pos x="31" y="6"/>
                  </a:cxn>
                  <a:cxn ang="0">
                    <a:pos x="35" y="0"/>
                  </a:cxn>
                  <a:cxn ang="0">
                    <a:pos x="41" y="5"/>
                  </a:cxn>
                  <a:cxn ang="0">
                    <a:pos x="37" y="10"/>
                  </a:cxn>
                  <a:cxn ang="0">
                    <a:pos x="30" y="7"/>
                  </a:cxn>
                  <a:cxn ang="0">
                    <a:pos x="28" y="9"/>
                  </a:cxn>
                  <a:cxn ang="0">
                    <a:pos x="25" y="7"/>
                  </a:cxn>
                  <a:cxn ang="0">
                    <a:pos x="23" y="10"/>
                  </a:cxn>
                  <a:cxn ang="0">
                    <a:pos x="23" y="10"/>
                  </a:cxn>
                  <a:cxn ang="0">
                    <a:pos x="19" y="9"/>
                  </a:cxn>
                  <a:cxn ang="0">
                    <a:pos x="18" y="13"/>
                  </a:cxn>
                  <a:cxn ang="0">
                    <a:pos x="18" y="13"/>
                  </a:cxn>
                  <a:cxn ang="0">
                    <a:pos x="14" y="12"/>
                  </a:cxn>
                  <a:cxn ang="0">
                    <a:pos x="13" y="16"/>
                  </a:cxn>
                  <a:cxn ang="0">
                    <a:pos x="13" y="16"/>
                  </a:cxn>
                  <a:cxn ang="0">
                    <a:pos x="10" y="15"/>
                  </a:cxn>
                  <a:cxn ang="0">
                    <a:pos x="8" y="12"/>
                  </a:cxn>
                  <a:cxn ang="0">
                    <a:pos x="8" y="12"/>
                  </a:cxn>
                  <a:cxn ang="0">
                    <a:pos x="12" y="10"/>
                  </a:cxn>
                  <a:cxn ang="0">
                    <a:pos x="11" y="7"/>
                  </a:cxn>
                  <a:cxn ang="0">
                    <a:pos x="11" y="7"/>
                  </a:cxn>
                  <a:cxn ang="0">
                    <a:pos x="7" y="5"/>
                  </a:cxn>
                  <a:cxn ang="0">
                    <a:pos x="5" y="9"/>
                  </a:cxn>
                  <a:cxn ang="0">
                    <a:pos x="5" y="9"/>
                  </a:cxn>
                  <a:cxn ang="0">
                    <a:pos x="2" y="7"/>
                  </a:cxn>
                  <a:cxn ang="0">
                    <a:pos x="0" y="11"/>
                  </a:cxn>
                  <a:cxn ang="0">
                    <a:pos x="0" y="11"/>
                  </a:cxn>
                  <a:cxn ang="0">
                    <a:pos x="2" y="15"/>
                  </a:cxn>
                </a:cxnLst>
                <a:rect l="0" t="0" r="r" b="b"/>
                <a:pathLst>
                  <a:path w="41" h="16">
                    <a:moveTo>
                      <a:pt x="37" y="10"/>
                    </a:moveTo>
                    <a:cubicBezTo>
                      <a:pt x="34" y="11"/>
                      <a:pt x="31" y="9"/>
                      <a:pt x="31" y="6"/>
                    </a:cubicBezTo>
                    <a:cubicBezTo>
                      <a:pt x="30" y="4"/>
                      <a:pt x="32" y="1"/>
                      <a:pt x="35" y="0"/>
                    </a:cubicBezTo>
                    <a:cubicBezTo>
                      <a:pt x="38" y="0"/>
                      <a:pt x="40" y="2"/>
                      <a:pt x="41" y="5"/>
                    </a:cubicBezTo>
                    <a:cubicBezTo>
                      <a:pt x="41" y="7"/>
                      <a:pt x="39" y="10"/>
                      <a:pt x="37" y="10"/>
                    </a:cubicBezTo>
                    <a:moveTo>
                      <a:pt x="30" y="7"/>
                    </a:moveTo>
                    <a:lnTo>
                      <a:pt x="28" y="9"/>
                    </a:lnTo>
                    <a:lnTo>
                      <a:pt x="25" y="7"/>
                    </a:lnTo>
                    <a:lnTo>
                      <a:pt x="23" y="10"/>
                    </a:lnTo>
                    <a:moveTo>
                      <a:pt x="23" y="10"/>
                    </a:moveTo>
                    <a:lnTo>
                      <a:pt x="19" y="9"/>
                    </a:lnTo>
                    <a:lnTo>
                      <a:pt x="18" y="13"/>
                    </a:lnTo>
                    <a:moveTo>
                      <a:pt x="18" y="13"/>
                    </a:moveTo>
                    <a:lnTo>
                      <a:pt x="14" y="12"/>
                    </a:lnTo>
                    <a:lnTo>
                      <a:pt x="13" y="16"/>
                    </a:lnTo>
                    <a:moveTo>
                      <a:pt x="13" y="16"/>
                    </a:moveTo>
                    <a:lnTo>
                      <a:pt x="10" y="15"/>
                    </a:lnTo>
                    <a:lnTo>
                      <a:pt x="8" y="12"/>
                    </a:lnTo>
                    <a:moveTo>
                      <a:pt x="8" y="12"/>
                    </a:moveTo>
                    <a:lnTo>
                      <a:pt x="12" y="10"/>
                    </a:lnTo>
                    <a:lnTo>
                      <a:pt x="11" y="7"/>
                    </a:lnTo>
                    <a:moveTo>
                      <a:pt x="11" y="7"/>
                    </a:moveTo>
                    <a:lnTo>
                      <a:pt x="7" y="5"/>
                    </a:lnTo>
                    <a:lnTo>
                      <a:pt x="5" y="9"/>
                    </a:lnTo>
                    <a:moveTo>
                      <a:pt x="5" y="9"/>
                    </a:moveTo>
                    <a:lnTo>
                      <a:pt x="2" y="7"/>
                    </a:lnTo>
                    <a:lnTo>
                      <a:pt x="0" y="11"/>
                    </a:lnTo>
                    <a:moveTo>
                      <a:pt x="0" y="11"/>
                    </a:moveTo>
                    <a:lnTo>
                      <a:pt x="2" y="15"/>
                    </a:lnTo>
                  </a:path>
                </a:pathLst>
              </a:custGeom>
              <a:noFill/>
              <a:ln w="12700" cmpd="sng">
                <a:solidFill>
                  <a:srgbClr val="25221E"/>
                </a:solidFill>
                <a:prstDash val="solid"/>
                <a:round/>
                <a:headEnd/>
                <a:tailEnd/>
              </a:ln>
            </p:spPr>
            <p:txBody>
              <a:bodyPr/>
              <a:lstStyle/>
              <a:p>
                <a:endParaRPr lang="pl-PL"/>
              </a:p>
            </p:txBody>
          </p:sp>
          <p:sp>
            <p:nvSpPr>
              <p:cNvPr id="50879" name="Freeform 703"/>
              <p:cNvSpPr>
                <a:spLocks noEditPoints="1"/>
              </p:cNvSpPr>
              <p:nvPr/>
            </p:nvSpPr>
            <p:spPr bwMode="auto">
              <a:xfrm rot="2624096">
                <a:off x="2050" y="1832"/>
                <a:ext cx="211" cy="173"/>
              </a:xfrm>
              <a:custGeom>
                <a:avLst/>
                <a:gdLst/>
                <a:ahLst/>
                <a:cxnLst>
                  <a:cxn ang="0">
                    <a:pos x="9" y="2"/>
                  </a:cxn>
                  <a:cxn ang="0">
                    <a:pos x="9" y="9"/>
                  </a:cxn>
                  <a:cxn ang="0">
                    <a:pos x="2" y="9"/>
                  </a:cxn>
                  <a:cxn ang="0">
                    <a:pos x="2" y="2"/>
                  </a:cxn>
                  <a:cxn ang="0">
                    <a:pos x="9" y="2"/>
                  </a:cxn>
                  <a:cxn ang="0">
                    <a:pos x="9" y="10"/>
                  </a:cxn>
                  <a:cxn ang="0">
                    <a:pos x="11" y="11"/>
                  </a:cxn>
                  <a:cxn ang="0">
                    <a:pos x="11" y="15"/>
                  </a:cxn>
                  <a:cxn ang="0">
                    <a:pos x="15" y="15"/>
                  </a:cxn>
                  <a:cxn ang="0">
                    <a:pos x="15" y="15"/>
                  </a:cxn>
                  <a:cxn ang="0">
                    <a:pos x="15" y="19"/>
                  </a:cxn>
                  <a:cxn ang="0">
                    <a:pos x="19" y="19"/>
                  </a:cxn>
                  <a:cxn ang="0">
                    <a:pos x="19" y="19"/>
                  </a:cxn>
                  <a:cxn ang="0">
                    <a:pos x="19" y="23"/>
                  </a:cxn>
                  <a:cxn ang="0">
                    <a:pos x="23" y="23"/>
                  </a:cxn>
                  <a:cxn ang="0">
                    <a:pos x="23" y="23"/>
                  </a:cxn>
                  <a:cxn ang="0">
                    <a:pos x="27" y="21"/>
                  </a:cxn>
                  <a:cxn ang="0">
                    <a:pos x="25" y="17"/>
                  </a:cxn>
                  <a:cxn ang="0">
                    <a:pos x="25" y="17"/>
                  </a:cxn>
                  <a:cxn ang="0">
                    <a:pos x="28" y="16"/>
                  </a:cxn>
                  <a:cxn ang="0">
                    <a:pos x="27" y="12"/>
                  </a:cxn>
                  <a:cxn ang="0">
                    <a:pos x="27" y="12"/>
                  </a:cxn>
                  <a:cxn ang="0">
                    <a:pos x="24" y="9"/>
                  </a:cxn>
                  <a:cxn ang="0">
                    <a:pos x="22" y="12"/>
                  </a:cxn>
                  <a:cxn ang="0">
                    <a:pos x="21" y="12"/>
                  </a:cxn>
                  <a:cxn ang="0">
                    <a:pos x="19" y="9"/>
                  </a:cxn>
                  <a:cxn ang="0">
                    <a:pos x="16" y="12"/>
                  </a:cxn>
                  <a:cxn ang="0">
                    <a:pos x="16" y="12"/>
                  </a:cxn>
                  <a:cxn ang="0">
                    <a:pos x="13" y="9"/>
                  </a:cxn>
                </a:cxnLst>
                <a:rect l="0" t="0" r="r" b="b"/>
                <a:pathLst>
                  <a:path w="28" h="23">
                    <a:moveTo>
                      <a:pt x="9" y="2"/>
                    </a:moveTo>
                    <a:cubicBezTo>
                      <a:pt x="11" y="4"/>
                      <a:pt x="11" y="7"/>
                      <a:pt x="9" y="9"/>
                    </a:cubicBezTo>
                    <a:cubicBezTo>
                      <a:pt x="7" y="11"/>
                      <a:pt x="4" y="11"/>
                      <a:pt x="2" y="9"/>
                    </a:cubicBezTo>
                    <a:cubicBezTo>
                      <a:pt x="0" y="7"/>
                      <a:pt x="0" y="4"/>
                      <a:pt x="2" y="2"/>
                    </a:cubicBezTo>
                    <a:cubicBezTo>
                      <a:pt x="4" y="0"/>
                      <a:pt x="7" y="0"/>
                      <a:pt x="9" y="2"/>
                    </a:cubicBezTo>
                    <a:moveTo>
                      <a:pt x="9" y="10"/>
                    </a:moveTo>
                    <a:lnTo>
                      <a:pt x="11" y="11"/>
                    </a:lnTo>
                    <a:lnTo>
                      <a:pt x="11" y="15"/>
                    </a:lnTo>
                    <a:lnTo>
                      <a:pt x="15" y="15"/>
                    </a:lnTo>
                    <a:moveTo>
                      <a:pt x="15" y="15"/>
                    </a:moveTo>
                    <a:lnTo>
                      <a:pt x="15" y="19"/>
                    </a:lnTo>
                    <a:lnTo>
                      <a:pt x="19" y="19"/>
                    </a:lnTo>
                    <a:moveTo>
                      <a:pt x="19" y="19"/>
                    </a:moveTo>
                    <a:lnTo>
                      <a:pt x="19" y="23"/>
                    </a:lnTo>
                    <a:lnTo>
                      <a:pt x="23" y="23"/>
                    </a:lnTo>
                    <a:moveTo>
                      <a:pt x="23" y="23"/>
                    </a:moveTo>
                    <a:lnTo>
                      <a:pt x="27" y="21"/>
                    </a:lnTo>
                    <a:lnTo>
                      <a:pt x="25" y="17"/>
                    </a:lnTo>
                    <a:moveTo>
                      <a:pt x="25" y="17"/>
                    </a:moveTo>
                    <a:lnTo>
                      <a:pt x="28" y="16"/>
                    </a:lnTo>
                    <a:lnTo>
                      <a:pt x="27" y="12"/>
                    </a:lnTo>
                    <a:moveTo>
                      <a:pt x="27" y="12"/>
                    </a:moveTo>
                    <a:lnTo>
                      <a:pt x="24" y="9"/>
                    </a:lnTo>
                    <a:lnTo>
                      <a:pt x="22" y="12"/>
                    </a:lnTo>
                    <a:moveTo>
                      <a:pt x="21" y="12"/>
                    </a:moveTo>
                    <a:lnTo>
                      <a:pt x="19" y="9"/>
                    </a:lnTo>
                    <a:lnTo>
                      <a:pt x="16" y="12"/>
                    </a:lnTo>
                    <a:moveTo>
                      <a:pt x="16" y="12"/>
                    </a:moveTo>
                    <a:lnTo>
                      <a:pt x="13" y="9"/>
                    </a:lnTo>
                  </a:path>
                </a:pathLst>
              </a:custGeom>
              <a:noFill/>
              <a:ln w="12700" cmpd="sng">
                <a:solidFill>
                  <a:srgbClr val="25221E"/>
                </a:solidFill>
                <a:prstDash val="solid"/>
                <a:round/>
                <a:headEnd/>
                <a:tailEnd/>
              </a:ln>
            </p:spPr>
            <p:txBody>
              <a:bodyPr/>
              <a:lstStyle/>
              <a:p>
                <a:endParaRPr lang="pl-PL"/>
              </a:p>
            </p:txBody>
          </p:sp>
          <p:sp>
            <p:nvSpPr>
              <p:cNvPr id="50880" name="Freeform 704"/>
              <p:cNvSpPr>
                <a:spLocks noEditPoints="1"/>
              </p:cNvSpPr>
              <p:nvPr/>
            </p:nvSpPr>
            <p:spPr bwMode="auto">
              <a:xfrm rot="2624096">
                <a:off x="2300" y="2023"/>
                <a:ext cx="241" cy="286"/>
              </a:xfrm>
              <a:custGeom>
                <a:avLst/>
                <a:gdLst/>
                <a:ahLst/>
                <a:cxnLst>
                  <a:cxn ang="0">
                    <a:pos x="30" y="9"/>
                  </a:cxn>
                  <a:cxn ang="0">
                    <a:pos x="24" y="11"/>
                  </a:cxn>
                  <a:cxn ang="0">
                    <a:pos x="22" y="4"/>
                  </a:cxn>
                  <a:cxn ang="0">
                    <a:pos x="28" y="2"/>
                  </a:cxn>
                  <a:cxn ang="0">
                    <a:pos x="30" y="9"/>
                  </a:cxn>
                  <a:cxn ang="0">
                    <a:pos x="23" y="11"/>
                  </a:cxn>
                  <a:cxn ang="0">
                    <a:pos x="22" y="13"/>
                  </a:cxn>
                  <a:cxn ang="0">
                    <a:pos x="19" y="15"/>
                  </a:cxn>
                  <a:cxn ang="0">
                    <a:pos x="20" y="18"/>
                  </a:cxn>
                  <a:cxn ang="0">
                    <a:pos x="20" y="18"/>
                  </a:cxn>
                  <a:cxn ang="0">
                    <a:pos x="16" y="19"/>
                  </a:cxn>
                  <a:cxn ang="0">
                    <a:pos x="17" y="23"/>
                  </a:cxn>
                  <a:cxn ang="0">
                    <a:pos x="17" y="23"/>
                  </a:cxn>
                  <a:cxn ang="0">
                    <a:pos x="13" y="24"/>
                  </a:cxn>
                  <a:cxn ang="0">
                    <a:pos x="14" y="28"/>
                  </a:cxn>
                  <a:cxn ang="0">
                    <a:pos x="14" y="28"/>
                  </a:cxn>
                  <a:cxn ang="0">
                    <a:pos x="11" y="29"/>
                  </a:cxn>
                  <a:cxn ang="0">
                    <a:pos x="7" y="30"/>
                  </a:cxn>
                  <a:cxn ang="0">
                    <a:pos x="7" y="30"/>
                  </a:cxn>
                  <a:cxn ang="0">
                    <a:pos x="6" y="26"/>
                  </a:cxn>
                  <a:cxn ang="0">
                    <a:pos x="3" y="27"/>
                  </a:cxn>
                  <a:cxn ang="0">
                    <a:pos x="3" y="27"/>
                  </a:cxn>
                  <a:cxn ang="0">
                    <a:pos x="0" y="30"/>
                  </a:cxn>
                  <a:cxn ang="0">
                    <a:pos x="3" y="32"/>
                  </a:cxn>
                  <a:cxn ang="0">
                    <a:pos x="4" y="32"/>
                  </a:cxn>
                  <a:cxn ang="0">
                    <a:pos x="1" y="36"/>
                  </a:cxn>
                  <a:cxn ang="0">
                    <a:pos x="5" y="38"/>
                  </a:cxn>
                  <a:cxn ang="0">
                    <a:pos x="5" y="38"/>
                  </a:cxn>
                  <a:cxn ang="0">
                    <a:pos x="9" y="37"/>
                  </a:cxn>
                </a:cxnLst>
                <a:rect l="0" t="0" r="r" b="b"/>
                <a:pathLst>
                  <a:path w="32" h="38">
                    <a:moveTo>
                      <a:pt x="30" y="9"/>
                    </a:moveTo>
                    <a:cubicBezTo>
                      <a:pt x="29" y="11"/>
                      <a:pt x="26" y="12"/>
                      <a:pt x="24" y="11"/>
                    </a:cubicBezTo>
                    <a:cubicBezTo>
                      <a:pt x="21" y="9"/>
                      <a:pt x="20" y="6"/>
                      <a:pt x="22" y="4"/>
                    </a:cubicBezTo>
                    <a:cubicBezTo>
                      <a:pt x="23" y="1"/>
                      <a:pt x="26" y="0"/>
                      <a:pt x="28" y="2"/>
                    </a:cubicBezTo>
                    <a:cubicBezTo>
                      <a:pt x="31" y="3"/>
                      <a:pt x="32" y="6"/>
                      <a:pt x="30" y="9"/>
                    </a:cubicBezTo>
                    <a:moveTo>
                      <a:pt x="23" y="11"/>
                    </a:moveTo>
                    <a:lnTo>
                      <a:pt x="22" y="13"/>
                    </a:lnTo>
                    <a:lnTo>
                      <a:pt x="19" y="15"/>
                    </a:lnTo>
                    <a:lnTo>
                      <a:pt x="20" y="18"/>
                    </a:lnTo>
                    <a:moveTo>
                      <a:pt x="20" y="18"/>
                    </a:moveTo>
                    <a:lnTo>
                      <a:pt x="16" y="19"/>
                    </a:lnTo>
                    <a:lnTo>
                      <a:pt x="17" y="23"/>
                    </a:lnTo>
                    <a:moveTo>
                      <a:pt x="17" y="23"/>
                    </a:moveTo>
                    <a:lnTo>
                      <a:pt x="13" y="24"/>
                    </a:lnTo>
                    <a:lnTo>
                      <a:pt x="14" y="28"/>
                    </a:lnTo>
                    <a:moveTo>
                      <a:pt x="14" y="28"/>
                    </a:moveTo>
                    <a:lnTo>
                      <a:pt x="11" y="29"/>
                    </a:lnTo>
                    <a:lnTo>
                      <a:pt x="7" y="30"/>
                    </a:lnTo>
                    <a:moveTo>
                      <a:pt x="7" y="30"/>
                    </a:moveTo>
                    <a:lnTo>
                      <a:pt x="6" y="26"/>
                    </a:lnTo>
                    <a:lnTo>
                      <a:pt x="3" y="27"/>
                    </a:lnTo>
                    <a:moveTo>
                      <a:pt x="3" y="27"/>
                    </a:moveTo>
                    <a:lnTo>
                      <a:pt x="0" y="30"/>
                    </a:lnTo>
                    <a:lnTo>
                      <a:pt x="3" y="32"/>
                    </a:lnTo>
                    <a:moveTo>
                      <a:pt x="4" y="32"/>
                    </a:moveTo>
                    <a:lnTo>
                      <a:pt x="1" y="36"/>
                    </a:lnTo>
                    <a:lnTo>
                      <a:pt x="5" y="38"/>
                    </a:lnTo>
                    <a:moveTo>
                      <a:pt x="5" y="38"/>
                    </a:moveTo>
                    <a:lnTo>
                      <a:pt x="9" y="37"/>
                    </a:lnTo>
                  </a:path>
                </a:pathLst>
              </a:custGeom>
              <a:noFill/>
              <a:ln w="12700" cmpd="sng">
                <a:solidFill>
                  <a:srgbClr val="25221E"/>
                </a:solidFill>
                <a:prstDash val="solid"/>
                <a:round/>
                <a:headEnd/>
                <a:tailEnd/>
              </a:ln>
            </p:spPr>
            <p:txBody>
              <a:bodyPr/>
              <a:lstStyle/>
              <a:p>
                <a:endParaRPr lang="pl-PL"/>
              </a:p>
            </p:txBody>
          </p:sp>
          <p:sp>
            <p:nvSpPr>
              <p:cNvPr id="50881" name="Freeform 705"/>
              <p:cNvSpPr>
                <a:spLocks noEditPoints="1"/>
              </p:cNvSpPr>
              <p:nvPr/>
            </p:nvSpPr>
            <p:spPr bwMode="auto">
              <a:xfrm rot="2624096">
                <a:off x="2365" y="1996"/>
                <a:ext cx="173" cy="264"/>
              </a:xfrm>
              <a:custGeom>
                <a:avLst/>
                <a:gdLst/>
                <a:ahLst/>
                <a:cxnLst>
                  <a:cxn ang="0">
                    <a:pos x="13" y="7"/>
                  </a:cxn>
                  <a:cxn ang="0">
                    <a:pos x="7" y="10"/>
                  </a:cxn>
                  <a:cxn ang="0">
                    <a:pos x="4" y="3"/>
                  </a:cxn>
                  <a:cxn ang="0">
                    <a:pos x="11" y="1"/>
                  </a:cxn>
                  <a:cxn ang="0">
                    <a:pos x="13" y="7"/>
                  </a:cxn>
                  <a:cxn ang="0">
                    <a:pos x="6" y="10"/>
                  </a:cxn>
                  <a:cxn ang="0">
                    <a:pos x="7" y="13"/>
                  </a:cxn>
                  <a:cxn ang="0">
                    <a:pos x="3" y="14"/>
                  </a:cxn>
                  <a:cxn ang="0">
                    <a:pos x="4" y="18"/>
                  </a:cxn>
                  <a:cxn ang="0">
                    <a:pos x="5" y="18"/>
                  </a:cxn>
                  <a:cxn ang="0">
                    <a:pos x="1" y="20"/>
                  </a:cxn>
                  <a:cxn ang="0">
                    <a:pos x="2" y="23"/>
                  </a:cxn>
                  <a:cxn ang="0">
                    <a:pos x="2" y="23"/>
                  </a:cxn>
                  <a:cxn ang="0">
                    <a:pos x="0" y="26"/>
                  </a:cxn>
                  <a:cxn ang="0">
                    <a:pos x="3" y="29"/>
                  </a:cxn>
                  <a:cxn ang="0">
                    <a:pos x="3" y="29"/>
                  </a:cxn>
                  <a:cxn ang="0">
                    <a:pos x="5" y="32"/>
                  </a:cxn>
                  <a:cxn ang="0">
                    <a:pos x="8" y="30"/>
                  </a:cxn>
                  <a:cxn ang="0">
                    <a:pos x="8" y="30"/>
                  </a:cxn>
                  <a:cxn ang="0">
                    <a:pos x="10" y="35"/>
                  </a:cxn>
                  <a:cxn ang="0">
                    <a:pos x="13" y="34"/>
                  </a:cxn>
                  <a:cxn ang="0">
                    <a:pos x="13" y="34"/>
                  </a:cxn>
                  <a:cxn ang="0">
                    <a:pos x="17" y="33"/>
                  </a:cxn>
                  <a:cxn ang="0">
                    <a:pos x="16" y="29"/>
                  </a:cxn>
                  <a:cxn ang="0">
                    <a:pos x="16" y="29"/>
                  </a:cxn>
                  <a:cxn ang="0">
                    <a:pos x="20" y="28"/>
                  </a:cxn>
                  <a:cxn ang="0">
                    <a:pos x="19" y="24"/>
                  </a:cxn>
                  <a:cxn ang="0">
                    <a:pos x="19" y="24"/>
                  </a:cxn>
                  <a:cxn ang="0">
                    <a:pos x="23" y="23"/>
                  </a:cxn>
                </a:cxnLst>
                <a:rect l="0" t="0" r="r" b="b"/>
                <a:pathLst>
                  <a:path w="23" h="35">
                    <a:moveTo>
                      <a:pt x="13" y="7"/>
                    </a:moveTo>
                    <a:cubicBezTo>
                      <a:pt x="12" y="10"/>
                      <a:pt x="9" y="11"/>
                      <a:pt x="7" y="10"/>
                    </a:cubicBezTo>
                    <a:cubicBezTo>
                      <a:pt x="4" y="9"/>
                      <a:pt x="3" y="6"/>
                      <a:pt x="4" y="3"/>
                    </a:cubicBezTo>
                    <a:cubicBezTo>
                      <a:pt x="5" y="1"/>
                      <a:pt x="8" y="0"/>
                      <a:pt x="11" y="1"/>
                    </a:cubicBezTo>
                    <a:cubicBezTo>
                      <a:pt x="13" y="2"/>
                      <a:pt x="14" y="5"/>
                      <a:pt x="13" y="7"/>
                    </a:cubicBezTo>
                    <a:moveTo>
                      <a:pt x="6" y="10"/>
                    </a:moveTo>
                    <a:lnTo>
                      <a:pt x="7" y="13"/>
                    </a:lnTo>
                    <a:lnTo>
                      <a:pt x="3" y="14"/>
                    </a:lnTo>
                    <a:lnTo>
                      <a:pt x="4" y="18"/>
                    </a:lnTo>
                    <a:moveTo>
                      <a:pt x="5" y="18"/>
                    </a:moveTo>
                    <a:lnTo>
                      <a:pt x="1" y="20"/>
                    </a:lnTo>
                    <a:lnTo>
                      <a:pt x="2" y="23"/>
                    </a:lnTo>
                    <a:moveTo>
                      <a:pt x="2" y="23"/>
                    </a:moveTo>
                    <a:lnTo>
                      <a:pt x="0" y="26"/>
                    </a:lnTo>
                    <a:lnTo>
                      <a:pt x="3" y="29"/>
                    </a:lnTo>
                    <a:moveTo>
                      <a:pt x="3" y="29"/>
                    </a:moveTo>
                    <a:lnTo>
                      <a:pt x="5" y="32"/>
                    </a:lnTo>
                    <a:lnTo>
                      <a:pt x="8" y="30"/>
                    </a:lnTo>
                    <a:moveTo>
                      <a:pt x="8" y="30"/>
                    </a:moveTo>
                    <a:lnTo>
                      <a:pt x="10" y="35"/>
                    </a:lnTo>
                    <a:lnTo>
                      <a:pt x="13" y="34"/>
                    </a:lnTo>
                    <a:moveTo>
                      <a:pt x="13" y="34"/>
                    </a:moveTo>
                    <a:lnTo>
                      <a:pt x="17" y="33"/>
                    </a:lnTo>
                    <a:lnTo>
                      <a:pt x="16" y="29"/>
                    </a:lnTo>
                    <a:moveTo>
                      <a:pt x="16" y="29"/>
                    </a:moveTo>
                    <a:lnTo>
                      <a:pt x="20" y="28"/>
                    </a:lnTo>
                    <a:lnTo>
                      <a:pt x="19" y="24"/>
                    </a:lnTo>
                    <a:moveTo>
                      <a:pt x="19" y="24"/>
                    </a:moveTo>
                    <a:lnTo>
                      <a:pt x="23" y="23"/>
                    </a:lnTo>
                  </a:path>
                </a:pathLst>
              </a:custGeom>
              <a:noFill/>
              <a:ln w="12700" cmpd="sng">
                <a:solidFill>
                  <a:srgbClr val="25221E"/>
                </a:solidFill>
                <a:prstDash val="solid"/>
                <a:round/>
                <a:headEnd/>
                <a:tailEnd/>
              </a:ln>
            </p:spPr>
            <p:txBody>
              <a:bodyPr/>
              <a:lstStyle/>
              <a:p>
                <a:endParaRPr lang="pl-PL"/>
              </a:p>
            </p:txBody>
          </p:sp>
          <p:sp>
            <p:nvSpPr>
              <p:cNvPr id="50882" name="Freeform 706"/>
              <p:cNvSpPr>
                <a:spLocks/>
              </p:cNvSpPr>
              <p:nvPr/>
            </p:nvSpPr>
            <p:spPr bwMode="auto">
              <a:xfrm rot="2624096">
                <a:off x="2530" y="2385"/>
                <a:ext cx="91" cy="90"/>
              </a:xfrm>
              <a:custGeom>
                <a:avLst/>
                <a:gdLst/>
                <a:ahLst/>
                <a:cxnLst>
                  <a:cxn ang="0">
                    <a:pos x="11" y="8"/>
                  </a:cxn>
                  <a:cxn ang="0">
                    <a:pos x="4" y="11"/>
                  </a:cxn>
                  <a:cxn ang="0">
                    <a:pos x="1" y="4"/>
                  </a:cxn>
                  <a:cxn ang="0">
                    <a:pos x="8" y="2"/>
                  </a:cxn>
                  <a:cxn ang="0">
                    <a:pos x="11" y="8"/>
                  </a:cxn>
                </a:cxnLst>
                <a:rect l="0" t="0" r="r" b="b"/>
                <a:pathLst>
                  <a:path w="12" h="12">
                    <a:moveTo>
                      <a:pt x="11" y="8"/>
                    </a:moveTo>
                    <a:cubicBezTo>
                      <a:pt x="9" y="11"/>
                      <a:pt x="6" y="12"/>
                      <a:pt x="4" y="11"/>
                    </a:cubicBezTo>
                    <a:cubicBezTo>
                      <a:pt x="1" y="10"/>
                      <a:pt x="0" y="7"/>
                      <a:pt x="1" y="4"/>
                    </a:cubicBezTo>
                    <a:cubicBezTo>
                      <a:pt x="2" y="2"/>
                      <a:pt x="5" y="0"/>
                      <a:pt x="8" y="2"/>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50883" name="Freeform 707"/>
              <p:cNvSpPr>
                <a:spLocks/>
              </p:cNvSpPr>
              <p:nvPr/>
            </p:nvSpPr>
            <p:spPr bwMode="auto">
              <a:xfrm rot="2624096">
                <a:off x="2619" y="2391"/>
                <a:ext cx="83" cy="83"/>
              </a:xfrm>
              <a:custGeom>
                <a:avLst/>
                <a:gdLst/>
                <a:ahLst/>
                <a:cxnLst>
                  <a:cxn ang="0">
                    <a:pos x="10" y="7"/>
                  </a:cxn>
                  <a:cxn ang="0">
                    <a:pos x="3" y="10"/>
                  </a:cxn>
                  <a:cxn ang="0">
                    <a:pos x="1" y="3"/>
                  </a:cxn>
                  <a:cxn ang="0">
                    <a:pos x="7" y="1"/>
                  </a:cxn>
                  <a:cxn ang="0">
                    <a:pos x="10" y="7"/>
                  </a:cxn>
                </a:cxnLst>
                <a:rect l="0" t="0" r="r" b="b"/>
                <a:pathLst>
                  <a:path w="11" h="11">
                    <a:moveTo>
                      <a:pt x="10" y="7"/>
                    </a:moveTo>
                    <a:cubicBezTo>
                      <a:pt x="9" y="10"/>
                      <a:pt x="6" y="11"/>
                      <a:pt x="3" y="10"/>
                    </a:cubicBezTo>
                    <a:cubicBezTo>
                      <a:pt x="1" y="9"/>
                      <a:pt x="0" y="6"/>
                      <a:pt x="1" y="3"/>
                    </a:cubicBezTo>
                    <a:cubicBezTo>
                      <a:pt x="2" y="1"/>
                      <a:pt x="5" y="0"/>
                      <a:pt x="7" y="1"/>
                    </a:cubicBezTo>
                    <a:cubicBezTo>
                      <a:pt x="10" y="2"/>
                      <a:pt x="11" y="5"/>
                      <a:pt x="10" y="7"/>
                    </a:cubicBezTo>
                  </a:path>
                </a:pathLst>
              </a:custGeom>
              <a:noFill/>
              <a:ln w="12700" cmpd="sng">
                <a:solidFill>
                  <a:srgbClr val="25221E"/>
                </a:solidFill>
                <a:prstDash val="solid"/>
                <a:round/>
                <a:headEnd/>
                <a:tailEnd/>
              </a:ln>
            </p:spPr>
            <p:txBody>
              <a:bodyPr/>
              <a:lstStyle/>
              <a:p>
                <a:endParaRPr lang="pl-PL"/>
              </a:p>
            </p:txBody>
          </p:sp>
          <p:sp>
            <p:nvSpPr>
              <p:cNvPr id="50884" name="Freeform 708"/>
              <p:cNvSpPr>
                <a:spLocks/>
              </p:cNvSpPr>
              <p:nvPr/>
            </p:nvSpPr>
            <p:spPr bwMode="auto">
              <a:xfrm rot="2624096">
                <a:off x="2577" y="2300"/>
                <a:ext cx="82" cy="91"/>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9"/>
                      <a:pt x="0" y="6"/>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0885" name="Freeform 709"/>
              <p:cNvSpPr>
                <a:spLocks/>
              </p:cNvSpPr>
              <p:nvPr/>
            </p:nvSpPr>
            <p:spPr bwMode="auto">
              <a:xfrm rot="2624096">
                <a:off x="2442" y="2487"/>
                <a:ext cx="90" cy="91"/>
              </a:xfrm>
              <a:custGeom>
                <a:avLst/>
                <a:gdLst/>
                <a:ahLst/>
                <a:cxnLst>
                  <a:cxn ang="0">
                    <a:pos x="11" y="8"/>
                  </a:cxn>
                  <a:cxn ang="0">
                    <a:pos x="4" y="11"/>
                  </a:cxn>
                  <a:cxn ang="0">
                    <a:pos x="1" y="4"/>
                  </a:cxn>
                  <a:cxn ang="0">
                    <a:pos x="8" y="2"/>
                  </a:cxn>
                  <a:cxn ang="0">
                    <a:pos x="11" y="8"/>
                  </a:cxn>
                </a:cxnLst>
                <a:rect l="0" t="0" r="r" b="b"/>
                <a:pathLst>
                  <a:path w="12" h="12">
                    <a:moveTo>
                      <a:pt x="11" y="8"/>
                    </a:moveTo>
                    <a:cubicBezTo>
                      <a:pt x="9" y="11"/>
                      <a:pt x="6" y="12"/>
                      <a:pt x="4" y="11"/>
                    </a:cubicBezTo>
                    <a:cubicBezTo>
                      <a:pt x="1" y="10"/>
                      <a:pt x="0" y="7"/>
                      <a:pt x="1" y="4"/>
                    </a:cubicBezTo>
                    <a:cubicBezTo>
                      <a:pt x="2" y="2"/>
                      <a:pt x="5"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50886" name="Freeform 710"/>
              <p:cNvSpPr>
                <a:spLocks/>
              </p:cNvSpPr>
              <p:nvPr/>
            </p:nvSpPr>
            <p:spPr bwMode="auto">
              <a:xfrm rot="2624096">
                <a:off x="2491" y="2567"/>
                <a:ext cx="91" cy="90"/>
              </a:xfrm>
              <a:custGeom>
                <a:avLst/>
                <a:gdLst/>
                <a:ahLst/>
                <a:cxnLst>
                  <a:cxn ang="0">
                    <a:pos x="11" y="8"/>
                  </a:cxn>
                  <a:cxn ang="0">
                    <a:pos x="4" y="10"/>
                  </a:cxn>
                  <a:cxn ang="0">
                    <a:pos x="2" y="4"/>
                  </a:cxn>
                  <a:cxn ang="0">
                    <a:pos x="8" y="1"/>
                  </a:cxn>
                  <a:cxn ang="0">
                    <a:pos x="11" y="8"/>
                  </a:cxn>
                </a:cxnLst>
                <a:rect l="0" t="0" r="r" b="b"/>
                <a:pathLst>
                  <a:path w="12" h="12">
                    <a:moveTo>
                      <a:pt x="11" y="8"/>
                    </a:moveTo>
                    <a:cubicBezTo>
                      <a:pt x="10" y="10"/>
                      <a:pt x="7" y="12"/>
                      <a:pt x="4" y="10"/>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887" name="Freeform 711"/>
              <p:cNvSpPr>
                <a:spLocks/>
              </p:cNvSpPr>
              <p:nvPr/>
            </p:nvSpPr>
            <p:spPr bwMode="auto">
              <a:xfrm rot="2624096">
                <a:off x="2584" y="2570"/>
                <a:ext cx="90" cy="83"/>
              </a:xfrm>
              <a:custGeom>
                <a:avLst/>
                <a:gdLst/>
                <a:ahLst/>
                <a:cxnLst>
                  <a:cxn ang="0">
                    <a:pos x="11" y="8"/>
                  </a:cxn>
                  <a:cxn ang="0">
                    <a:pos x="4" y="10"/>
                  </a:cxn>
                  <a:cxn ang="0">
                    <a:pos x="1" y="3"/>
                  </a:cxn>
                  <a:cxn ang="0">
                    <a:pos x="8" y="1"/>
                  </a:cxn>
                  <a:cxn ang="0">
                    <a:pos x="11" y="8"/>
                  </a:cxn>
                </a:cxnLst>
                <a:rect l="0" t="0" r="r" b="b"/>
                <a:pathLst>
                  <a:path w="12" h="11">
                    <a:moveTo>
                      <a:pt x="11" y="8"/>
                    </a:moveTo>
                    <a:cubicBezTo>
                      <a:pt x="9" y="10"/>
                      <a:pt x="6" y="11"/>
                      <a:pt x="4" y="10"/>
                    </a:cubicBezTo>
                    <a:cubicBezTo>
                      <a:pt x="1" y="9"/>
                      <a:pt x="0" y="6"/>
                      <a:pt x="1" y="3"/>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888" name="Freeform 712"/>
              <p:cNvSpPr>
                <a:spLocks/>
              </p:cNvSpPr>
              <p:nvPr/>
            </p:nvSpPr>
            <p:spPr bwMode="auto">
              <a:xfrm rot="2624096">
                <a:off x="2612" y="2219"/>
                <a:ext cx="83" cy="91"/>
              </a:xfrm>
              <a:custGeom>
                <a:avLst/>
                <a:gdLst/>
                <a:ahLst/>
                <a:cxnLst>
                  <a:cxn ang="0">
                    <a:pos x="10" y="8"/>
                  </a:cxn>
                  <a:cxn ang="0">
                    <a:pos x="3" y="11"/>
                  </a:cxn>
                  <a:cxn ang="0">
                    <a:pos x="1" y="4"/>
                  </a:cxn>
                  <a:cxn ang="0">
                    <a:pos x="8" y="1"/>
                  </a:cxn>
                  <a:cxn ang="0">
                    <a:pos x="10" y="8"/>
                  </a:cxn>
                </a:cxnLst>
                <a:rect l="0" t="0" r="r" b="b"/>
                <a:pathLst>
                  <a:path w="11" h="12">
                    <a:moveTo>
                      <a:pt x="10" y="8"/>
                    </a:moveTo>
                    <a:cubicBezTo>
                      <a:pt x="9" y="11"/>
                      <a:pt x="6" y="12"/>
                      <a:pt x="3" y="11"/>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0889" name="Freeform 713"/>
              <p:cNvSpPr>
                <a:spLocks/>
              </p:cNvSpPr>
              <p:nvPr/>
            </p:nvSpPr>
            <p:spPr bwMode="auto">
              <a:xfrm rot="2624096">
                <a:off x="2571" y="2047"/>
                <a:ext cx="90" cy="91"/>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6" y="12"/>
                      <a:pt x="4" y="11"/>
                    </a:cubicBezTo>
                    <a:cubicBezTo>
                      <a:pt x="1" y="10"/>
                      <a:pt x="0" y="7"/>
                      <a:pt x="1" y="4"/>
                    </a:cubicBezTo>
                    <a:cubicBezTo>
                      <a:pt x="2" y="2"/>
                      <a:pt x="5" y="0"/>
                      <a:pt x="8" y="1"/>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50890" name="Freeform 714"/>
              <p:cNvSpPr>
                <a:spLocks/>
              </p:cNvSpPr>
              <p:nvPr/>
            </p:nvSpPr>
            <p:spPr bwMode="auto">
              <a:xfrm rot="2624096">
                <a:off x="2578" y="1876"/>
                <a:ext cx="90" cy="90"/>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2"/>
                      <a:pt x="5" y="0"/>
                      <a:pt x="8" y="1"/>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50891" name="Freeform 715"/>
              <p:cNvSpPr>
                <a:spLocks/>
              </p:cNvSpPr>
              <p:nvPr/>
            </p:nvSpPr>
            <p:spPr bwMode="auto">
              <a:xfrm rot="2624096">
                <a:off x="2668" y="2304"/>
                <a:ext cx="83" cy="90"/>
              </a:xfrm>
              <a:custGeom>
                <a:avLst/>
                <a:gdLst/>
                <a:ahLst/>
                <a:cxnLst>
                  <a:cxn ang="0">
                    <a:pos x="10" y="8"/>
                  </a:cxn>
                  <a:cxn ang="0">
                    <a:pos x="3" y="10"/>
                  </a:cxn>
                  <a:cxn ang="0">
                    <a:pos x="1" y="4"/>
                  </a:cxn>
                  <a:cxn ang="0">
                    <a:pos x="7" y="1"/>
                  </a:cxn>
                  <a:cxn ang="0">
                    <a:pos x="10" y="8"/>
                  </a:cxn>
                </a:cxnLst>
                <a:rect l="0" t="0" r="r" b="b"/>
                <a:pathLst>
                  <a:path w="11" h="12">
                    <a:moveTo>
                      <a:pt x="10" y="8"/>
                    </a:moveTo>
                    <a:cubicBezTo>
                      <a:pt x="9" y="10"/>
                      <a:pt x="6" y="12"/>
                      <a:pt x="3" y="10"/>
                    </a:cubicBezTo>
                    <a:cubicBezTo>
                      <a:pt x="1" y="9"/>
                      <a:pt x="0" y="6"/>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0892" name="Freeform 716"/>
              <p:cNvSpPr>
                <a:spLocks/>
              </p:cNvSpPr>
              <p:nvPr/>
            </p:nvSpPr>
            <p:spPr bwMode="auto">
              <a:xfrm rot="2624096">
                <a:off x="2629" y="2476"/>
                <a:ext cx="83" cy="90"/>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2"/>
                      <a:pt x="5" y="0"/>
                      <a:pt x="7"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50893" name="Freeform 717"/>
              <p:cNvSpPr>
                <a:spLocks/>
              </p:cNvSpPr>
              <p:nvPr/>
            </p:nvSpPr>
            <p:spPr bwMode="auto">
              <a:xfrm rot="2624096">
                <a:off x="2674" y="2563"/>
                <a:ext cx="91"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894" name="Freeform 718"/>
              <p:cNvSpPr>
                <a:spLocks/>
              </p:cNvSpPr>
              <p:nvPr/>
            </p:nvSpPr>
            <p:spPr bwMode="auto">
              <a:xfrm rot="2624096">
                <a:off x="2532" y="1954"/>
                <a:ext cx="83" cy="91"/>
              </a:xfrm>
              <a:custGeom>
                <a:avLst/>
                <a:gdLst/>
                <a:ahLst/>
                <a:cxnLst>
                  <a:cxn ang="0">
                    <a:pos x="10" y="8"/>
                  </a:cxn>
                  <a:cxn ang="0">
                    <a:pos x="4" y="10"/>
                  </a:cxn>
                  <a:cxn ang="0">
                    <a:pos x="1" y="4"/>
                  </a:cxn>
                  <a:cxn ang="0">
                    <a:pos x="8" y="1"/>
                  </a:cxn>
                  <a:cxn ang="0">
                    <a:pos x="10" y="8"/>
                  </a:cxn>
                </a:cxnLst>
                <a:rect l="0" t="0" r="r" b="b"/>
                <a:pathLst>
                  <a:path w="11" h="12">
                    <a:moveTo>
                      <a:pt x="10" y="8"/>
                    </a:moveTo>
                    <a:cubicBezTo>
                      <a:pt x="9" y="10"/>
                      <a:pt x="6" y="12"/>
                      <a:pt x="4" y="10"/>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0895" name="Freeform 719"/>
              <p:cNvSpPr>
                <a:spLocks/>
              </p:cNvSpPr>
              <p:nvPr/>
            </p:nvSpPr>
            <p:spPr bwMode="auto">
              <a:xfrm rot="2624096">
                <a:off x="2715" y="2477"/>
                <a:ext cx="91"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896" name="Freeform 720"/>
              <p:cNvSpPr>
                <a:spLocks/>
              </p:cNvSpPr>
              <p:nvPr/>
            </p:nvSpPr>
            <p:spPr bwMode="auto">
              <a:xfrm rot="2624096">
                <a:off x="2480" y="1882"/>
                <a:ext cx="83" cy="83"/>
              </a:xfrm>
              <a:custGeom>
                <a:avLst/>
                <a:gdLst/>
                <a:ahLst/>
                <a:cxnLst>
                  <a:cxn ang="0">
                    <a:pos x="10" y="8"/>
                  </a:cxn>
                  <a:cxn ang="0">
                    <a:pos x="3" y="10"/>
                  </a:cxn>
                  <a:cxn ang="0">
                    <a:pos x="1" y="3"/>
                  </a:cxn>
                  <a:cxn ang="0">
                    <a:pos x="8" y="1"/>
                  </a:cxn>
                  <a:cxn ang="0">
                    <a:pos x="10" y="8"/>
                  </a:cxn>
                </a:cxnLst>
                <a:rect l="0" t="0" r="r" b="b"/>
                <a:pathLst>
                  <a:path w="11" h="11">
                    <a:moveTo>
                      <a:pt x="10" y="8"/>
                    </a:moveTo>
                    <a:cubicBezTo>
                      <a:pt x="9" y="10"/>
                      <a:pt x="6" y="11"/>
                      <a:pt x="3" y="10"/>
                    </a:cubicBezTo>
                    <a:cubicBezTo>
                      <a:pt x="1" y="9"/>
                      <a:pt x="0" y="6"/>
                      <a:pt x="1" y="3"/>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0897" name="Freeform 721"/>
              <p:cNvSpPr>
                <a:spLocks/>
              </p:cNvSpPr>
              <p:nvPr/>
            </p:nvSpPr>
            <p:spPr bwMode="auto">
              <a:xfrm rot="2624096">
                <a:off x="2304" y="2565"/>
                <a:ext cx="91" cy="91"/>
              </a:xfrm>
              <a:custGeom>
                <a:avLst/>
                <a:gdLst/>
                <a:ahLst/>
                <a:cxnLst>
                  <a:cxn ang="0">
                    <a:pos x="11" y="8"/>
                  </a:cxn>
                  <a:cxn ang="0">
                    <a:pos x="4" y="11"/>
                  </a:cxn>
                  <a:cxn ang="0">
                    <a:pos x="1" y="4"/>
                  </a:cxn>
                  <a:cxn ang="0">
                    <a:pos x="8" y="2"/>
                  </a:cxn>
                  <a:cxn ang="0">
                    <a:pos x="11" y="8"/>
                  </a:cxn>
                </a:cxnLst>
                <a:rect l="0" t="0" r="r" b="b"/>
                <a:pathLst>
                  <a:path w="12" h="12">
                    <a:moveTo>
                      <a:pt x="11" y="8"/>
                    </a:moveTo>
                    <a:cubicBezTo>
                      <a:pt x="10" y="11"/>
                      <a:pt x="7" y="12"/>
                      <a:pt x="4" y="11"/>
                    </a:cubicBezTo>
                    <a:cubicBezTo>
                      <a:pt x="1" y="10"/>
                      <a:pt x="0" y="7"/>
                      <a:pt x="1" y="4"/>
                    </a:cubicBezTo>
                    <a:cubicBezTo>
                      <a:pt x="3" y="2"/>
                      <a:pt x="6"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50898" name="Freeform 722"/>
              <p:cNvSpPr>
                <a:spLocks/>
              </p:cNvSpPr>
              <p:nvPr/>
            </p:nvSpPr>
            <p:spPr bwMode="auto">
              <a:xfrm rot="2624096">
                <a:off x="2532" y="2480"/>
                <a:ext cx="90" cy="90"/>
              </a:xfrm>
              <a:custGeom>
                <a:avLst/>
                <a:gdLst/>
                <a:ahLst/>
                <a:cxnLst>
                  <a:cxn ang="0">
                    <a:pos x="11" y="8"/>
                  </a:cxn>
                  <a:cxn ang="0">
                    <a:pos x="4" y="11"/>
                  </a:cxn>
                  <a:cxn ang="0">
                    <a:pos x="2" y="4"/>
                  </a:cxn>
                  <a:cxn ang="0">
                    <a:pos x="8" y="1"/>
                  </a:cxn>
                  <a:cxn ang="0">
                    <a:pos x="11" y="8"/>
                  </a:cxn>
                </a:cxnLst>
                <a:rect l="0" t="0" r="r" b="b"/>
                <a:pathLst>
                  <a:path w="12" h="12">
                    <a:moveTo>
                      <a:pt x="11" y="8"/>
                    </a:moveTo>
                    <a:cubicBezTo>
                      <a:pt x="10" y="11"/>
                      <a:pt x="7" y="12"/>
                      <a:pt x="4" y="11"/>
                    </a:cubicBezTo>
                    <a:cubicBezTo>
                      <a:pt x="2" y="10"/>
                      <a:pt x="0" y="7"/>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899" name="Freeform 723"/>
              <p:cNvSpPr>
                <a:spLocks/>
              </p:cNvSpPr>
              <p:nvPr/>
            </p:nvSpPr>
            <p:spPr bwMode="auto">
              <a:xfrm rot="2624096">
                <a:off x="2396" y="1796"/>
                <a:ext cx="91" cy="83"/>
              </a:xfrm>
              <a:custGeom>
                <a:avLst/>
                <a:gdLst/>
                <a:ahLst/>
                <a:cxnLst>
                  <a:cxn ang="0">
                    <a:pos x="11" y="8"/>
                  </a:cxn>
                  <a:cxn ang="0">
                    <a:pos x="4" y="10"/>
                  </a:cxn>
                  <a:cxn ang="0">
                    <a:pos x="1" y="4"/>
                  </a:cxn>
                  <a:cxn ang="0">
                    <a:pos x="8" y="1"/>
                  </a:cxn>
                  <a:cxn ang="0">
                    <a:pos x="11" y="8"/>
                  </a:cxn>
                </a:cxnLst>
                <a:rect l="0" t="0" r="r" b="b"/>
                <a:pathLst>
                  <a:path w="12" h="11">
                    <a:moveTo>
                      <a:pt x="11" y="8"/>
                    </a:moveTo>
                    <a:cubicBezTo>
                      <a:pt x="10" y="10"/>
                      <a:pt x="7"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900" name="Freeform 724"/>
              <p:cNvSpPr>
                <a:spLocks/>
              </p:cNvSpPr>
              <p:nvPr/>
            </p:nvSpPr>
            <p:spPr bwMode="auto">
              <a:xfrm rot="2624096">
                <a:off x="2487" y="1789"/>
                <a:ext cx="91" cy="83"/>
              </a:xfrm>
              <a:custGeom>
                <a:avLst/>
                <a:gdLst/>
                <a:ahLst/>
                <a:cxnLst>
                  <a:cxn ang="0">
                    <a:pos x="10" y="8"/>
                  </a:cxn>
                  <a:cxn ang="0">
                    <a:pos x="4" y="10"/>
                  </a:cxn>
                  <a:cxn ang="0">
                    <a:pos x="1" y="4"/>
                  </a:cxn>
                  <a:cxn ang="0">
                    <a:pos x="8" y="1"/>
                  </a:cxn>
                  <a:cxn ang="0">
                    <a:pos x="10" y="8"/>
                  </a:cxn>
                </a:cxnLst>
                <a:rect l="0" t="0" r="r" b="b"/>
                <a:pathLst>
                  <a:path w="12" h="11">
                    <a:moveTo>
                      <a:pt x="10" y="8"/>
                    </a:moveTo>
                    <a:cubicBezTo>
                      <a:pt x="9" y="10"/>
                      <a:pt x="6" y="11"/>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50901" name="Freeform 725"/>
              <p:cNvSpPr>
                <a:spLocks/>
              </p:cNvSpPr>
              <p:nvPr/>
            </p:nvSpPr>
            <p:spPr bwMode="auto">
              <a:xfrm rot="2624096">
                <a:off x="2577" y="1792"/>
                <a:ext cx="91" cy="83"/>
              </a:xfrm>
              <a:custGeom>
                <a:avLst/>
                <a:gdLst/>
                <a:ahLst/>
                <a:cxnLst>
                  <a:cxn ang="0">
                    <a:pos x="10" y="8"/>
                  </a:cxn>
                  <a:cxn ang="0">
                    <a:pos x="4" y="10"/>
                  </a:cxn>
                  <a:cxn ang="0">
                    <a:pos x="1" y="4"/>
                  </a:cxn>
                  <a:cxn ang="0">
                    <a:pos x="8" y="1"/>
                  </a:cxn>
                  <a:cxn ang="0">
                    <a:pos x="10" y="8"/>
                  </a:cxn>
                </a:cxnLst>
                <a:rect l="0" t="0" r="r" b="b"/>
                <a:pathLst>
                  <a:path w="12" h="11">
                    <a:moveTo>
                      <a:pt x="10" y="8"/>
                    </a:moveTo>
                    <a:cubicBezTo>
                      <a:pt x="9" y="10"/>
                      <a:pt x="6" y="11"/>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50902" name="Freeform 726"/>
              <p:cNvSpPr>
                <a:spLocks/>
              </p:cNvSpPr>
              <p:nvPr/>
            </p:nvSpPr>
            <p:spPr bwMode="auto">
              <a:xfrm rot="2624096">
                <a:off x="2309" y="1797"/>
                <a:ext cx="90" cy="91"/>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2"/>
                      <a:pt x="5" y="0"/>
                      <a:pt x="8" y="1"/>
                    </a:cubicBezTo>
                    <a:cubicBezTo>
                      <a:pt x="10" y="3"/>
                      <a:pt x="12" y="6"/>
                      <a:pt x="10" y="8"/>
                    </a:cubicBezTo>
                  </a:path>
                </a:pathLst>
              </a:custGeom>
              <a:noFill/>
              <a:ln w="12700" cmpd="sng">
                <a:solidFill>
                  <a:srgbClr val="25221E"/>
                </a:solidFill>
                <a:prstDash val="solid"/>
                <a:round/>
                <a:headEnd/>
                <a:tailEnd/>
              </a:ln>
            </p:spPr>
            <p:txBody>
              <a:bodyPr/>
              <a:lstStyle/>
              <a:p>
                <a:endParaRPr lang="pl-PL"/>
              </a:p>
            </p:txBody>
          </p:sp>
          <p:sp>
            <p:nvSpPr>
              <p:cNvPr id="50903" name="Freeform 727"/>
              <p:cNvSpPr>
                <a:spLocks noEditPoints="1"/>
              </p:cNvSpPr>
              <p:nvPr/>
            </p:nvSpPr>
            <p:spPr bwMode="auto">
              <a:xfrm rot="2624096">
                <a:off x="2191" y="1831"/>
                <a:ext cx="143" cy="400"/>
              </a:xfrm>
              <a:custGeom>
                <a:avLst/>
                <a:gdLst/>
                <a:ahLst/>
                <a:cxnLst>
                  <a:cxn ang="0">
                    <a:pos x="11" y="4"/>
                  </a:cxn>
                  <a:cxn ang="0">
                    <a:pos x="7" y="10"/>
                  </a:cxn>
                  <a:cxn ang="0">
                    <a:pos x="1" y="7"/>
                  </a:cxn>
                  <a:cxn ang="0">
                    <a:pos x="4" y="1"/>
                  </a:cxn>
                  <a:cxn ang="0">
                    <a:pos x="11" y="4"/>
                  </a:cxn>
                  <a:cxn ang="0">
                    <a:pos x="9" y="11"/>
                  </a:cxn>
                  <a:cxn ang="0">
                    <a:pos x="11" y="12"/>
                  </a:cxn>
                  <a:cxn ang="0">
                    <a:pos x="9" y="15"/>
                  </a:cxn>
                  <a:cxn ang="0">
                    <a:pos x="13" y="17"/>
                  </a:cxn>
                  <a:cxn ang="0">
                    <a:pos x="13" y="17"/>
                  </a:cxn>
                  <a:cxn ang="0">
                    <a:pos x="11" y="21"/>
                  </a:cxn>
                  <a:cxn ang="0">
                    <a:pos x="15" y="22"/>
                  </a:cxn>
                  <a:cxn ang="0">
                    <a:pos x="15" y="22"/>
                  </a:cxn>
                  <a:cxn ang="0">
                    <a:pos x="13" y="26"/>
                  </a:cxn>
                  <a:cxn ang="0">
                    <a:pos x="15" y="29"/>
                  </a:cxn>
                  <a:cxn ang="0">
                    <a:pos x="15" y="30"/>
                  </a:cxn>
                  <a:cxn ang="0">
                    <a:pos x="12" y="31"/>
                  </a:cxn>
                  <a:cxn ang="0">
                    <a:pos x="14" y="35"/>
                  </a:cxn>
                  <a:cxn ang="0">
                    <a:pos x="14" y="35"/>
                  </a:cxn>
                  <a:cxn ang="0">
                    <a:pos x="10" y="37"/>
                  </a:cxn>
                  <a:cxn ang="0">
                    <a:pos x="12" y="40"/>
                  </a:cxn>
                  <a:cxn ang="0">
                    <a:pos x="12" y="40"/>
                  </a:cxn>
                  <a:cxn ang="0">
                    <a:pos x="12" y="44"/>
                  </a:cxn>
                  <a:cxn ang="0">
                    <a:pos x="16" y="45"/>
                  </a:cxn>
                  <a:cxn ang="0">
                    <a:pos x="16" y="45"/>
                  </a:cxn>
                  <a:cxn ang="0">
                    <a:pos x="15" y="48"/>
                  </a:cxn>
                  <a:cxn ang="0">
                    <a:pos x="19" y="49"/>
                  </a:cxn>
                  <a:cxn ang="0">
                    <a:pos x="19" y="49"/>
                  </a:cxn>
                  <a:cxn ang="0">
                    <a:pos x="19" y="53"/>
                  </a:cxn>
                </a:cxnLst>
                <a:rect l="0" t="0" r="r" b="b"/>
                <a:pathLst>
                  <a:path w="19" h="53">
                    <a:moveTo>
                      <a:pt x="11" y="4"/>
                    </a:moveTo>
                    <a:cubicBezTo>
                      <a:pt x="11" y="6"/>
                      <a:pt x="10" y="9"/>
                      <a:pt x="7" y="10"/>
                    </a:cubicBezTo>
                    <a:cubicBezTo>
                      <a:pt x="5" y="11"/>
                      <a:pt x="2" y="10"/>
                      <a:pt x="1" y="7"/>
                    </a:cubicBezTo>
                    <a:cubicBezTo>
                      <a:pt x="0" y="5"/>
                      <a:pt x="1" y="2"/>
                      <a:pt x="4" y="1"/>
                    </a:cubicBezTo>
                    <a:cubicBezTo>
                      <a:pt x="7" y="0"/>
                      <a:pt x="10" y="1"/>
                      <a:pt x="11" y="4"/>
                    </a:cubicBezTo>
                    <a:moveTo>
                      <a:pt x="9" y="11"/>
                    </a:moveTo>
                    <a:lnTo>
                      <a:pt x="11" y="12"/>
                    </a:lnTo>
                    <a:lnTo>
                      <a:pt x="9" y="15"/>
                    </a:lnTo>
                    <a:lnTo>
                      <a:pt x="13" y="17"/>
                    </a:lnTo>
                    <a:moveTo>
                      <a:pt x="13" y="17"/>
                    </a:moveTo>
                    <a:lnTo>
                      <a:pt x="11" y="21"/>
                    </a:lnTo>
                    <a:lnTo>
                      <a:pt x="15" y="22"/>
                    </a:lnTo>
                    <a:moveTo>
                      <a:pt x="15" y="22"/>
                    </a:moveTo>
                    <a:lnTo>
                      <a:pt x="13" y="26"/>
                    </a:lnTo>
                    <a:lnTo>
                      <a:pt x="15" y="29"/>
                    </a:lnTo>
                    <a:moveTo>
                      <a:pt x="15" y="30"/>
                    </a:moveTo>
                    <a:lnTo>
                      <a:pt x="12" y="31"/>
                    </a:lnTo>
                    <a:lnTo>
                      <a:pt x="14" y="35"/>
                    </a:lnTo>
                    <a:moveTo>
                      <a:pt x="14" y="35"/>
                    </a:moveTo>
                    <a:lnTo>
                      <a:pt x="10" y="37"/>
                    </a:lnTo>
                    <a:lnTo>
                      <a:pt x="12" y="40"/>
                    </a:lnTo>
                    <a:moveTo>
                      <a:pt x="12" y="40"/>
                    </a:moveTo>
                    <a:lnTo>
                      <a:pt x="12" y="44"/>
                    </a:lnTo>
                    <a:lnTo>
                      <a:pt x="16" y="45"/>
                    </a:lnTo>
                    <a:moveTo>
                      <a:pt x="16" y="45"/>
                    </a:moveTo>
                    <a:lnTo>
                      <a:pt x="15" y="48"/>
                    </a:lnTo>
                    <a:lnTo>
                      <a:pt x="19" y="49"/>
                    </a:lnTo>
                    <a:moveTo>
                      <a:pt x="19" y="49"/>
                    </a:moveTo>
                    <a:lnTo>
                      <a:pt x="19" y="53"/>
                    </a:lnTo>
                  </a:path>
                </a:pathLst>
              </a:custGeom>
              <a:solidFill>
                <a:srgbClr val="FFFFFF"/>
              </a:solidFill>
              <a:ln w="12700" cmpd="sng">
                <a:solidFill>
                  <a:srgbClr val="25221E"/>
                </a:solidFill>
                <a:prstDash val="solid"/>
                <a:round/>
                <a:headEnd/>
                <a:tailEnd/>
              </a:ln>
            </p:spPr>
            <p:txBody>
              <a:bodyPr/>
              <a:lstStyle/>
              <a:p>
                <a:endParaRPr lang="pl-PL"/>
              </a:p>
            </p:txBody>
          </p:sp>
          <p:sp>
            <p:nvSpPr>
              <p:cNvPr id="50904" name="Freeform 728"/>
              <p:cNvSpPr>
                <a:spLocks noEditPoints="1"/>
              </p:cNvSpPr>
              <p:nvPr/>
            </p:nvSpPr>
            <p:spPr bwMode="auto">
              <a:xfrm rot="2624096">
                <a:off x="2137" y="2417"/>
                <a:ext cx="234" cy="181"/>
              </a:xfrm>
              <a:custGeom>
                <a:avLst/>
                <a:gdLst/>
                <a:ahLst/>
                <a:cxnLst>
                  <a:cxn ang="0">
                    <a:pos x="26" y="24"/>
                  </a:cxn>
                  <a:cxn ang="0">
                    <a:pos x="21" y="19"/>
                  </a:cxn>
                  <a:cxn ang="0">
                    <a:pos x="26" y="14"/>
                  </a:cxn>
                  <a:cxn ang="0">
                    <a:pos x="31" y="19"/>
                  </a:cxn>
                  <a:cxn ang="0">
                    <a:pos x="26" y="24"/>
                  </a:cxn>
                  <a:cxn ang="0">
                    <a:pos x="21" y="18"/>
                  </a:cxn>
                  <a:cxn ang="0">
                    <a:pos x="18" y="20"/>
                  </a:cxn>
                  <a:cxn ang="0">
                    <a:pos x="15" y="17"/>
                  </a:cxn>
                  <a:cxn ang="0">
                    <a:pos x="13" y="20"/>
                  </a:cxn>
                  <a:cxn ang="0">
                    <a:pos x="13" y="20"/>
                  </a:cxn>
                  <a:cxn ang="0">
                    <a:pos x="10" y="17"/>
                  </a:cxn>
                  <a:cxn ang="0">
                    <a:pos x="10" y="13"/>
                  </a:cxn>
                  <a:cxn ang="0">
                    <a:pos x="10" y="13"/>
                  </a:cxn>
                  <a:cxn ang="0">
                    <a:pos x="14" y="13"/>
                  </a:cxn>
                  <a:cxn ang="0">
                    <a:pos x="14" y="9"/>
                  </a:cxn>
                  <a:cxn ang="0">
                    <a:pos x="14" y="9"/>
                  </a:cxn>
                  <a:cxn ang="0">
                    <a:pos x="18" y="9"/>
                  </a:cxn>
                  <a:cxn ang="0">
                    <a:pos x="19" y="6"/>
                  </a:cxn>
                  <a:cxn ang="0">
                    <a:pos x="19" y="6"/>
                  </a:cxn>
                  <a:cxn ang="0">
                    <a:pos x="17" y="3"/>
                  </a:cxn>
                  <a:cxn ang="0">
                    <a:pos x="14" y="5"/>
                  </a:cxn>
                  <a:cxn ang="0">
                    <a:pos x="13" y="5"/>
                  </a:cxn>
                  <a:cxn ang="0">
                    <a:pos x="11" y="2"/>
                  </a:cxn>
                  <a:cxn ang="0">
                    <a:pos x="8" y="4"/>
                  </a:cxn>
                  <a:cxn ang="0">
                    <a:pos x="8" y="4"/>
                  </a:cxn>
                  <a:cxn ang="0">
                    <a:pos x="6" y="1"/>
                  </a:cxn>
                  <a:cxn ang="0">
                    <a:pos x="2" y="3"/>
                  </a:cxn>
                  <a:cxn ang="0">
                    <a:pos x="2" y="3"/>
                  </a:cxn>
                  <a:cxn ang="0">
                    <a:pos x="0" y="0"/>
                  </a:cxn>
                </a:cxnLst>
                <a:rect l="0" t="0" r="r" b="b"/>
                <a:pathLst>
                  <a:path w="31" h="24">
                    <a:moveTo>
                      <a:pt x="26" y="24"/>
                    </a:moveTo>
                    <a:cubicBezTo>
                      <a:pt x="23" y="24"/>
                      <a:pt x="21" y="22"/>
                      <a:pt x="21" y="19"/>
                    </a:cubicBezTo>
                    <a:cubicBezTo>
                      <a:pt x="21" y="16"/>
                      <a:pt x="23" y="14"/>
                      <a:pt x="26" y="14"/>
                    </a:cubicBezTo>
                    <a:cubicBezTo>
                      <a:pt x="29" y="14"/>
                      <a:pt x="31" y="16"/>
                      <a:pt x="31" y="19"/>
                    </a:cubicBezTo>
                    <a:cubicBezTo>
                      <a:pt x="31" y="22"/>
                      <a:pt x="29" y="24"/>
                      <a:pt x="26" y="24"/>
                    </a:cubicBezTo>
                    <a:moveTo>
                      <a:pt x="21" y="18"/>
                    </a:moveTo>
                    <a:lnTo>
                      <a:pt x="18" y="20"/>
                    </a:lnTo>
                    <a:lnTo>
                      <a:pt x="15" y="17"/>
                    </a:lnTo>
                    <a:lnTo>
                      <a:pt x="13" y="20"/>
                    </a:lnTo>
                    <a:moveTo>
                      <a:pt x="13" y="20"/>
                    </a:moveTo>
                    <a:lnTo>
                      <a:pt x="10" y="17"/>
                    </a:lnTo>
                    <a:lnTo>
                      <a:pt x="10" y="13"/>
                    </a:lnTo>
                    <a:moveTo>
                      <a:pt x="10" y="13"/>
                    </a:moveTo>
                    <a:lnTo>
                      <a:pt x="14" y="13"/>
                    </a:lnTo>
                    <a:lnTo>
                      <a:pt x="14" y="9"/>
                    </a:lnTo>
                    <a:moveTo>
                      <a:pt x="14" y="9"/>
                    </a:moveTo>
                    <a:lnTo>
                      <a:pt x="18" y="9"/>
                    </a:lnTo>
                    <a:lnTo>
                      <a:pt x="19" y="6"/>
                    </a:lnTo>
                    <a:moveTo>
                      <a:pt x="19" y="6"/>
                    </a:moveTo>
                    <a:lnTo>
                      <a:pt x="17" y="3"/>
                    </a:lnTo>
                    <a:lnTo>
                      <a:pt x="14" y="5"/>
                    </a:lnTo>
                    <a:moveTo>
                      <a:pt x="13" y="5"/>
                    </a:moveTo>
                    <a:lnTo>
                      <a:pt x="11" y="2"/>
                    </a:lnTo>
                    <a:lnTo>
                      <a:pt x="8" y="4"/>
                    </a:lnTo>
                    <a:moveTo>
                      <a:pt x="8" y="4"/>
                    </a:moveTo>
                    <a:lnTo>
                      <a:pt x="6" y="1"/>
                    </a:lnTo>
                    <a:lnTo>
                      <a:pt x="2" y="3"/>
                    </a:lnTo>
                    <a:moveTo>
                      <a:pt x="2" y="3"/>
                    </a:moveTo>
                    <a:lnTo>
                      <a:pt x="0" y="0"/>
                    </a:lnTo>
                  </a:path>
                </a:pathLst>
              </a:custGeom>
              <a:solidFill>
                <a:srgbClr val="FFFFFF"/>
              </a:solidFill>
              <a:ln w="12700" cmpd="sng">
                <a:solidFill>
                  <a:srgbClr val="25221E"/>
                </a:solidFill>
                <a:prstDash val="solid"/>
                <a:round/>
                <a:headEnd/>
                <a:tailEnd/>
              </a:ln>
            </p:spPr>
            <p:txBody>
              <a:bodyPr/>
              <a:lstStyle/>
              <a:p>
                <a:endParaRPr lang="pl-PL"/>
              </a:p>
            </p:txBody>
          </p:sp>
          <p:sp>
            <p:nvSpPr>
              <p:cNvPr id="50905" name="Freeform 729"/>
              <p:cNvSpPr>
                <a:spLocks noEditPoints="1"/>
              </p:cNvSpPr>
              <p:nvPr/>
            </p:nvSpPr>
            <p:spPr bwMode="auto">
              <a:xfrm rot="2624096">
                <a:off x="2099" y="2363"/>
                <a:ext cx="392" cy="128"/>
              </a:xfrm>
              <a:custGeom>
                <a:avLst/>
                <a:gdLst/>
                <a:ahLst/>
                <a:cxnLst>
                  <a:cxn ang="0">
                    <a:pos x="42" y="15"/>
                  </a:cxn>
                  <a:cxn ang="0">
                    <a:pos x="43" y="7"/>
                  </a:cxn>
                  <a:cxn ang="0">
                    <a:pos x="50" y="8"/>
                  </a:cxn>
                  <a:cxn ang="0">
                    <a:pos x="49" y="16"/>
                  </a:cxn>
                  <a:cxn ang="0">
                    <a:pos x="42" y="15"/>
                  </a:cxn>
                  <a:cxn ang="0">
                    <a:pos x="43" y="7"/>
                  </a:cxn>
                  <a:cxn ang="0">
                    <a:pos x="39" y="10"/>
                  </a:cxn>
                  <a:cxn ang="0">
                    <a:pos x="40" y="6"/>
                  </a:cxn>
                  <a:cxn ang="0">
                    <a:pos x="36" y="6"/>
                  </a:cxn>
                  <a:cxn ang="0">
                    <a:pos x="36" y="6"/>
                  </a:cxn>
                  <a:cxn ang="0">
                    <a:pos x="33" y="4"/>
                  </a:cxn>
                  <a:cxn ang="0">
                    <a:pos x="31" y="7"/>
                  </a:cxn>
                  <a:cxn ang="0">
                    <a:pos x="31" y="7"/>
                  </a:cxn>
                  <a:cxn ang="0">
                    <a:pos x="27" y="5"/>
                  </a:cxn>
                  <a:cxn ang="0">
                    <a:pos x="25" y="8"/>
                  </a:cxn>
                  <a:cxn ang="0">
                    <a:pos x="25" y="8"/>
                  </a:cxn>
                  <a:cxn ang="0">
                    <a:pos x="22" y="6"/>
                  </a:cxn>
                  <a:cxn ang="0">
                    <a:pos x="18" y="8"/>
                  </a:cxn>
                  <a:cxn ang="0">
                    <a:pos x="18" y="8"/>
                  </a:cxn>
                  <a:cxn ang="0">
                    <a:pos x="16" y="5"/>
                  </a:cxn>
                  <a:cxn ang="0">
                    <a:pos x="13" y="7"/>
                  </a:cxn>
                  <a:cxn ang="0">
                    <a:pos x="13" y="7"/>
                  </a:cxn>
                  <a:cxn ang="0">
                    <a:pos x="11" y="3"/>
                  </a:cxn>
                  <a:cxn ang="0">
                    <a:pos x="8" y="5"/>
                  </a:cxn>
                  <a:cxn ang="0">
                    <a:pos x="7" y="5"/>
                  </a:cxn>
                  <a:cxn ang="0">
                    <a:pos x="6" y="1"/>
                  </a:cxn>
                  <a:cxn ang="0">
                    <a:pos x="2" y="3"/>
                  </a:cxn>
                  <a:cxn ang="0">
                    <a:pos x="2" y="3"/>
                  </a:cxn>
                  <a:cxn ang="0">
                    <a:pos x="0" y="0"/>
                  </a:cxn>
                </a:cxnLst>
                <a:rect l="0" t="0" r="r" b="b"/>
                <a:pathLst>
                  <a:path w="52" h="17">
                    <a:moveTo>
                      <a:pt x="42" y="15"/>
                    </a:moveTo>
                    <a:cubicBezTo>
                      <a:pt x="40" y="12"/>
                      <a:pt x="41" y="9"/>
                      <a:pt x="43" y="7"/>
                    </a:cubicBezTo>
                    <a:cubicBezTo>
                      <a:pt x="45" y="6"/>
                      <a:pt x="48" y="6"/>
                      <a:pt x="50" y="8"/>
                    </a:cubicBezTo>
                    <a:cubicBezTo>
                      <a:pt x="52" y="11"/>
                      <a:pt x="51" y="14"/>
                      <a:pt x="49" y="16"/>
                    </a:cubicBezTo>
                    <a:cubicBezTo>
                      <a:pt x="47" y="17"/>
                      <a:pt x="44" y="17"/>
                      <a:pt x="42" y="15"/>
                    </a:cubicBezTo>
                    <a:moveTo>
                      <a:pt x="43" y="7"/>
                    </a:moveTo>
                    <a:lnTo>
                      <a:pt x="39" y="10"/>
                    </a:lnTo>
                    <a:lnTo>
                      <a:pt x="40" y="6"/>
                    </a:lnTo>
                    <a:lnTo>
                      <a:pt x="36" y="6"/>
                    </a:lnTo>
                    <a:moveTo>
                      <a:pt x="36" y="6"/>
                    </a:moveTo>
                    <a:lnTo>
                      <a:pt x="33" y="4"/>
                    </a:lnTo>
                    <a:lnTo>
                      <a:pt x="31" y="7"/>
                    </a:lnTo>
                    <a:moveTo>
                      <a:pt x="31" y="7"/>
                    </a:moveTo>
                    <a:lnTo>
                      <a:pt x="27" y="5"/>
                    </a:lnTo>
                    <a:lnTo>
                      <a:pt x="25" y="8"/>
                    </a:lnTo>
                    <a:moveTo>
                      <a:pt x="25" y="8"/>
                    </a:moveTo>
                    <a:lnTo>
                      <a:pt x="22" y="6"/>
                    </a:lnTo>
                    <a:lnTo>
                      <a:pt x="18" y="8"/>
                    </a:lnTo>
                    <a:moveTo>
                      <a:pt x="18" y="8"/>
                    </a:moveTo>
                    <a:lnTo>
                      <a:pt x="16" y="5"/>
                    </a:lnTo>
                    <a:lnTo>
                      <a:pt x="13" y="7"/>
                    </a:lnTo>
                    <a:moveTo>
                      <a:pt x="13" y="7"/>
                    </a:moveTo>
                    <a:lnTo>
                      <a:pt x="11" y="3"/>
                    </a:lnTo>
                    <a:lnTo>
                      <a:pt x="8" y="5"/>
                    </a:lnTo>
                    <a:moveTo>
                      <a:pt x="7" y="5"/>
                    </a:moveTo>
                    <a:lnTo>
                      <a:pt x="6" y="1"/>
                    </a:lnTo>
                    <a:lnTo>
                      <a:pt x="2" y="3"/>
                    </a:lnTo>
                    <a:moveTo>
                      <a:pt x="2" y="3"/>
                    </a:moveTo>
                    <a:lnTo>
                      <a:pt x="0" y="0"/>
                    </a:lnTo>
                  </a:path>
                </a:pathLst>
              </a:custGeom>
              <a:solidFill>
                <a:srgbClr val="FFFFFF"/>
              </a:solidFill>
              <a:ln w="12700" cmpd="sng">
                <a:solidFill>
                  <a:srgbClr val="25221E"/>
                </a:solidFill>
                <a:prstDash val="solid"/>
                <a:round/>
                <a:headEnd/>
                <a:tailEnd/>
              </a:ln>
            </p:spPr>
            <p:txBody>
              <a:bodyPr/>
              <a:lstStyle/>
              <a:p>
                <a:endParaRPr lang="pl-PL"/>
              </a:p>
            </p:txBody>
          </p:sp>
          <p:sp>
            <p:nvSpPr>
              <p:cNvPr id="50906" name="Freeform 730"/>
              <p:cNvSpPr>
                <a:spLocks/>
              </p:cNvSpPr>
              <p:nvPr/>
            </p:nvSpPr>
            <p:spPr bwMode="auto">
              <a:xfrm rot="2624096">
                <a:off x="2580" y="2139"/>
                <a:ext cx="91" cy="82"/>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0" y="2"/>
                      <a:pt x="12" y="5"/>
                      <a:pt x="11" y="8"/>
                    </a:cubicBezTo>
                  </a:path>
                </a:pathLst>
              </a:custGeom>
              <a:noFill/>
              <a:ln w="12700" cmpd="sng">
                <a:solidFill>
                  <a:srgbClr val="25221E"/>
                </a:solidFill>
                <a:prstDash val="solid"/>
                <a:round/>
                <a:headEnd/>
                <a:tailEnd/>
              </a:ln>
            </p:spPr>
            <p:txBody>
              <a:bodyPr/>
              <a:lstStyle/>
              <a:p>
                <a:endParaRPr lang="pl-PL"/>
              </a:p>
            </p:txBody>
          </p:sp>
          <p:sp>
            <p:nvSpPr>
              <p:cNvPr id="50907" name="Freeform 731"/>
              <p:cNvSpPr>
                <a:spLocks/>
              </p:cNvSpPr>
              <p:nvPr/>
            </p:nvSpPr>
            <p:spPr bwMode="auto">
              <a:xfrm rot="2624096">
                <a:off x="2629" y="1963"/>
                <a:ext cx="82" cy="91"/>
              </a:xfrm>
              <a:custGeom>
                <a:avLst/>
                <a:gdLst/>
                <a:ahLst/>
                <a:cxnLst>
                  <a:cxn ang="0">
                    <a:pos x="10" y="8"/>
                  </a:cxn>
                  <a:cxn ang="0">
                    <a:pos x="3" y="10"/>
                  </a:cxn>
                  <a:cxn ang="0">
                    <a:pos x="1" y="4"/>
                  </a:cxn>
                  <a:cxn ang="0">
                    <a:pos x="8" y="1"/>
                  </a:cxn>
                  <a:cxn ang="0">
                    <a:pos x="10" y="8"/>
                  </a:cxn>
                </a:cxnLst>
                <a:rect l="0" t="0" r="r" b="b"/>
                <a:pathLst>
                  <a:path w="11" h="12">
                    <a:moveTo>
                      <a:pt x="10" y="8"/>
                    </a:moveTo>
                    <a:cubicBezTo>
                      <a:pt x="9" y="10"/>
                      <a:pt x="6" y="12"/>
                      <a:pt x="3" y="10"/>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0908" name="Freeform 732"/>
              <p:cNvSpPr>
                <a:spLocks/>
              </p:cNvSpPr>
              <p:nvPr/>
            </p:nvSpPr>
            <p:spPr bwMode="auto">
              <a:xfrm rot="2624096">
                <a:off x="2681" y="2142"/>
                <a:ext cx="90" cy="83"/>
              </a:xfrm>
              <a:custGeom>
                <a:avLst/>
                <a:gdLst/>
                <a:ahLst/>
                <a:cxnLst>
                  <a:cxn ang="0">
                    <a:pos x="10" y="8"/>
                  </a:cxn>
                  <a:cxn ang="0">
                    <a:pos x="4" y="10"/>
                  </a:cxn>
                  <a:cxn ang="0">
                    <a:pos x="1" y="4"/>
                  </a:cxn>
                  <a:cxn ang="0">
                    <a:pos x="8" y="1"/>
                  </a:cxn>
                  <a:cxn ang="0">
                    <a:pos x="10" y="8"/>
                  </a:cxn>
                </a:cxnLst>
                <a:rect l="0" t="0" r="r" b="b"/>
                <a:pathLst>
                  <a:path w="12" h="11">
                    <a:moveTo>
                      <a:pt x="10" y="8"/>
                    </a:moveTo>
                    <a:cubicBezTo>
                      <a:pt x="9" y="10"/>
                      <a:pt x="6" y="11"/>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50909" name="Freeform 733"/>
              <p:cNvSpPr>
                <a:spLocks/>
              </p:cNvSpPr>
              <p:nvPr/>
            </p:nvSpPr>
            <p:spPr bwMode="auto">
              <a:xfrm rot="2624096">
                <a:off x="2707" y="2220"/>
                <a:ext cx="91" cy="91"/>
              </a:xfrm>
              <a:custGeom>
                <a:avLst/>
                <a:gdLst/>
                <a:ahLst/>
                <a:cxnLst>
                  <a:cxn ang="0">
                    <a:pos x="11" y="8"/>
                  </a:cxn>
                  <a:cxn ang="0">
                    <a:pos x="4" y="11"/>
                  </a:cxn>
                  <a:cxn ang="0">
                    <a:pos x="1" y="4"/>
                  </a:cxn>
                  <a:cxn ang="0">
                    <a:pos x="8" y="2"/>
                  </a:cxn>
                  <a:cxn ang="0">
                    <a:pos x="11" y="8"/>
                  </a:cxn>
                </a:cxnLst>
                <a:rect l="0" t="0" r="r" b="b"/>
                <a:pathLst>
                  <a:path w="12" h="12">
                    <a:moveTo>
                      <a:pt x="11" y="8"/>
                    </a:moveTo>
                    <a:cubicBezTo>
                      <a:pt x="9" y="11"/>
                      <a:pt x="6" y="12"/>
                      <a:pt x="4" y="11"/>
                    </a:cubicBezTo>
                    <a:cubicBezTo>
                      <a:pt x="1" y="10"/>
                      <a:pt x="0" y="7"/>
                      <a:pt x="1" y="4"/>
                    </a:cubicBezTo>
                    <a:cubicBezTo>
                      <a:pt x="2" y="2"/>
                      <a:pt x="5" y="0"/>
                      <a:pt x="8" y="2"/>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50910" name="Freeform 734"/>
              <p:cNvSpPr>
                <a:spLocks/>
              </p:cNvSpPr>
              <p:nvPr/>
            </p:nvSpPr>
            <p:spPr bwMode="auto">
              <a:xfrm rot="2624096">
                <a:off x="2711" y="2380"/>
                <a:ext cx="91" cy="91"/>
              </a:xfrm>
              <a:custGeom>
                <a:avLst/>
                <a:gdLst/>
                <a:ahLst/>
                <a:cxnLst>
                  <a:cxn ang="0">
                    <a:pos x="11" y="8"/>
                  </a:cxn>
                  <a:cxn ang="0">
                    <a:pos x="4" y="11"/>
                  </a:cxn>
                  <a:cxn ang="0">
                    <a:pos x="1" y="4"/>
                  </a:cxn>
                  <a:cxn ang="0">
                    <a:pos x="8" y="2"/>
                  </a:cxn>
                  <a:cxn ang="0">
                    <a:pos x="11" y="8"/>
                  </a:cxn>
                </a:cxnLst>
                <a:rect l="0" t="0" r="r" b="b"/>
                <a:pathLst>
                  <a:path w="12" h="12">
                    <a:moveTo>
                      <a:pt x="11" y="8"/>
                    </a:moveTo>
                    <a:cubicBezTo>
                      <a:pt x="10" y="11"/>
                      <a:pt x="7" y="12"/>
                      <a:pt x="4" y="11"/>
                    </a:cubicBezTo>
                    <a:cubicBezTo>
                      <a:pt x="1" y="10"/>
                      <a:pt x="0" y="7"/>
                      <a:pt x="1" y="4"/>
                    </a:cubicBezTo>
                    <a:cubicBezTo>
                      <a:pt x="2" y="2"/>
                      <a:pt x="5"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50911" name="Freeform 735"/>
              <p:cNvSpPr>
                <a:spLocks/>
              </p:cNvSpPr>
              <p:nvPr/>
            </p:nvSpPr>
            <p:spPr bwMode="auto">
              <a:xfrm rot="2624096">
                <a:off x="2761" y="2561"/>
                <a:ext cx="90" cy="83"/>
              </a:xfrm>
              <a:custGeom>
                <a:avLst/>
                <a:gdLst/>
                <a:ahLst/>
                <a:cxnLst>
                  <a:cxn ang="0">
                    <a:pos x="11" y="8"/>
                  </a:cxn>
                  <a:cxn ang="0">
                    <a:pos x="4" y="10"/>
                  </a:cxn>
                  <a:cxn ang="0">
                    <a:pos x="1" y="3"/>
                  </a:cxn>
                  <a:cxn ang="0">
                    <a:pos x="8" y="1"/>
                  </a:cxn>
                  <a:cxn ang="0">
                    <a:pos x="11" y="8"/>
                  </a:cxn>
                </a:cxnLst>
                <a:rect l="0" t="0" r="r" b="b"/>
                <a:pathLst>
                  <a:path w="12" h="11">
                    <a:moveTo>
                      <a:pt x="11" y="8"/>
                    </a:moveTo>
                    <a:cubicBezTo>
                      <a:pt x="10" y="10"/>
                      <a:pt x="7" y="11"/>
                      <a:pt x="4" y="10"/>
                    </a:cubicBezTo>
                    <a:cubicBezTo>
                      <a:pt x="1" y="9"/>
                      <a:pt x="0" y="6"/>
                      <a:pt x="1" y="3"/>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912" name="Freeform 736"/>
              <p:cNvSpPr>
                <a:spLocks/>
              </p:cNvSpPr>
              <p:nvPr/>
            </p:nvSpPr>
            <p:spPr bwMode="auto">
              <a:xfrm rot="2624096">
                <a:off x="2671" y="1789"/>
                <a:ext cx="91" cy="90"/>
              </a:xfrm>
              <a:custGeom>
                <a:avLst/>
                <a:gdLst/>
                <a:ahLst/>
                <a:cxnLst>
                  <a:cxn ang="0">
                    <a:pos x="11" y="8"/>
                  </a:cxn>
                  <a:cxn ang="0">
                    <a:pos x="4" y="11"/>
                  </a:cxn>
                  <a:cxn ang="0">
                    <a:pos x="2" y="4"/>
                  </a:cxn>
                  <a:cxn ang="0">
                    <a:pos x="8" y="1"/>
                  </a:cxn>
                  <a:cxn ang="0">
                    <a:pos x="11" y="8"/>
                  </a:cxn>
                </a:cxnLst>
                <a:rect l="0" t="0" r="r" b="b"/>
                <a:pathLst>
                  <a:path w="12" h="12">
                    <a:moveTo>
                      <a:pt x="11" y="8"/>
                    </a:moveTo>
                    <a:cubicBezTo>
                      <a:pt x="10" y="10"/>
                      <a:pt x="7" y="12"/>
                      <a:pt x="4" y="11"/>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913" name="Freeform 737"/>
              <p:cNvSpPr>
                <a:spLocks/>
              </p:cNvSpPr>
              <p:nvPr/>
            </p:nvSpPr>
            <p:spPr bwMode="auto">
              <a:xfrm rot="2624096">
                <a:off x="2769" y="1785"/>
                <a:ext cx="83" cy="90"/>
              </a:xfrm>
              <a:custGeom>
                <a:avLst/>
                <a:gdLst/>
                <a:ahLst/>
                <a:cxnLst>
                  <a:cxn ang="0">
                    <a:pos x="10" y="8"/>
                  </a:cxn>
                  <a:cxn ang="0">
                    <a:pos x="4" y="11"/>
                  </a:cxn>
                  <a:cxn ang="0">
                    <a:pos x="1" y="4"/>
                  </a:cxn>
                  <a:cxn ang="0">
                    <a:pos x="8" y="1"/>
                  </a:cxn>
                  <a:cxn ang="0">
                    <a:pos x="10" y="8"/>
                  </a:cxn>
                </a:cxnLst>
                <a:rect l="0" t="0" r="r" b="b"/>
                <a:pathLst>
                  <a:path w="11" h="12">
                    <a:moveTo>
                      <a:pt x="10" y="8"/>
                    </a:moveTo>
                    <a:cubicBezTo>
                      <a:pt x="9" y="11"/>
                      <a:pt x="6" y="12"/>
                      <a:pt x="4" y="11"/>
                    </a:cubicBezTo>
                    <a:cubicBezTo>
                      <a:pt x="1" y="10"/>
                      <a:pt x="0" y="7"/>
                      <a:pt x="1" y="4"/>
                    </a:cubicBezTo>
                    <a:cubicBezTo>
                      <a:pt x="2" y="2"/>
                      <a:pt x="5" y="0"/>
                      <a:pt x="8"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50914" name="Freeform 738"/>
              <p:cNvSpPr>
                <a:spLocks/>
              </p:cNvSpPr>
              <p:nvPr/>
            </p:nvSpPr>
            <p:spPr bwMode="auto">
              <a:xfrm rot="2624096">
                <a:off x="2853" y="2559"/>
                <a:ext cx="91" cy="90"/>
              </a:xfrm>
              <a:custGeom>
                <a:avLst/>
                <a:gdLst/>
                <a:ahLst/>
                <a:cxnLst>
                  <a:cxn ang="0">
                    <a:pos x="10" y="8"/>
                  </a:cxn>
                  <a:cxn ang="0">
                    <a:pos x="4" y="11"/>
                  </a:cxn>
                  <a:cxn ang="0">
                    <a:pos x="1" y="4"/>
                  </a:cxn>
                  <a:cxn ang="0">
                    <a:pos x="8" y="1"/>
                  </a:cxn>
                  <a:cxn ang="0">
                    <a:pos x="10" y="8"/>
                  </a:cxn>
                </a:cxnLst>
                <a:rect l="0" t="0" r="r" b="b"/>
                <a:pathLst>
                  <a:path w="12" h="12">
                    <a:moveTo>
                      <a:pt x="10" y="8"/>
                    </a:moveTo>
                    <a:cubicBezTo>
                      <a:pt x="9" y="10"/>
                      <a:pt x="6" y="12"/>
                      <a:pt x="4" y="11"/>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50915" name="Freeform 739"/>
              <p:cNvSpPr>
                <a:spLocks/>
              </p:cNvSpPr>
              <p:nvPr/>
            </p:nvSpPr>
            <p:spPr bwMode="auto">
              <a:xfrm rot="2624096">
                <a:off x="2947" y="2550"/>
                <a:ext cx="83" cy="83"/>
              </a:xfrm>
              <a:custGeom>
                <a:avLst/>
                <a:gdLst/>
                <a:ahLst/>
                <a:cxnLst>
                  <a:cxn ang="0">
                    <a:pos x="10" y="8"/>
                  </a:cxn>
                  <a:cxn ang="0">
                    <a:pos x="3" y="10"/>
                  </a:cxn>
                  <a:cxn ang="0">
                    <a:pos x="1" y="4"/>
                  </a:cxn>
                  <a:cxn ang="0">
                    <a:pos x="8" y="1"/>
                  </a:cxn>
                  <a:cxn ang="0">
                    <a:pos x="10" y="8"/>
                  </a:cxn>
                </a:cxnLst>
                <a:rect l="0" t="0" r="r" b="b"/>
                <a:pathLst>
                  <a:path w="11" h="11">
                    <a:moveTo>
                      <a:pt x="10" y="8"/>
                    </a:moveTo>
                    <a:cubicBezTo>
                      <a:pt x="9" y="10"/>
                      <a:pt x="6" y="11"/>
                      <a:pt x="3" y="10"/>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0916" name="Freeform 740"/>
              <p:cNvSpPr>
                <a:spLocks/>
              </p:cNvSpPr>
              <p:nvPr/>
            </p:nvSpPr>
            <p:spPr bwMode="auto">
              <a:xfrm rot="2624096">
                <a:off x="2854" y="1786"/>
                <a:ext cx="91" cy="83"/>
              </a:xfrm>
              <a:custGeom>
                <a:avLst/>
                <a:gdLst/>
                <a:ahLst/>
                <a:cxnLst>
                  <a:cxn ang="0">
                    <a:pos x="11" y="8"/>
                  </a:cxn>
                  <a:cxn ang="0">
                    <a:pos x="4" y="10"/>
                  </a:cxn>
                  <a:cxn ang="0">
                    <a:pos x="1" y="3"/>
                  </a:cxn>
                  <a:cxn ang="0">
                    <a:pos x="8" y="1"/>
                  </a:cxn>
                  <a:cxn ang="0">
                    <a:pos x="11" y="8"/>
                  </a:cxn>
                </a:cxnLst>
                <a:rect l="0" t="0" r="r" b="b"/>
                <a:pathLst>
                  <a:path w="12" h="11">
                    <a:moveTo>
                      <a:pt x="11" y="8"/>
                    </a:moveTo>
                    <a:cubicBezTo>
                      <a:pt x="10" y="10"/>
                      <a:pt x="7" y="11"/>
                      <a:pt x="4" y="10"/>
                    </a:cubicBezTo>
                    <a:cubicBezTo>
                      <a:pt x="2" y="9"/>
                      <a:pt x="0" y="6"/>
                      <a:pt x="1" y="3"/>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917" name="Freeform 741"/>
              <p:cNvSpPr>
                <a:spLocks/>
              </p:cNvSpPr>
              <p:nvPr/>
            </p:nvSpPr>
            <p:spPr bwMode="auto">
              <a:xfrm rot="2624096">
                <a:off x="2668" y="1880"/>
                <a:ext cx="91" cy="90"/>
              </a:xfrm>
              <a:custGeom>
                <a:avLst/>
                <a:gdLst/>
                <a:ahLst/>
                <a:cxnLst>
                  <a:cxn ang="0">
                    <a:pos x="11" y="8"/>
                  </a:cxn>
                  <a:cxn ang="0">
                    <a:pos x="4" y="11"/>
                  </a:cxn>
                  <a:cxn ang="0">
                    <a:pos x="2" y="4"/>
                  </a:cxn>
                  <a:cxn ang="0">
                    <a:pos x="8" y="1"/>
                  </a:cxn>
                  <a:cxn ang="0">
                    <a:pos x="11" y="8"/>
                  </a:cxn>
                </a:cxnLst>
                <a:rect l="0" t="0" r="r" b="b"/>
                <a:pathLst>
                  <a:path w="12" h="12">
                    <a:moveTo>
                      <a:pt x="11" y="8"/>
                    </a:moveTo>
                    <a:cubicBezTo>
                      <a:pt x="10" y="11"/>
                      <a:pt x="7" y="12"/>
                      <a:pt x="4" y="11"/>
                    </a:cubicBezTo>
                    <a:cubicBezTo>
                      <a:pt x="2" y="10"/>
                      <a:pt x="0" y="7"/>
                      <a:pt x="2" y="4"/>
                    </a:cubicBezTo>
                    <a:cubicBezTo>
                      <a:pt x="3" y="1"/>
                      <a:pt x="6" y="0"/>
                      <a:pt x="8" y="1"/>
                    </a:cubicBezTo>
                    <a:cubicBezTo>
                      <a:pt x="11" y="2"/>
                      <a:pt x="12" y="6"/>
                      <a:pt x="11" y="8"/>
                    </a:cubicBezTo>
                  </a:path>
                </a:pathLst>
              </a:custGeom>
              <a:noFill/>
              <a:ln w="12700" cmpd="sng">
                <a:solidFill>
                  <a:srgbClr val="25221E"/>
                </a:solidFill>
                <a:prstDash val="solid"/>
                <a:round/>
                <a:headEnd/>
                <a:tailEnd/>
              </a:ln>
            </p:spPr>
            <p:txBody>
              <a:bodyPr/>
              <a:lstStyle/>
              <a:p>
                <a:endParaRPr lang="pl-PL"/>
              </a:p>
            </p:txBody>
          </p:sp>
          <p:sp>
            <p:nvSpPr>
              <p:cNvPr id="50918" name="Freeform 742"/>
              <p:cNvSpPr>
                <a:spLocks/>
              </p:cNvSpPr>
              <p:nvPr/>
            </p:nvSpPr>
            <p:spPr bwMode="auto">
              <a:xfrm rot="2624096">
                <a:off x="2803" y="2468"/>
                <a:ext cx="91" cy="91"/>
              </a:xfrm>
              <a:custGeom>
                <a:avLst/>
                <a:gdLst/>
                <a:ahLst/>
                <a:cxnLst>
                  <a:cxn ang="0">
                    <a:pos x="11" y="8"/>
                  </a:cxn>
                  <a:cxn ang="0">
                    <a:pos x="4" y="11"/>
                  </a:cxn>
                  <a:cxn ang="0">
                    <a:pos x="2" y="4"/>
                  </a:cxn>
                  <a:cxn ang="0">
                    <a:pos x="8" y="2"/>
                  </a:cxn>
                  <a:cxn ang="0">
                    <a:pos x="11" y="8"/>
                  </a:cxn>
                </a:cxnLst>
                <a:rect l="0" t="0" r="r" b="b"/>
                <a:pathLst>
                  <a:path w="12" h="12">
                    <a:moveTo>
                      <a:pt x="11" y="8"/>
                    </a:moveTo>
                    <a:cubicBezTo>
                      <a:pt x="10" y="11"/>
                      <a:pt x="7" y="12"/>
                      <a:pt x="4" y="11"/>
                    </a:cubicBezTo>
                    <a:cubicBezTo>
                      <a:pt x="2" y="10"/>
                      <a:pt x="0" y="7"/>
                      <a:pt x="2" y="4"/>
                    </a:cubicBezTo>
                    <a:cubicBezTo>
                      <a:pt x="3" y="2"/>
                      <a:pt x="6"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50919" name="Freeform 743"/>
              <p:cNvSpPr>
                <a:spLocks/>
              </p:cNvSpPr>
              <p:nvPr/>
            </p:nvSpPr>
            <p:spPr bwMode="auto">
              <a:xfrm rot="2624096">
                <a:off x="2666" y="2045"/>
                <a:ext cx="91" cy="91"/>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2"/>
                      <a:pt x="5" y="0"/>
                      <a:pt x="8" y="1"/>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50920" name="Freeform 744"/>
              <p:cNvSpPr>
                <a:spLocks/>
              </p:cNvSpPr>
              <p:nvPr/>
            </p:nvSpPr>
            <p:spPr bwMode="auto">
              <a:xfrm rot="2624096">
                <a:off x="2764" y="1878"/>
                <a:ext cx="91" cy="90"/>
              </a:xfrm>
              <a:custGeom>
                <a:avLst/>
                <a:gdLst/>
                <a:ahLst/>
                <a:cxnLst>
                  <a:cxn ang="0">
                    <a:pos x="11" y="8"/>
                  </a:cxn>
                  <a:cxn ang="0">
                    <a:pos x="4" y="11"/>
                  </a:cxn>
                  <a:cxn ang="0">
                    <a:pos x="1" y="4"/>
                  </a:cxn>
                  <a:cxn ang="0">
                    <a:pos x="8" y="1"/>
                  </a:cxn>
                  <a:cxn ang="0">
                    <a:pos x="11" y="8"/>
                  </a:cxn>
                </a:cxnLst>
                <a:rect l="0" t="0" r="r" b="b"/>
                <a:pathLst>
                  <a:path w="12" h="12">
                    <a:moveTo>
                      <a:pt x="11" y="8"/>
                    </a:moveTo>
                    <a:cubicBezTo>
                      <a:pt x="9" y="10"/>
                      <a:pt x="6" y="12"/>
                      <a:pt x="4" y="11"/>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921" name="Freeform 745"/>
              <p:cNvSpPr>
                <a:spLocks/>
              </p:cNvSpPr>
              <p:nvPr/>
            </p:nvSpPr>
            <p:spPr bwMode="auto">
              <a:xfrm rot="2624096">
                <a:off x="2729" y="1956"/>
                <a:ext cx="83" cy="90"/>
              </a:xfrm>
              <a:custGeom>
                <a:avLst/>
                <a:gdLst/>
                <a:ahLst/>
                <a:cxnLst>
                  <a:cxn ang="0">
                    <a:pos x="10" y="8"/>
                  </a:cxn>
                  <a:cxn ang="0">
                    <a:pos x="3" y="11"/>
                  </a:cxn>
                  <a:cxn ang="0">
                    <a:pos x="1" y="4"/>
                  </a:cxn>
                  <a:cxn ang="0">
                    <a:pos x="8" y="1"/>
                  </a:cxn>
                  <a:cxn ang="0">
                    <a:pos x="10" y="8"/>
                  </a:cxn>
                </a:cxnLst>
                <a:rect l="0" t="0" r="r" b="b"/>
                <a:pathLst>
                  <a:path w="11" h="12">
                    <a:moveTo>
                      <a:pt x="10" y="8"/>
                    </a:moveTo>
                    <a:cubicBezTo>
                      <a:pt x="9" y="11"/>
                      <a:pt x="6" y="12"/>
                      <a:pt x="3" y="11"/>
                    </a:cubicBezTo>
                    <a:cubicBezTo>
                      <a:pt x="1" y="10"/>
                      <a:pt x="0" y="7"/>
                      <a:pt x="1" y="4"/>
                    </a:cubicBezTo>
                    <a:cubicBezTo>
                      <a:pt x="2" y="2"/>
                      <a:pt x="5" y="0"/>
                      <a:pt x="8"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50922" name="Freeform 746"/>
              <p:cNvSpPr>
                <a:spLocks/>
              </p:cNvSpPr>
              <p:nvPr/>
            </p:nvSpPr>
            <p:spPr bwMode="auto">
              <a:xfrm rot="2624096">
                <a:off x="2860" y="1876"/>
                <a:ext cx="91" cy="90"/>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2"/>
                      <a:pt x="5" y="0"/>
                      <a:pt x="8" y="1"/>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50923" name="Freeform 747"/>
              <p:cNvSpPr>
                <a:spLocks/>
              </p:cNvSpPr>
              <p:nvPr/>
            </p:nvSpPr>
            <p:spPr bwMode="auto">
              <a:xfrm rot="2624096">
                <a:off x="2894" y="2461"/>
                <a:ext cx="90" cy="90"/>
              </a:xfrm>
              <a:custGeom>
                <a:avLst/>
                <a:gdLst/>
                <a:ahLst/>
                <a:cxnLst>
                  <a:cxn ang="0">
                    <a:pos x="11" y="8"/>
                  </a:cxn>
                  <a:cxn ang="0">
                    <a:pos x="4" y="11"/>
                  </a:cxn>
                  <a:cxn ang="0">
                    <a:pos x="2" y="4"/>
                  </a:cxn>
                  <a:cxn ang="0">
                    <a:pos x="8" y="2"/>
                  </a:cxn>
                  <a:cxn ang="0">
                    <a:pos x="11" y="8"/>
                  </a:cxn>
                </a:cxnLst>
                <a:rect l="0" t="0" r="r" b="b"/>
                <a:pathLst>
                  <a:path w="12" h="12">
                    <a:moveTo>
                      <a:pt x="11" y="8"/>
                    </a:moveTo>
                    <a:cubicBezTo>
                      <a:pt x="10" y="11"/>
                      <a:pt x="7" y="12"/>
                      <a:pt x="4" y="11"/>
                    </a:cubicBezTo>
                    <a:cubicBezTo>
                      <a:pt x="2" y="10"/>
                      <a:pt x="0" y="7"/>
                      <a:pt x="2" y="4"/>
                    </a:cubicBezTo>
                    <a:cubicBezTo>
                      <a:pt x="3" y="2"/>
                      <a:pt x="6"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50924" name="Freeform 748"/>
              <p:cNvSpPr>
                <a:spLocks/>
              </p:cNvSpPr>
              <p:nvPr/>
            </p:nvSpPr>
            <p:spPr bwMode="auto">
              <a:xfrm rot="2624096">
                <a:off x="2804" y="2384"/>
                <a:ext cx="91"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925" name="Freeform 749"/>
              <p:cNvSpPr>
                <a:spLocks/>
              </p:cNvSpPr>
              <p:nvPr/>
            </p:nvSpPr>
            <p:spPr bwMode="auto">
              <a:xfrm rot="2624096">
                <a:off x="2758" y="2299"/>
                <a:ext cx="90" cy="90"/>
              </a:xfrm>
              <a:custGeom>
                <a:avLst/>
                <a:gdLst/>
                <a:ahLst/>
                <a:cxnLst>
                  <a:cxn ang="0">
                    <a:pos x="11" y="8"/>
                  </a:cxn>
                  <a:cxn ang="0">
                    <a:pos x="4" y="11"/>
                  </a:cxn>
                  <a:cxn ang="0">
                    <a:pos x="2" y="4"/>
                  </a:cxn>
                  <a:cxn ang="0">
                    <a:pos x="8" y="1"/>
                  </a:cxn>
                  <a:cxn ang="0">
                    <a:pos x="11" y="8"/>
                  </a:cxn>
                </a:cxnLst>
                <a:rect l="0" t="0" r="r" b="b"/>
                <a:pathLst>
                  <a:path w="12" h="12">
                    <a:moveTo>
                      <a:pt x="11" y="8"/>
                    </a:moveTo>
                    <a:cubicBezTo>
                      <a:pt x="10" y="11"/>
                      <a:pt x="7" y="12"/>
                      <a:pt x="4" y="11"/>
                    </a:cubicBezTo>
                    <a:cubicBezTo>
                      <a:pt x="2" y="10"/>
                      <a:pt x="0" y="7"/>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926" name="Freeform 750"/>
              <p:cNvSpPr>
                <a:spLocks/>
              </p:cNvSpPr>
              <p:nvPr/>
            </p:nvSpPr>
            <p:spPr bwMode="auto">
              <a:xfrm rot="2624096">
                <a:off x="2823" y="1960"/>
                <a:ext cx="83" cy="83"/>
              </a:xfrm>
              <a:custGeom>
                <a:avLst/>
                <a:gdLst/>
                <a:ahLst/>
                <a:cxnLst>
                  <a:cxn ang="0">
                    <a:pos x="10" y="8"/>
                  </a:cxn>
                  <a:cxn ang="0">
                    <a:pos x="3" y="10"/>
                  </a:cxn>
                  <a:cxn ang="0">
                    <a:pos x="1" y="3"/>
                  </a:cxn>
                  <a:cxn ang="0">
                    <a:pos x="7" y="1"/>
                  </a:cxn>
                  <a:cxn ang="0">
                    <a:pos x="10" y="8"/>
                  </a:cxn>
                </a:cxnLst>
                <a:rect l="0" t="0" r="r" b="b"/>
                <a:pathLst>
                  <a:path w="11" h="11">
                    <a:moveTo>
                      <a:pt x="10" y="8"/>
                    </a:moveTo>
                    <a:cubicBezTo>
                      <a:pt x="9" y="10"/>
                      <a:pt x="6" y="11"/>
                      <a:pt x="3" y="10"/>
                    </a:cubicBezTo>
                    <a:cubicBezTo>
                      <a:pt x="1" y="9"/>
                      <a:pt x="0" y="6"/>
                      <a:pt x="1" y="3"/>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0927" name="Freeform 751"/>
              <p:cNvSpPr>
                <a:spLocks/>
              </p:cNvSpPr>
              <p:nvPr/>
            </p:nvSpPr>
            <p:spPr bwMode="auto">
              <a:xfrm rot="2624096">
                <a:off x="2752" y="2043"/>
                <a:ext cx="90" cy="90"/>
              </a:xfrm>
              <a:custGeom>
                <a:avLst/>
                <a:gdLst/>
                <a:ahLst/>
                <a:cxnLst>
                  <a:cxn ang="0">
                    <a:pos x="11" y="8"/>
                  </a:cxn>
                  <a:cxn ang="0">
                    <a:pos x="4" y="11"/>
                  </a:cxn>
                  <a:cxn ang="0">
                    <a:pos x="1" y="4"/>
                  </a:cxn>
                  <a:cxn ang="0">
                    <a:pos x="8" y="1"/>
                  </a:cxn>
                  <a:cxn ang="0">
                    <a:pos x="11" y="8"/>
                  </a:cxn>
                </a:cxnLst>
                <a:rect l="0" t="0" r="r" b="b"/>
                <a:pathLst>
                  <a:path w="12" h="12">
                    <a:moveTo>
                      <a:pt x="11" y="8"/>
                    </a:moveTo>
                    <a:cubicBezTo>
                      <a:pt x="10" y="10"/>
                      <a:pt x="7" y="12"/>
                      <a:pt x="4" y="11"/>
                    </a:cubicBezTo>
                    <a:cubicBezTo>
                      <a:pt x="2" y="9"/>
                      <a:pt x="0" y="6"/>
                      <a:pt x="1"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928" name="Freeform 752"/>
              <p:cNvSpPr>
                <a:spLocks/>
              </p:cNvSpPr>
              <p:nvPr/>
            </p:nvSpPr>
            <p:spPr bwMode="auto">
              <a:xfrm rot="2624096">
                <a:off x="2769" y="2134"/>
                <a:ext cx="91"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929" name="Freeform 753"/>
              <p:cNvSpPr>
                <a:spLocks/>
              </p:cNvSpPr>
              <p:nvPr/>
            </p:nvSpPr>
            <p:spPr bwMode="auto">
              <a:xfrm rot="2624096">
                <a:off x="2849" y="2049"/>
                <a:ext cx="83" cy="90"/>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1"/>
                      <a:pt x="5" y="0"/>
                      <a:pt x="7" y="1"/>
                    </a:cubicBezTo>
                    <a:cubicBezTo>
                      <a:pt x="10" y="2"/>
                      <a:pt x="11" y="6"/>
                      <a:pt x="10" y="8"/>
                    </a:cubicBezTo>
                  </a:path>
                </a:pathLst>
              </a:custGeom>
              <a:noFill/>
              <a:ln w="12700" cmpd="sng">
                <a:solidFill>
                  <a:srgbClr val="25221E"/>
                </a:solidFill>
                <a:prstDash val="solid"/>
                <a:round/>
                <a:headEnd/>
                <a:tailEnd/>
              </a:ln>
            </p:spPr>
            <p:txBody>
              <a:bodyPr/>
              <a:lstStyle/>
              <a:p>
                <a:endParaRPr lang="pl-PL"/>
              </a:p>
            </p:txBody>
          </p:sp>
          <p:sp>
            <p:nvSpPr>
              <p:cNvPr id="50930" name="Freeform 754"/>
              <p:cNvSpPr>
                <a:spLocks/>
              </p:cNvSpPr>
              <p:nvPr/>
            </p:nvSpPr>
            <p:spPr bwMode="auto">
              <a:xfrm rot="2624096">
                <a:off x="2882" y="2133"/>
                <a:ext cx="83" cy="91"/>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2"/>
                      <a:pt x="5" y="0"/>
                      <a:pt x="7"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50931" name="Freeform 755"/>
              <p:cNvSpPr>
                <a:spLocks/>
              </p:cNvSpPr>
              <p:nvPr/>
            </p:nvSpPr>
            <p:spPr bwMode="auto">
              <a:xfrm rot="2624096">
                <a:off x="2856" y="2308"/>
                <a:ext cx="90"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0" y="2"/>
                      <a:pt x="12" y="5"/>
                      <a:pt x="11" y="8"/>
                    </a:cubicBezTo>
                  </a:path>
                </a:pathLst>
              </a:custGeom>
              <a:noFill/>
              <a:ln w="12700" cmpd="sng">
                <a:solidFill>
                  <a:srgbClr val="25221E"/>
                </a:solidFill>
                <a:prstDash val="solid"/>
                <a:round/>
                <a:headEnd/>
                <a:tailEnd/>
              </a:ln>
            </p:spPr>
            <p:txBody>
              <a:bodyPr/>
              <a:lstStyle/>
              <a:p>
                <a:endParaRPr lang="pl-PL"/>
              </a:p>
            </p:txBody>
          </p:sp>
          <p:sp>
            <p:nvSpPr>
              <p:cNvPr id="50932" name="Freeform 756"/>
              <p:cNvSpPr>
                <a:spLocks/>
              </p:cNvSpPr>
              <p:nvPr/>
            </p:nvSpPr>
            <p:spPr bwMode="auto">
              <a:xfrm rot="2624096">
                <a:off x="2916" y="2376"/>
                <a:ext cx="91" cy="83"/>
              </a:xfrm>
              <a:custGeom>
                <a:avLst/>
                <a:gdLst/>
                <a:ahLst/>
                <a:cxnLst>
                  <a:cxn ang="0">
                    <a:pos x="10" y="8"/>
                  </a:cxn>
                  <a:cxn ang="0">
                    <a:pos x="4" y="10"/>
                  </a:cxn>
                  <a:cxn ang="0">
                    <a:pos x="1" y="3"/>
                  </a:cxn>
                  <a:cxn ang="0">
                    <a:pos x="8" y="1"/>
                  </a:cxn>
                  <a:cxn ang="0">
                    <a:pos x="10" y="8"/>
                  </a:cxn>
                </a:cxnLst>
                <a:rect l="0" t="0" r="r" b="b"/>
                <a:pathLst>
                  <a:path w="12" h="11">
                    <a:moveTo>
                      <a:pt x="10" y="8"/>
                    </a:moveTo>
                    <a:cubicBezTo>
                      <a:pt x="9" y="10"/>
                      <a:pt x="6" y="11"/>
                      <a:pt x="4" y="10"/>
                    </a:cubicBezTo>
                    <a:cubicBezTo>
                      <a:pt x="1" y="9"/>
                      <a:pt x="0" y="6"/>
                      <a:pt x="1" y="3"/>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50933" name="Freeform 757"/>
              <p:cNvSpPr>
                <a:spLocks/>
              </p:cNvSpPr>
              <p:nvPr/>
            </p:nvSpPr>
            <p:spPr bwMode="auto">
              <a:xfrm rot="2624096">
                <a:off x="3034" y="2522"/>
                <a:ext cx="90" cy="90"/>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1"/>
                      <a:pt x="5" y="0"/>
                      <a:pt x="8" y="1"/>
                    </a:cubicBezTo>
                    <a:cubicBezTo>
                      <a:pt x="10" y="3"/>
                      <a:pt x="12" y="6"/>
                      <a:pt x="10" y="8"/>
                    </a:cubicBezTo>
                  </a:path>
                </a:pathLst>
              </a:custGeom>
              <a:noFill/>
              <a:ln w="12700" cmpd="sng">
                <a:solidFill>
                  <a:srgbClr val="25221E"/>
                </a:solidFill>
                <a:prstDash val="solid"/>
                <a:round/>
                <a:headEnd/>
                <a:tailEnd/>
              </a:ln>
            </p:spPr>
            <p:txBody>
              <a:bodyPr/>
              <a:lstStyle/>
              <a:p>
                <a:endParaRPr lang="pl-PL"/>
              </a:p>
            </p:txBody>
          </p:sp>
          <p:sp>
            <p:nvSpPr>
              <p:cNvPr id="50934" name="Freeform 758"/>
              <p:cNvSpPr>
                <a:spLocks/>
              </p:cNvSpPr>
              <p:nvPr/>
            </p:nvSpPr>
            <p:spPr bwMode="auto">
              <a:xfrm rot="2624096">
                <a:off x="3112" y="2472"/>
                <a:ext cx="91" cy="91"/>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7" y="12"/>
                      <a:pt x="4" y="11"/>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935" name="Freeform 759"/>
              <p:cNvSpPr>
                <a:spLocks/>
              </p:cNvSpPr>
              <p:nvPr/>
            </p:nvSpPr>
            <p:spPr bwMode="auto">
              <a:xfrm rot="2624096">
                <a:off x="3177" y="2408"/>
                <a:ext cx="91" cy="83"/>
              </a:xfrm>
              <a:custGeom>
                <a:avLst/>
                <a:gdLst/>
                <a:ahLst/>
                <a:cxnLst>
                  <a:cxn ang="0">
                    <a:pos x="11" y="7"/>
                  </a:cxn>
                  <a:cxn ang="0">
                    <a:pos x="4" y="10"/>
                  </a:cxn>
                  <a:cxn ang="0">
                    <a:pos x="2" y="3"/>
                  </a:cxn>
                  <a:cxn ang="0">
                    <a:pos x="8" y="1"/>
                  </a:cxn>
                  <a:cxn ang="0">
                    <a:pos x="11" y="7"/>
                  </a:cxn>
                </a:cxnLst>
                <a:rect l="0" t="0" r="r" b="b"/>
                <a:pathLst>
                  <a:path w="12" h="11">
                    <a:moveTo>
                      <a:pt x="11" y="7"/>
                    </a:moveTo>
                    <a:cubicBezTo>
                      <a:pt x="10" y="10"/>
                      <a:pt x="7" y="11"/>
                      <a:pt x="4" y="10"/>
                    </a:cubicBezTo>
                    <a:cubicBezTo>
                      <a:pt x="2" y="9"/>
                      <a:pt x="0" y="6"/>
                      <a:pt x="2" y="3"/>
                    </a:cubicBezTo>
                    <a:cubicBezTo>
                      <a:pt x="3" y="1"/>
                      <a:pt x="6" y="0"/>
                      <a:pt x="8" y="1"/>
                    </a:cubicBezTo>
                    <a:cubicBezTo>
                      <a:pt x="11" y="2"/>
                      <a:pt x="12" y="5"/>
                      <a:pt x="11" y="7"/>
                    </a:cubicBezTo>
                  </a:path>
                </a:pathLst>
              </a:custGeom>
              <a:noFill/>
              <a:ln w="12700" cmpd="sng">
                <a:solidFill>
                  <a:srgbClr val="25221E"/>
                </a:solidFill>
                <a:prstDash val="solid"/>
                <a:round/>
                <a:headEnd/>
                <a:tailEnd/>
              </a:ln>
            </p:spPr>
            <p:txBody>
              <a:bodyPr/>
              <a:lstStyle/>
              <a:p>
                <a:endParaRPr lang="pl-PL"/>
              </a:p>
            </p:txBody>
          </p:sp>
          <p:sp>
            <p:nvSpPr>
              <p:cNvPr id="50936" name="Freeform 760"/>
              <p:cNvSpPr>
                <a:spLocks/>
              </p:cNvSpPr>
              <p:nvPr/>
            </p:nvSpPr>
            <p:spPr bwMode="auto">
              <a:xfrm rot="2624096">
                <a:off x="3238" y="2317"/>
                <a:ext cx="83" cy="91"/>
              </a:xfrm>
              <a:custGeom>
                <a:avLst/>
                <a:gdLst/>
                <a:ahLst/>
                <a:cxnLst>
                  <a:cxn ang="0">
                    <a:pos x="10" y="8"/>
                  </a:cxn>
                  <a:cxn ang="0">
                    <a:pos x="4" y="11"/>
                  </a:cxn>
                  <a:cxn ang="0">
                    <a:pos x="1" y="4"/>
                  </a:cxn>
                  <a:cxn ang="0">
                    <a:pos x="8" y="2"/>
                  </a:cxn>
                  <a:cxn ang="0">
                    <a:pos x="10" y="8"/>
                  </a:cxn>
                </a:cxnLst>
                <a:rect l="0" t="0" r="r" b="b"/>
                <a:pathLst>
                  <a:path w="11" h="12">
                    <a:moveTo>
                      <a:pt x="10" y="8"/>
                    </a:moveTo>
                    <a:cubicBezTo>
                      <a:pt x="9" y="11"/>
                      <a:pt x="6" y="12"/>
                      <a:pt x="4" y="11"/>
                    </a:cubicBezTo>
                    <a:cubicBezTo>
                      <a:pt x="1" y="10"/>
                      <a:pt x="0" y="7"/>
                      <a:pt x="1" y="4"/>
                    </a:cubicBezTo>
                    <a:cubicBezTo>
                      <a:pt x="2" y="2"/>
                      <a:pt x="5" y="0"/>
                      <a:pt x="8" y="2"/>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50937" name="Freeform 761"/>
              <p:cNvSpPr>
                <a:spLocks/>
              </p:cNvSpPr>
              <p:nvPr/>
            </p:nvSpPr>
            <p:spPr bwMode="auto">
              <a:xfrm rot="2624096">
                <a:off x="3262" y="2229"/>
                <a:ext cx="91" cy="91"/>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2"/>
                      <a:pt x="5" y="0"/>
                      <a:pt x="8" y="1"/>
                    </a:cubicBezTo>
                    <a:cubicBezTo>
                      <a:pt x="10" y="3"/>
                      <a:pt x="12" y="6"/>
                      <a:pt x="10" y="8"/>
                    </a:cubicBezTo>
                  </a:path>
                </a:pathLst>
              </a:custGeom>
              <a:noFill/>
              <a:ln w="12700" cmpd="sng">
                <a:solidFill>
                  <a:srgbClr val="25221E"/>
                </a:solidFill>
                <a:prstDash val="solid"/>
                <a:round/>
                <a:headEnd/>
                <a:tailEnd/>
              </a:ln>
            </p:spPr>
            <p:txBody>
              <a:bodyPr/>
              <a:lstStyle/>
              <a:p>
                <a:endParaRPr lang="pl-PL"/>
              </a:p>
            </p:txBody>
          </p:sp>
          <p:sp>
            <p:nvSpPr>
              <p:cNvPr id="50938" name="Freeform 762"/>
              <p:cNvSpPr>
                <a:spLocks/>
              </p:cNvSpPr>
              <p:nvPr/>
            </p:nvSpPr>
            <p:spPr bwMode="auto">
              <a:xfrm rot="2624096">
                <a:off x="2949" y="1793"/>
                <a:ext cx="90" cy="91"/>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1"/>
                      <a:pt x="5" y="0"/>
                      <a:pt x="8" y="1"/>
                    </a:cubicBezTo>
                    <a:cubicBezTo>
                      <a:pt x="10" y="2"/>
                      <a:pt x="12" y="6"/>
                      <a:pt x="10" y="8"/>
                    </a:cubicBezTo>
                  </a:path>
                </a:pathLst>
              </a:custGeom>
              <a:noFill/>
              <a:ln w="12700" cmpd="sng">
                <a:solidFill>
                  <a:srgbClr val="25221E"/>
                </a:solidFill>
                <a:prstDash val="solid"/>
                <a:round/>
                <a:headEnd/>
                <a:tailEnd/>
              </a:ln>
            </p:spPr>
            <p:txBody>
              <a:bodyPr/>
              <a:lstStyle/>
              <a:p>
                <a:endParaRPr lang="pl-PL"/>
              </a:p>
            </p:txBody>
          </p:sp>
          <p:sp>
            <p:nvSpPr>
              <p:cNvPr id="50939" name="Freeform 763"/>
              <p:cNvSpPr>
                <a:spLocks/>
              </p:cNvSpPr>
              <p:nvPr/>
            </p:nvSpPr>
            <p:spPr bwMode="auto">
              <a:xfrm rot="2624096">
                <a:off x="3040" y="1818"/>
                <a:ext cx="90" cy="91"/>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7" y="12"/>
                      <a:pt x="4" y="11"/>
                    </a:cubicBezTo>
                    <a:cubicBezTo>
                      <a:pt x="1" y="10"/>
                      <a:pt x="0" y="7"/>
                      <a:pt x="1" y="4"/>
                    </a:cubicBezTo>
                    <a:cubicBezTo>
                      <a:pt x="2" y="1"/>
                      <a:pt x="5" y="0"/>
                      <a:pt x="8" y="1"/>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50940" name="Freeform 764"/>
              <p:cNvSpPr>
                <a:spLocks/>
              </p:cNvSpPr>
              <p:nvPr/>
            </p:nvSpPr>
            <p:spPr bwMode="auto">
              <a:xfrm rot="2624096">
                <a:off x="3129" y="1881"/>
                <a:ext cx="90" cy="83"/>
              </a:xfrm>
              <a:custGeom>
                <a:avLst/>
                <a:gdLst/>
                <a:ahLst/>
                <a:cxnLst>
                  <a:cxn ang="0">
                    <a:pos x="11" y="7"/>
                  </a:cxn>
                  <a:cxn ang="0">
                    <a:pos x="4" y="10"/>
                  </a:cxn>
                  <a:cxn ang="0">
                    <a:pos x="1" y="3"/>
                  </a:cxn>
                  <a:cxn ang="0">
                    <a:pos x="8" y="1"/>
                  </a:cxn>
                  <a:cxn ang="0">
                    <a:pos x="11" y="7"/>
                  </a:cxn>
                </a:cxnLst>
                <a:rect l="0" t="0" r="r" b="b"/>
                <a:pathLst>
                  <a:path w="12" h="11">
                    <a:moveTo>
                      <a:pt x="11" y="7"/>
                    </a:moveTo>
                    <a:cubicBezTo>
                      <a:pt x="10" y="10"/>
                      <a:pt x="7" y="11"/>
                      <a:pt x="4" y="10"/>
                    </a:cubicBezTo>
                    <a:cubicBezTo>
                      <a:pt x="1" y="9"/>
                      <a:pt x="0" y="6"/>
                      <a:pt x="1" y="3"/>
                    </a:cubicBezTo>
                    <a:cubicBezTo>
                      <a:pt x="2" y="1"/>
                      <a:pt x="5" y="0"/>
                      <a:pt x="8" y="1"/>
                    </a:cubicBezTo>
                    <a:cubicBezTo>
                      <a:pt x="11" y="2"/>
                      <a:pt x="12" y="5"/>
                      <a:pt x="11" y="7"/>
                    </a:cubicBezTo>
                  </a:path>
                </a:pathLst>
              </a:custGeom>
              <a:noFill/>
              <a:ln w="12700" cmpd="sng">
                <a:solidFill>
                  <a:srgbClr val="25221E"/>
                </a:solidFill>
                <a:prstDash val="solid"/>
                <a:round/>
                <a:headEnd/>
                <a:tailEnd/>
              </a:ln>
            </p:spPr>
            <p:txBody>
              <a:bodyPr/>
              <a:lstStyle/>
              <a:p>
                <a:endParaRPr lang="pl-PL"/>
              </a:p>
            </p:txBody>
          </p:sp>
          <p:sp>
            <p:nvSpPr>
              <p:cNvPr id="50941" name="Freeform 765"/>
              <p:cNvSpPr>
                <a:spLocks/>
              </p:cNvSpPr>
              <p:nvPr/>
            </p:nvSpPr>
            <p:spPr bwMode="auto">
              <a:xfrm rot="2624096">
                <a:off x="3195" y="1955"/>
                <a:ext cx="90" cy="82"/>
              </a:xfrm>
              <a:custGeom>
                <a:avLst/>
                <a:gdLst/>
                <a:ahLst/>
                <a:cxnLst>
                  <a:cxn ang="0">
                    <a:pos x="11" y="8"/>
                  </a:cxn>
                  <a:cxn ang="0">
                    <a:pos x="4" y="10"/>
                  </a:cxn>
                  <a:cxn ang="0">
                    <a:pos x="1" y="4"/>
                  </a:cxn>
                  <a:cxn ang="0">
                    <a:pos x="8" y="1"/>
                  </a:cxn>
                  <a:cxn ang="0">
                    <a:pos x="11" y="8"/>
                  </a:cxn>
                </a:cxnLst>
                <a:rect l="0" t="0" r="r" b="b"/>
                <a:pathLst>
                  <a:path w="12" h="11">
                    <a:moveTo>
                      <a:pt x="11" y="8"/>
                    </a:moveTo>
                    <a:cubicBezTo>
                      <a:pt x="10" y="10"/>
                      <a:pt x="7" y="11"/>
                      <a:pt x="4" y="10"/>
                    </a:cubicBezTo>
                    <a:cubicBezTo>
                      <a:pt x="1" y="9"/>
                      <a:pt x="0" y="6"/>
                      <a:pt x="1"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942" name="Freeform 766"/>
              <p:cNvSpPr>
                <a:spLocks/>
              </p:cNvSpPr>
              <p:nvPr/>
            </p:nvSpPr>
            <p:spPr bwMode="auto">
              <a:xfrm rot="2624096">
                <a:off x="3243" y="2041"/>
                <a:ext cx="83" cy="90"/>
              </a:xfrm>
              <a:custGeom>
                <a:avLst/>
                <a:gdLst/>
                <a:ahLst/>
                <a:cxnLst>
                  <a:cxn ang="0">
                    <a:pos x="10" y="8"/>
                  </a:cxn>
                  <a:cxn ang="0">
                    <a:pos x="4" y="11"/>
                  </a:cxn>
                  <a:cxn ang="0">
                    <a:pos x="1" y="4"/>
                  </a:cxn>
                  <a:cxn ang="0">
                    <a:pos x="8" y="1"/>
                  </a:cxn>
                  <a:cxn ang="0">
                    <a:pos x="10" y="8"/>
                  </a:cxn>
                </a:cxnLst>
                <a:rect l="0" t="0" r="r" b="b"/>
                <a:pathLst>
                  <a:path w="11" h="12">
                    <a:moveTo>
                      <a:pt x="10" y="8"/>
                    </a:moveTo>
                    <a:cubicBezTo>
                      <a:pt x="9" y="10"/>
                      <a:pt x="6" y="12"/>
                      <a:pt x="4" y="11"/>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0943" name="Freeform 767"/>
              <p:cNvSpPr>
                <a:spLocks/>
              </p:cNvSpPr>
              <p:nvPr/>
            </p:nvSpPr>
            <p:spPr bwMode="auto">
              <a:xfrm rot="2624096">
                <a:off x="3267" y="2135"/>
                <a:ext cx="83" cy="91"/>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6"/>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0944" name="Freeform 768"/>
              <p:cNvSpPr>
                <a:spLocks/>
              </p:cNvSpPr>
              <p:nvPr/>
            </p:nvSpPr>
            <p:spPr bwMode="auto">
              <a:xfrm rot="2624096">
                <a:off x="2945" y="1884"/>
                <a:ext cx="90" cy="91"/>
              </a:xfrm>
              <a:custGeom>
                <a:avLst/>
                <a:gdLst/>
                <a:ahLst/>
                <a:cxnLst>
                  <a:cxn ang="0">
                    <a:pos x="10" y="8"/>
                  </a:cxn>
                  <a:cxn ang="0">
                    <a:pos x="4" y="10"/>
                  </a:cxn>
                  <a:cxn ang="0">
                    <a:pos x="1" y="4"/>
                  </a:cxn>
                  <a:cxn ang="0">
                    <a:pos x="8" y="1"/>
                  </a:cxn>
                  <a:cxn ang="0">
                    <a:pos x="10" y="8"/>
                  </a:cxn>
                </a:cxnLst>
                <a:rect l="0" t="0" r="r" b="b"/>
                <a:pathLst>
                  <a:path w="12" h="12">
                    <a:moveTo>
                      <a:pt x="10" y="8"/>
                    </a:moveTo>
                    <a:cubicBezTo>
                      <a:pt x="9" y="10"/>
                      <a:pt x="6" y="12"/>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50945" name="Freeform 769"/>
              <p:cNvSpPr>
                <a:spLocks/>
              </p:cNvSpPr>
              <p:nvPr/>
            </p:nvSpPr>
            <p:spPr bwMode="auto">
              <a:xfrm rot="2624096">
                <a:off x="3037" y="1909"/>
                <a:ext cx="90"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2"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946" name="Freeform 770"/>
              <p:cNvSpPr>
                <a:spLocks/>
              </p:cNvSpPr>
              <p:nvPr/>
            </p:nvSpPr>
            <p:spPr bwMode="auto">
              <a:xfrm rot="2624096">
                <a:off x="3102" y="1972"/>
                <a:ext cx="91"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947" name="Freeform 771"/>
              <p:cNvSpPr>
                <a:spLocks/>
              </p:cNvSpPr>
              <p:nvPr/>
            </p:nvSpPr>
            <p:spPr bwMode="auto">
              <a:xfrm rot="2624096">
                <a:off x="3149" y="2056"/>
                <a:ext cx="90"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948" name="Freeform 772"/>
              <p:cNvSpPr>
                <a:spLocks/>
              </p:cNvSpPr>
              <p:nvPr/>
            </p:nvSpPr>
            <p:spPr bwMode="auto">
              <a:xfrm rot="2624096">
                <a:off x="3169" y="2140"/>
                <a:ext cx="91" cy="91"/>
              </a:xfrm>
              <a:custGeom>
                <a:avLst/>
                <a:gdLst/>
                <a:ahLst/>
                <a:cxnLst>
                  <a:cxn ang="0">
                    <a:pos x="11" y="8"/>
                  </a:cxn>
                  <a:cxn ang="0">
                    <a:pos x="4" y="11"/>
                  </a:cxn>
                  <a:cxn ang="0">
                    <a:pos x="2" y="4"/>
                  </a:cxn>
                  <a:cxn ang="0">
                    <a:pos x="8" y="1"/>
                  </a:cxn>
                  <a:cxn ang="0">
                    <a:pos x="11" y="8"/>
                  </a:cxn>
                </a:cxnLst>
                <a:rect l="0" t="0" r="r" b="b"/>
                <a:pathLst>
                  <a:path w="12" h="12">
                    <a:moveTo>
                      <a:pt x="11" y="8"/>
                    </a:moveTo>
                    <a:cubicBezTo>
                      <a:pt x="10" y="11"/>
                      <a:pt x="7" y="12"/>
                      <a:pt x="4" y="11"/>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949" name="Freeform 773"/>
              <p:cNvSpPr>
                <a:spLocks/>
              </p:cNvSpPr>
              <p:nvPr/>
            </p:nvSpPr>
            <p:spPr bwMode="auto">
              <a:xfrm rot="2624096">
                <a:off x="3168" y="2240"/>
                <a:ext cx="83" cy="90"/>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0950" name="Freeform 774"/>
              <p:cNvSpPr>
                <a:spLocks/>
              </p:cNvSpPr>
              <p:nvPr/>
            </p:nvSpPr>
            <p:spPr bwMode="auto">
              <a:xfrm rot="2624096">
                <a:off x="3128" y="2328"/>
                <a:ext cx="90" cy="83"/>
              </a:xfrm>
              <a:custGeom>
                <a:avLst/>
                <a:gdLst/>
                <a:ahLst/>
                <a:cxnLst>
                  <a:cxn ang="0">
                    <a:pos x="11" y="7"/>
                  </a:cxn>
                  <a:cxn ang="0">
                    <a:pos x="4" y="10"/>
                  </a:cxn>
                  <a:cxn ang="0">
                    <a:pos x="1" y="3"/>
                  </a:cxn>
                  <a:cxn ang="0">
                    <a:pos x="8" y="1"/>
                  </a:cxn>
                  <a:cxn ang="0">
                    <a:pos x="11" y="7"/>
                  </a:cxn>
                </a:cxnLst>
                <a:rect l="0" t="0" r="r" b="b"/>
                <a:pathLst>
                  <a:path w="12" h="11">
                    <a:moveTo>
                      <a:pt x="11" y="7"/>
                    </a:moveTo>
                    <a:cubicBezTo>
                      <a:pt x="9" y="10"/>
                      <a:pt x="6" y="11"/>
                      <a:pt x="4" y="10"/>
                    </a:cubicBezTo>
                    <a:cubicBezTo>
                      <a:pt x="1" y="9"/>
                      <a:pt x="0" y="6"/>
                      <a:pt x="1" y="3"/>
                    </a:cubicBezTo>
                    <a:cubicBezTo>
                      <a:pt x="2" y="1"/>
                      <a:pt x="5" y="0"/>
                      <a:pt x="8" y="1"/>
                    </a:cubicBezTo>
                    <a:cubicBezTo>
                      <a:pt x="10" y="2"/>
                      <a:pt x="12" y="5"/>
                      <a:pt x="11" y="7"/>
                    </a:cubicBezTo>
                  </a:path>
                </a:pathLst>
              </a:custGeom>
              <a:noFill/>
              <a:ln w="12700" cmpd="sng">
                <a:solidFill>
                  <a:srgbClr val="25221E"/>
                </a:solidFill>
                <a:prstDash val="solid"/>
                <a:round/>
                <a:headEnd/>
                <a:tailEnd/>
              </a:ln>
            </p:spPr>
            <p:txBody>
              <a:bodyPr/>
              <a:lstStyle/>
              <a:p>
                <a:endParaRPr lang="pl-PL"/>
              </a:p>
            </p:txBody>
          </p:sp>
          <p:sp>
            <p:nvSpPr>
              <p:cNvPr id="50951" name="Freeform 775"/>
              <p:cNvSpPr>
                <a:spLocks/>
              </p:cNvSpPr>
              <p:nvPr/>
            </p:nvSpPr>
            <p:spPr bwMode="auto">
              <a:xfrm rot="2624096">
                <a:off x="3066" y="2405"/>
                <a:ext cx="90" cy="83"/>
              </a:xfrm>
              <a:custGeom>
                <a:avLst/>
                <a:gdLst/>
                <a:ahLst/>
                <a:cxnLst>
                  <a:cxn ang="0">
                    <a:pos x="10" y="8"/>
                  </a:cxn>
                  <a:cxn ang="0">
                    <a:pos x="4" y="10"/>
                  </a:cxn>
                  <a:cxn ang="0">
                    <a:pos x="1" y="3"/>
                  </a:cxn>
                  <a:cxn ang="0">
                    <a:pos x="8" y="1"/>
                  </a:cxn>
                  <a:cxn ang="0">
                    <a:pos x="10" y="8"/>
                  </a:cxn>
                </a:cxnLst>
                <a:rect l="0" t="0" r="r" b="b"/>
                <a:pathLst>
                  <a:path w="12" h="11">
                    <a:moveTo>
                      <a:pt x="10" y="8"/>
                    </a:moveTo>
                    <a:cubicBezTo>
                      <a:pt x="9" y="10"/>
                      <a:pt x="6" y="11"/>
                      <a:pt x="4" y="10"/>
                    </a:cubicBezTo>
                    <a:cubicBezTo>
                      <a:pt x="1" y="9"/>
                      <a:pt x="0" y="6"/>
                      <a:pt x="1" y="3"/>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50952" name="Freeform 776"/>
              <p:cNvSpPr>
                <a:spLocks/>
              </p:cNvSpPr>
              <p:nvPr/>
            </p:nvSpPr>
            <p:spPr bwMode="auto">
              <a:xfrm rot="2624096">
                <a:off x="2979" y="2449"/>
                <a:ext cx="91"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953" name="Freeform 777"/>
              <p:cNvSpPr>
                <a:spLocks/>
              </p:cNvSpPr>
              <p:nvPr/>
            </p:nvSpPr>
            <p:spPr bwMode="auto">
              <a:xfrm rot="2624096">
                <a:off x="2909" y="1965"/>
                <a:ext cx="91" cy="91"/>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6" y="12"/>
                      <a:pt x="4" y="11"/>
                    </a:cubicBezTo>
                    <a:cubicBezTo>
                      <a:pt x="1" y="10"/>
                      <a:pt x="0" y="7"/>
                      <a:pt x="1" y="4"/>
                    </a:cubicBezTo>
                    <a:cubicBezTo>
                      <a:pt x="2" y="1"/>
                      <a:pt x="5" y="0"/>
                      <a:pt x="8" y="1"/>
                    </a:cubicBezTo>
                    <a:cubicBezTo>
                      <a:pt x="11" y="2"/>
                      <a:pt x="12" y="6"/>
                      <a:pt x="11" y="8"/>
                    </a:cubicBezTo>
                  </a:path>
                </a:pathLst>
              </a:custGeom>
              <a:noFill/>
              <a:ln w="12700" cmpd="sng">
                <a:solidFill>
                  <a:srgbClr val="25221E"/>
                </a:solidFill>
                <a:prstDash val="solid"/>
                <a:round/>
                <a:headEnd/>
                <a:tailEnd/>
              </a:ln>
            </p:spPr>
            <p:txBody>
              <a:bodyPr/>
              <a:lstStyle/>
              <a:p>
                <a:endParaRPr lang="pl-PL"/>
              </a:p>
            </p:txBody>
          </p:sp>
          <p:sp>
            <p:nvSpPr>
              <p:cNvPr id="50954" name="Freeform 778"/>
              <p:cNvSpPr>
                <a:spLocks/>
              </p:cNvSpPr>
              <p:nvPr/>
            </p:nvSpPr>
            <p:spPr bwMode="auto">
              <a:xfrm rot="2624096">
                <a:off x="3002" y="1987"/>
                <a:ext cx="83" cy="90"/>
              </a:xfrm>
              <a:custGeom>
                <a:avLst/>
                <a:gdLst/>
                <a:ahLst/>
                <a:cxnLst>
                  <a:cxn ang="0">
                    <a:pos x="10" y="8"/>
                  </a:cxn>
                  <a:cxn ang="0">
                    <a:pos x="4" y="11"/>
                  </a:cxn>
                  <a:cxn ang="0">
                    <a:pos x="1" y="4"/>
                  </a:cxn>
                  <a:cxn ang="0">
                    <a:pos x="8" y="1"/>
                  </a:cxn>
                  <a:cxn ang="0">
                    <a:pos x="10" y="8"/>
                  </a:cxn>
                </a:cxnLst>
                <a:rect l="0" t="0" r="r" b="b"/>
                <a:pathLst>
                  <a:path w="11" h="12">
                    <a:moveTo>
                      <a:pt x="10" y="8"/>
                    </a:moveTo>
                    <a:cubicBezTo>
                      <a:pt x="9" y="11"/>
                      <a:pt x="6" y="12"/>
                      <a:pt x="4" y="11"/>
                    </a:cubicBezTo>
                    <a:cubicBezTo>
                      <a:pt x="1" y="10"/>
                      <a:pt x="0" y="7"/>
                      <a:pt x="1" y="4"/>
                    </a:cubicBezTo>
                    <a:cubicBezTo>
                      <a:pt x="2" y="1"/>
                      <a:pt x="5" y="0"/>
                      <a:pt x="8"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50955" name="Freeform 779"/>
              <p:cNvSpPr>
                <a:spLocks/>
              </p:cNvSpPr>
              <p:nvPr/>
            </p:nvSpPr>
            <p:spPr bwMode="auto">
              <a:xfrm rot="2624096">
                <a:off x="3056" y="2063"/>
                <a:ext cx="91" cy="90"/>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7" y="12"/>
                      <a:pt x="4" y="11"/>
                    </a:cubicBezTo>
                    <a:cubicBezTo>
                      <a:pt x="2" y="9"/>
                      <a:pt x="0" y="6"/>
                      <a:pt x="1"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956" name="Freeform 780"/>
              <p:cNvSpPr>
                <a:spLocks/>
              </p:cNvSpPr>
              <p:nvPr/>
            </p:nvSpPr>
            <p:spPr bwMode="auto">
              <a:xfrm rot="2624096">
                <a:off x="3074" y="2153"/>
                <a:ext cx="90"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957" name="Freeform 781"/>
              <p:cNvSpPr>
                <a:spLocks/>
              </p:cNvSpPr>
              <p:nvPr/>
            </p:nvSpPr>
            <p:spPr bwMode="auto">
              <a:xfrm rot="2624096">
                <a:off x="3070" y="2245"/>
                <a:ext cx="91" cy="90"/>
              </a:xfrm>
              <a:custGeom>
                <a:avLst/>
                <a:gdLst/>
                <a:ahLst/>
                <a:cxnLst>
                  <a:cxn ang="0">
                    <a:pos x="11" y="8"/>
                  </a:cxn>
                  <a:cxn ang="0">
                    <a:pos x="4" y="10"/>
                  </a:cxn>
                  <a:cxn ang="0">
                    <a:pos x="2" y="4"/>
                  </a:cxn>
                  <a:cxn ang="0">
                    <a:pos x="8" y="1"/>
                  </a:cxn>
                  <a:cxn ang="0">
                    <a:pos x="11" y="8"/>
                  </a:cxn>
                </a:cxnLst>
                <a:rect l="0" t="0" r="r" b="b"/>
                <a:pathLst>
                  <a:path w="12" h="12">
                    <a:moveTo>
                      <a:pt x="11" y="8"/>
                    </a:moveTo>
                    <a:cubicBezTo>
                      <a:pt x="10" y="10"/>
                      <a:pt x="7" y="12"/>
                      <a:pt x="4" y="10"/>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958" name="Freeform 782"/>
              <p:cNvSpPr>
                <a:spLocks/>
              </p:cNvSpPr>
              <p:nvPr/>
            </p:nvSpPr>
            <p:spPr bwMode="auto">
              <a:xfrm rot="2624096">
                <a:off x="2998" y="2331"/>
                <a:ext cx="90" cy="90"/>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7" y="12"/>
                      <a:pt x="4" y="11"/>
                    </a:cubicBezTo>
                    <a:cubicBezTo>
                      <a:pt x="2" y="10"/>
                      <a:pt x="0" y="7"/>
                      <a:pt x="1" y="4"/>
                    </a:cubicBezTo>
                    <a:cubicBezTo>
                      <a:pt x="3" y="2"/>
                      <a:pt x="6" y="0"/>
                      <a:pt x="8" y="1"/>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50959" name="Freeform 783"/>
              <p:cNvSpPr>
                <a:spLocks/>
              </p:cNvSpPr>
              <p:nvPr/>
            </p:nvSpPr>
            <p:spPr bwMode="auto">
              <a:xfrm rot="2624096">
                <a:off x="2803" y="2217"/>
                <a:ext cx="90" cy="91"/>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1"/>
                      <a:pt x="5" y="0"/>
                      <a:pt x="8" y="1"/>
                    </a:cubicBezTo>
                    <a:cubicBezTo>
                      <a:pt x="10" y="2"/>
                      <a:pt x="12" y="6"/>
                      <a:pt x="10" y="8"/>
                    </a:cubicBezTo>
                  </a:path>
                </a:pathLst>
              </a:custGeom>
              <a:noFill/>
              <a:ln w="12700" cmpd="sng">
                <a:solidFill>
                  <a:srgbClr val="25221E"/>
                </a:solidFill>
                <a:prstDash val="solid"/>
                <a:round/>
                <a:headEnd/>
                <a:tailEnd/>
              </a:ln>
            </p:spPr>
            <p:txBody>
              <a:bodyPr/>
              <a:lstStyle/>
              <a:p>
                <a:endParaRPr lang="pl-PL"/>
              </a:p>
            </p:txBody>
          </p:sp>
          <p:sp>
            <p:nvSpPr>
              <p:cNvPr id="50960" name="Freeform 784"/>
              <p:cNvSpPr>
                <a:spLocks/>
              </p:cNvSpPr>
              <p:nvPr/>
            </p:nvSpPr>
            <p:spPr bwMode="auto">
              <a:xfrm rot="2624096">
                <a:off x="2944" y="2060"/>
                <a:ext cx="90" cy="91"/>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1"/>
                      <a:pt x="5" y="0"/>
                      <a:pt x="8" y="1"/>
                    </a:cubicBezTo>
                    <a:cubicBezTo>
                      <a:pt x="10" y="2"/>
                      <a:pt x="12" y="5"/>
                      <a:pt x="11" y="8"/>
                    </a:cubicBezTo>
                  </a:path>
                </a:pathLst>
              </a:custGeom>
              <a:noFill/>
              <a:ln w="12700" cmpd="sng">
                <a:solidFill>
                  <a:srgbClr val="25221E"/>
                </a:solidFill>
                <a:prstDash val="solid"/>
                <a:round/>
                <a:headEnd/>
                <a:tailEnd/>
              </a:ln>
            </p:spPr>
            <p:txBody>
              <a:bodyPr/>
              <a:lstStyle/>
              <a:p>
                <a:endParaRPr lang="pl-PL"/>
              </a:p>
            </p:txBody>
          </p:sp>
          <p:sp>
            <p:nvSpPr>
              <p:cNvPr id="50961" name="Freeform 785"/>
              <p:cNvSpPr>
                <a:spLocks/>
              </p:cNvSpPr>
              <p:nvPr/>
            </p:nvSpPr>
            <p:spPr bwMode="auto">
              <a:xfrm rot="2624096">
                <a:off x="2977" y="2145"/>
                <a:ext cx="91" cy="91"/>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1"/>
                      <a:pt x="5" y="0"/>
                      <a:pt x="8" y="1"/>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50962" name="Freeform 786"/>
              <p:cNvSpPr>
                <a:spLocks/>
              </p:cNvSpPr>
              <p:nvPr/>
            </p:nvSpPr>
            <p:spPr bwMode="auto">
              <a:xfrm rot="2624096">
                <a:off x="2987" y="2244"/>
                <a:ext cx="83" cy="90"/>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0963" name="Freeform 787"/>
              <p:cNvSpPr>
                <a:spLocks/>
              </p:cNvSpPr>
              <p:nvPr/>
            </p:nvSpPr>
            <p:spPr bwMode="auto">
              <a:xfrm rot="2624096">
                <a:off x="2891" y="2228"/>
                <a:ext cx="90" cy="83"/>
              </a:xfrm>
              <a:custGeom>
                <a:avLst/>
                <a:gdLst/>
                <a:ahLst/>
                <a:cxnLst>
                  <a:cxn ang="0">
                    <a:pos x="11" y="8"/>
                  </a:cxn>
                  <a:cxn ang="0">
                    <a:pos x="4" y="10"/>
                  </a:cxn>
                  <a:cxn ang="0">
                    <a:pos x="2" y="4"/>
                  </a:cxn>
                  <a:cxn ang="0">
                    <a:pos x="8" y="1"/>
                  </a:cxn>
                  <a:cxn ang="0">
                    <a:pos x="11" y="8"/>
                  </a:cxn>
                </a:cxnLst>
                <a:rect l="0" t="0" r="r" b="b"/>
                <a:pathLst>
                  <a:path w="12" h="11">
                    <a:moveTo>
                      <a:pt x="11" y="8"/>
                    </a:moveTo>
                    <a:cubicBezTo>
                      <a:pt x="10" y="10"/>
                      <a:pt x="7" y="11"/>
                      <a:pt x="4" y="10"/>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964" name="Freeform 788"/>
              <p:cNvSpPr>
                <a:spLocks noEditPoints="1"/>
              </p:cNvSpPr>
              <p:nvPr/>
            </p:nvSpPr>
            <p:spPr bwMode="auto">
              <a:xfrm rot="2624096">
                <a:off x="2014" y="2354"/>
                <a:ext cx="165" cy="301"/>
              </a:xfrm>
              <a:custGeom>
                <a:avLst/>
                <a:gdLst/>
                <a:ahLst/>
                <a:cxnLst>
                  <a:cxn ang="0">
                    <a:pos x="11" y="37"/>
                  </a:cxn>
                  <a:cxn ang="0">
                    <a:pos x="14" y="30"/>
                  </a:cxn>
                  <a:cxn ang="0">
                    <a:pos x="21" y="32"/>
                  </a:cxn>
                  <a:cxn ang="0">
                    <a:pos x="18" y="39"/>
                  </a:cxn>
                  <a:cxn ang="0">
                    <a:pos x="11" y="37"/>
                  </a:cxn>
                  <a:cxn ang="0">
                    <a:pos x="15" y="29"/>
                  </a:cxn>
                  <a:cxn ang="0">
                    <a:pos x="10" y="28"/>
                  </a:cxn>
                  <a:cxn ang="0">
                    <a:pos x="12" y="25"/>
                  </a:cxn>
                  <a:cxn ang="0">
                    <a:pos x="8" y="23"/>
                  </a:cxn>
                  <a:cxn ang="0">
                    <a:pos x="8" y="23"/>
                  </a:cxn>
                  <a:cxn ang="0">
                    <a:pos x="10" y="20"/>
                  </a:cxn>
                  <a:cxn ang="0">
                    <a:pos x="6" y="19"/>
                  </a:cxn>
                  <a:cxn ang="0">
                    <a:pos x="6" y="19"/>
                  </a:cxn>
                  <a:cxn ang="0">
                    <a:pos x="6" y="15"/>
                  </a:cxn>
                  <a:cxn ang="0">
                    <a:pos x="2" y="15"/>
                  </a:cxn>
                  <a:cxn ang="0">
                    <a:pos x="2" y="15"/>
                  </a:cxn>
                  <a:cxn ang="0">
                    <a:pos x="2" y="11"/>
                  </a:cxn>
                  <a:cxn ang="0">
                    <a:pos x="0" y="8"/>
                  </a:cxn>
                  <a:cxn ang="0">
                    <a:pos x="0" y="8"/>
                  </a:cxn>
                  <a:cxn ang="0">
                    <a:pos x="3" y="6"/>
                  </a:cxn>
                  <a:cxn ang="0">
                    <a:pos x="0" y="3"/>
                  </a:cxn>
                  <a:cxn ang="0">
                    <a:pos x="0" y="3"/>
                  </a:cxn>
                  <a:cxn ang="0">
                    <a:pos x="2" y="0"/>
                  </a:cxn>
                  <a:cxn ang="0">
                    <a:pos x="6" y="2"/>
                  </a:cxn>
                  <a:cxn ang="0">
                    <a:pos x="6" y="2"/>
                  </a:cxn>
                  <a:cxn ang="0">
                    <a:pos x="5" y="6"/>
                  </a:cxn>
                  <a:cxn ang="0">
                    <a:pos x="8" y="7"/>
                  </a:cxn>
                  <a:cxn ang="0">
                    <a:pos x="8" y="7"/>
                  </a:cxn>
                  <a:cxn ang="0">
                    <a:pos x="7" y="11"/>
                  </a:cxn>
                </a:cxnLst>
                <a:rect l="0" t="0" r="r" b="b"/>
                <a:pathLst>
                  <a:path w="22" h="40">
                    <a:moveTo>
                      <a:pt x="11" y="37"/>
                    </a:moveTo>
                    <a:cubicBezTo>
                      <a:pt x="10" y="34"/>
                      <a:pt x="12" y="31"/>
                      <a:pt x="14" y="30"/>
                    </a:cubicBezTo>
                    <a:cubicBezTo>
                      <a:pt x="17" y="29"/>
                      <a:pt x="20" y="30"/>
                      <a:pt x="21" y="32"/>
                    </a:cubicBezTo>
                    <a:cubicBezTo>
                      <a:pt x="22" y="35"/>
                      <a:pt x="21" y="38"/>
                      <a:pt x="18" y="39"/>
                    </a:cubicBezTo>
                    <a:cubicBezTo>
                      <a:pt x="16" y="40"/>
                      <a:pt x="13" y="39"/>
                      <a:pt x="11" y="37"/>
                    </a:cubicBezTo>
                    <a:moveTo>
                      <a:pt x="15" y="29"/>
                    </a:moveTo>
                    <a:lnTo>
                      <a:pt x="10" y="28"/>
                    </a:lnTo>
                    <a:lnTo>
                      <a:pt x="12" y="25"/>
                    </a:lnTo>
                    <a:lnTo>
                      <a:pt x="8" y="23"/>
                    </a:lnTo>
                    <a:moveTo>
                      <a:pt x="8" y="23"/>
                    </a:moveTo>
                    <a:lnTo>
                      <a:pt x="10" y="20"/>
                    </a:lnTo>
                    <a:lnTo>
                      <a:pt x="6" y="19"/>
                    </a:lnTo>
                    <a:moveTo>
                      <a:pt x="6" y="19"/>
                    </a:moveTo>
                    <a:lnTo>
                      <a:pt x="6" y="15"/>
                    </a:lnTo>
                    <a:lnTo>
                      <a:pt x="2" y="15"/>
                    </a:lnTo>
                    <a:moveTo>
                      <a:pt x="2" y="15"/>
                    </a:moveTo>
                    <a:lnTo>
                      <a:pt x="2" y="11"/>
                    </a:lnTo>
                    <a:lnTo>
                      <a:pt x="0" y="8"/>
                    </a:lnTo>
                    <a:moveTo>
                      <a:pt x="0" y="8"/>
                    </a:moveTo>
                    <a:lnTo>
                      <a:pt x="3" y="6"/>
                    </a:lnTo>
                    <a:lnTo>
                      <a:pt x="0" y="3"/>
                    </a:lnTo>
                    <a:moveTo>
                      <a:pt x="0" y="3"/>
                    </a:moveTo>
                    <a:lnTo>
                      <a:pt x="2" y="0"/>
                    </a:lnTo>
                    <a:lnTo>
                      <a:pt x="6" y="2"/>
                    </a:lnTo>
                    <a:moveTo>
                      <a:pt x="6" y="2"/>
                    </a:moveTo>
                    <a:lnTo>
                      <a:pt x="5" y="6"/>
                    </a:lnTo>
                    <a:lnTo>
                      <a:pt x="8" y="7"/>
                    </a:lnTo>
                    <a:moveTo>
                      <a:pt x="8" y="7"/>
                    </a:moveTo>
                    <a:lnTo>
                      <a:pt x="7" y="11"/>
                    </a:lnTo>
                  </a:path>
                </a:pathLst>
              </a:custGeom>
              <a:noFill/>
              <a:ln w="12700" cmpd="sng">
                <a:solidFill>
                  <a:srgbClr val="25221E"/>
                </a:solidFill>
                <a:prstDash val="solid"/>
                <a:round/>
                <a:headEnd/>
                <a:tailEnd/>
              </a:ln>
            </p:spPr>
            <p:txBody>
              <a:bodyPr/>
              <a:lstStyle/>
              <a:p>
                <a:endParaRPr lang="pl-PL"/>
              </a:p>
            </p:txBody>
          </p:sp>
          <p:sp>
            <p:nvSpPr>
              <p:cNvPr id="50965" name="Freeform 789"/>
              <p:cNvSpPr>
                <a:spLocks noEditPoints="1"/>
              </p:cNvSpPr>
              <p:nvPr/>
            </p:nvSpPr>
            <p:spPr bwMode="auto">
              <a:xfrm rot="2624096">
                <a:off x="2188" y="2188"/>
                <a:ext cx="384" cy="204"/>
              </a:xfrm>
              <a:custGeom>
                <a:avLst/>
                <a:gdLst/>
                <a:ahLst/>
                <a:cxnLst>
                  <a:cxn ang="0">
                    <a:pos x="47" y="10"/>
                  </a:cxn>
                  <a:cxn ang="0">
                    <a:pos x="41" y="8"/>
                  </a:cxn>
                  <a:cxn ang="0">
                    <a:pos x="43" y="1"/>
                  </a:cxn>
                  <a:cxn ang="0">
                    <a:pos x="50" y="3"/>
                  </a:cxn>
                  <a:cxn ang="0">
                    <a:pos x="47" y="10"/>
                  </a:cxn>
                  <a:cxn ang="0">
                    <a:pos x="40" y="7"/>
                  </a:cxn>
                  <a:cxn ang="0">
                    <a:pos x="40" y="10"/>
                  </a:cxn>
                  <a:cxn ang="0">
                    <a:pos x="36" y="9"/>
                  </a:cxn>
                  <a:cxn ang="0">
                    <a:pos x="34" y="13"/>
                  </a:cxn>
                  <a:cxn ang="0">
                    <a:pos x="34" y="13"/>
                  </a:cxn>
                  <a:cxn ang="0">
                    <a:pos x="31" y="11"/>
                  </a:cxn>
                  <a:cxn ang="0">
                    <a:pos x="29" y="15"/>
                  </a:cxn>
                  <a:cxn ang="0">
                    <a:pos x="29" y="15"/>
                  </a:cxn>
                  <a:cxn ang="0">
                    <a:pos x="26" y="14"/>
                  </a:cxn>
                  <a:cxn ang="0">
                    <a:pos x="24" y="17"/>
                  </a:cxn>
                  <a:cxn ang="0">
                    <a:pos x="24" y="17"/>
                  </a:cxn>
                  <a:cxn ang="0">
                    <a:pos x="20" y="16"/>
                  </a:cxn>
                  <a:cxn ang="0">
                    <a:pos x="19" y="20"/>
                  </a:cxn>
                  <a:cxn ang="0">
                    <a:pos x="19" y="20"/>
                  </a:cxn>
                  <a:cxn ang="0">
                    <a:pos x="15" y="18"/>
                  </a:cxn>
                  <a:cxn ang="0">
                    <a:pos x="14" y="22"/>
                  </a:cxn>
                  <a:cxn ang="0">
                    <a:pos x="14" y="22"/>
                  </a:cxn>
                  <a:cxn ang="0">
                    <a:pos x="10" y="21"/>
                  </a:cxn>
                  <a:cxn ang="0">
                    <a:pos x="9" y="24"/>
                  </a:cxn>
                  <a:cxn ang="0">
                    <a:pos x="9" y="24"/>
                  </a:cxn>
                  <a:cxn ang="0">
                    <a:pos x="5" y="23"/>
                  </a:cxn>
                  <a:cxn ang="0">
                    <a:pos x="4" y="27"/>
                  </a:cxn>
                  <a:cxn ang="0">
                    <a:pos x="4" y="27"/>
                  </a:cxn>
                  <a:cxn ang="0">
                    <a:pos x="0" y="25"/>
                  </a:cxn>
                </a:cxnLst>
                <a:rect l="0" t="0" r="r" b="b"/>
                <a:pathLst>
                  <a:path w="51" h="27">
                    <a:moveTo>
                      <a:pt x="47" y="10"/>
                    </a:moveTo>
                    <a:cubicBezTo>
                      <a:pt x="45" y="11"/>
                      <a:pt x="42" y="10"/>
                      <a:pt x="41" y="8"/>
                    </a:cubicBezTo>
                    <a:cubicBezTo>
                      <a:pt x="40" y="5"/>
                      <a:pt x="41" y="2"/>
                      <a:pt x="43" y="1"/>
                    </a:cubicBezTo>
                    <a:cubicBezTo>
                      <a:pt x="46" y="0"/>
                      <a:pt x="49" y="1"/>
                      <a:pt x="50" y="3"/>
                    </a:cubicBezTo>
                    <a:cubicBezTo>
                      <a:pt x="51" y="6"/>
                      <a:pt x="50" y="9"/>
                      <a:pt x="47" y="10"/>
                    </a:cubicBezTo>
                    <a:moveTo>
                      <a:pt x="40" y="7"/>
                    </a:moveTo>
                    <a:lnTo>
                      <a:pt x="40" y="10"/>
                    </a:lnTo>
                    <a:lnTo>
                      <a:pt x="36" y="9"/>
                    </a:lnTo>
                    <a:lnTo>
                      <a:pt x="34" y="13"/>
                    </a:lnTo>
                    <a:moveTo>
                      <a:pt x="34" y="13"/>
                    </a:moveTo>
                    <a:lnTo>
                      <a:pt x="31" y="11"/>
                    </a:lnTo>
                    <a:lnTo>
                      <a:pt x="29" y="15"/>
                    </a:lnTo>
                    <a:moveTo>
                      <a:pt x="29" y="15"/>
                    </a:moveTo>
                    <a:lnTo>
                      <a:pt x="26" y="14"/>
                    </a:lnTo>
                    <a:lnTo>
                      <a:pt x="24" y="17"/>
                    </a:lnTo>
                    <a:moveTo>
                      <a:pt x="24" y="17"/>
                    </a:moveTo>
                    <a:lnTo>
                      <a:pt x="20" y="16"/>
                    </a:lnTo>
                    <a:lnTo>
                      <a:pt x="19" y="20"/>
                    </a:lnTo>
                    <a:moveTo>
                      <a:pt x="19" y="20"/>
                    </a:moveTo>
                    <a:lnTo>
                      <a:pt x="15" y="18"/>
                    </a:lnTo>
                    <a:lnTo>
                      <a:pt x="14" y="22"/>
                    </a:lnTo>
                    <a:moveTo>
                      <a:pt x="14" y="22"/>
                    </a:moveTo>
                    <a:lnTo>
                      <a:pt x="10" y="21"/>
                    </a:lnTo>
                    <a:lnTo>
                      <a:pt x="9" y="24"/>
                    </a:lnTo>
                    <a:moveTo>
                      <a:pt x="9" y="24"/>
                    </a:moveTo>
                    <a:lnTo>
                      <a:pt x="5" y="23"/>
                    </a:lnTo>
                    <a:lnTo>
                      <a:pt x="4" y="27"/>
                    </a:lnTo>
                    <a:moveTo>
                      <a:pt x="4" y="27"/>
                    </a:moveTo>
                    <a:lnTo>
                      <a:pt x="0" y="25"/>
                    </a:lnTo>
                  </a:path>
                </a:pathLst>
              </a:custGeom>
              <a:noFill/>
              <a:ln w="12700" cmpd="sng">
                <a:solidFill>
                  <a:srgbClr val="25221E"/>
                </a:solidFill>
                <a:prstDash val="solid"/>
                <a:round/>
                <a:headEnd/>
                <a:tailEnd/>
              </a:ln>
            </p:spPr>
            <p:txBody>
              <a:bodyPr/>
              <a:lstStyle/>
              <a:p>
                <a:endParaRPr lang="pl-PL"/>
              </a:p>
            </p:txBody>
          </p:sp>
        </p:grpSp>
        <p:grpSp>
          <p:nvGrpSpPr>
            <p:cNvPr id="28" name="Group 793"/>
            <p:cNvGrpSpPr>
              <a:grpSpLocks/>
            </p:cNvGrpSpPr>
            <p:nvPr/>
          </p:nvGrpSpPr>
          <p:grpSpPr bwMode="auto">
            <a:xfrm rot="5400000">
              <a:off x="1140" y="2710"/>
              <a:ext cx="924" cy="498"/>
              <a:chOff x="1733" y="1785"/>
              <a:chExt cx="1620" cy="874"/>
            </a:xfrm>
          </p:grpSpPr>
          <p:sp>
            <p:nvSpPr>
              <p:cNvPr id="50970" name="AutoShape 794"/>
              <p:cNvSpPr>
                <a:spLocks noChangeArrowheads="1"/>
              </p:cNvSpPr>
              <p:nvPr/>
            </p:nvSpPr>
            <p:spPr bwMode="auto">
              <a:xfrm>
                <a:off x="1746" y="1797"/>
                <a:ext cx="1588" cy="862"/>
              </a:xfrm>
              <a:prstGeom prst="roundRect">
                <a:avLst>
                  <a:gd name="adj" fmla="val 50000"/>
                </a:avLst>
              </a:prstGeom>
              <a:solidFill>
                <a:schemeClr val="bg1"/>
              </a:solidFill>
              <a:ln w="9525">
                <a:noFill/>
                <a:round/>
                <a:headEnd/>
                <a:tailEnd/>
              </a:ln>
              <a:effectLst/>
            </p:spPr>
            <p:txBody>
              <a:bodyPr wrap="none" anchor="ctr"/>
              <a:lstStyle/>
              <a:p>
                <a:endParaRPr lang="pl-PL"/>
              </a:p>
            </p:txBody>
          </p:sp>
          <p:sp>
            <p:nvSpPr>
              <p:cNvPr id="50971" name="Freeform 795"/>
              <p:cNvSpPr>
                <a:spLocks noEditPoints="1"/>
              </p:cNvSpPr>
              <p:nvPr/>
            </p:nvSpPr>
            <p:spPr bwMode="auto">
              <a:xfrm rot="2624096">
                <a:off x="1999" y="2229"/>
                <a:ext cx="113" cy="407"/>
              </a:xfrm>
              <a:custGeom>
                <a:avLst/>
                <a:gdLst/>
                <a:ahLst/>
                <a:cxnLst>
                  <a:cxn ang="0">
                    <a:pos x="4" y="49"/>
                  </a:cxn>
                  <a:cxn ang="0">
                    <a:pos x="9" y="44"/>
                  </a:cxn>
                  <a:cxn ang="0">
                    <a:pos x="14" y="48"/>
                  </a:cxn>
                  <a:cxn ang="0">
                    <a:pos x="10" y="54"/>
                  </a:cxn>
                  <a:cxn ang="0">
                    <a:pos x="4" y="49"/>
                  </a:cxn>
                  <a:cxn ang="0">
                    <a:pos x="10" y="43"/>
                  </a:cxn>
                  <a:cxn ang="0">
                    <a:pos x="7" y="42"/>
                  </a:cxn>
                  <a:cxn ang="0">
                    <a:pos x="10" y="38"/>
                  </a:cxn>
                  <a:cxn ang="0">
                    <a:pos x="7" y="36"/>
                  </a:cxn>
                  <a:cxn ang="0">
                    <a:pos x="7" y="36"/>
                  </a:cxn>
                  <a:cxn ang="0">
                    <a:pos x="9" y="33"/>
                  </a:cxn>
                  <a:cxn ang="0">
                    <a:pos x="6" y="31"/>
                  </a:cxn>
                  <a:cxn ang="0">
                    <a:pos x="6" y="30"/>
                  </a:cxn>
                  <a:cxn ang="0">
                    <a:pos x="8" y="27"/>
                  </a:cxn>
                  <a:cxn ang="0">
                    <a:pos x="5" y="25"/>
                  </a:cxn>
                  <a:cxn ang="0">
                    <a:pos x="5" y="25"/>
                  </a:cxn>
                  <a:cxn ang="0">
                    <a:pos x="8" y="22"/>
                  </a:cxn>
                  <a:cxn ang="0">
                    <a:pos x="5" y="19"/>
                  </a:cxn>
                  <a:cxn ang="0">
                    <a:pos x="4" y="19"/>
                  </a:cxn>
                  <a:cxn ang="0">
                    <a:pos x="7" y="16"/>
                  </a:cxn>
                  <a:cxn ang="0">
                    <a:pos x="4" y="14"/>
                  </a:cxn>
                  <a:cxn ang="0">
                    <a:pos x="4" y="14"/>
                  </a:cxn>
                  <a:cxn ang="0">
                    <a:pos x="6" y="11"/>
                  </a:cxn>
                  <a:cxn ang="0">
                    <a:pos x="3" y="8"/>
                  </a:cxn>
                  <a:cxn ang="0">
                    <a:pos x="3" y="8"/>
                  </a:cxn>
                  <a:cxn ang="0">
                    <a:pos x="4" y="4"/>
                  </a:cxn>
                  <a:cxn ang="0">
                    <a:pos x="0" y="3"/>
                  </a:cxn>
                  <a:cxn ang="0">
                    <a:pos x="0" y="3"/>
                  </a:cxn>
                  <a:cxn ang="0">
                    <a:pos x="1" y="0"/>
                  </a:cxn>
                </a:cxnLst>
                <a:rect l="0" t="0" r="r" b="b"/>
                <a:pathLst>
                  <a:path w="15" h="54">
                    <a:moveTo>
                      <a:pt x="4" y="49"/>
                    </a:moveTo>
                    <a:cubicBezTo>
                      <a:pt x="4" y="47"/>
                      <a:pt x="6" y="44"/>
                      <a:pt x="9" y="44"/>
                    </a:cubicBezTo>
                    <a:cubicBezTo>
                      <a:pt x="12" y="43"/>
                      <a:pt x="14" y="45"/>
                      <a:pt x="14" y="48"/>
                    </a:cubicBezTo>
                    <a:cubicBezTo>
                      <a:pt x="15" y="51"/>
                      <a:pt x="13" y="53"/>
                      <a:pt x="10" y="54"/>
                    </a:cubicBezTo>
                    <a:cubicBezTo>
                      <a:pt x="7" y="54"/>
                      <a:pt x="5" y="52"/>
                      <a:pt x="4" y="49"/>
                    </a:cubicBezTo>
                    <a:moveTo>
                      <a:pt x="10" y="43"/>
                    </a:moveTo>
                    <a:lnTo>
                      <a:pt x="7" y="42"/>
                    </a:lnTo>
                    <a:lnTo>
                      <a:pt x="10" y="38"/>
                    </a:lnTo>
                    <a:lnTo>
                      <a:pt x="7" y="36"/>
                    </a:lnTo>
                    <a:moveTo>
                      <a:pt x="7" y="36"/>
                    </a:moveTo>
                    <a:lnTo>
                      <a:pt x="9" y="33"/>
                    </a:lnTo>
                    <a:lnTo>
                      <a:pt x="6" y="31"/>
                    </a:lnTo>
                    <a:moveTo>
                      <a:pt x="6" y="30"/>
                    </a:moveTo>
                    <a:lnTo>
                      <a:pt x="8" y="27"/>
                    </a:lnTo>
                    <a:lnTo>
                      <a:pt x="5" y="25"/>
                    </a:lnTo>
                    <a:moveTo>
                      <a:pt x="5" y="25"/>
                    </a:moveTo>
                    <a:lnTo>
                      <a:pt x="8" y="22"/>
                    </a:lnTo>
                    <a:lnTo>
                      <a:pt x="5" y="19"/>
                    </a:lnTo>
                    <a:moveTo>
                      <a:pt x="4" y="19"/>
                    </a:moveTo>
                    <a:lnTo>
                      <a:pt x="7" y="16"/>
                    </a:lnTo>
                    <a:lnTo>
                      <a:pt x="4" y="14"/>
                    </a:lnTo>
                    <a:moveTo>
                      <a:pt x="4" y="14"/>
                    </a:moveTo>
                    <a:lnTo>
                      <a:pt x="6" y="11"/>
                    </a:lnTo>
                    <a:lnTo>
                      <a:pt x="3" y="8"/>
                    </a:lnTo>
                    <a:moveTo>
                      <a:pt x="3" y="8"/>
                    </a:moveTo>
                    <a:lnTo>
                      <a:pt x="4" y="4"/>
                    </a:lnTo>
                    <a:lnTo>
                      <a:pt x="0" y="3"/>
                    </a:lnTo>
                    <a:moveTo>
                      <a:pt x="0" y="3"/>
                    </a:moveTo>
                    <a:lnTo>
                      <a:pt x="1" y="0"/>
                    </a:lnTo>
                  </a:path>
                </a:pathLst>
              </a:custGeom>
              <a:noFill/>
              <a:ln w="12700" cmpd="sng">
                <a:solidFill>
                  <a:srgbClr val="25221E"/>
                </a:solidFill>
                <a:prstDash val="solid"/>
                <a:round/>
                <a:headEnd/>
                <a:tailEnd/>
              </a:ln>
            </p:spPr>
            <p:txBody>
              <a:bodyPr/>
              <a:lstStyle/>
              <a:p>
                <a:endParaRPr lang="pl-PL"/>
              </a:p>
            </p:txBody>
          </p:sp>
          <p:sp>
            <p:nvSpPr>
              <p:cNvPr id="50972" name="Freeform 796"/>
              <p:cNvSpPr>
                <a:spLocks noEditPoints="1"/>
              </p:cNvSpPr>
              <p:nvPr/>
            </p:nvSpPr>
            <p:spPr bwMode="auto">
              <a:xfrm rot="2624096">
                <a:off x="1733" y="2132"/>
                <a:ext cx="347" cy="203"/>
              </a:xfrm>
              <a:custGeom>
                <a:avLst/>
                <a:gdLst/>
                <a:ahLst/>
                <a:cxnLst>
                  <a:cxn ang="0">
                    <a:pos x="3" y="17"/>
                  </a:cxn>
                  <a:cxn ang="0">
                    <a:pos x="10" y="18"/>
                  </a:cxn>
                  <a:cxn ang="0">
                    <a:pos x="9" y="25"/>
                  </a:cxn>
                  <a:cxn ang="0">
                    <a:pos x="2" y="24"/>
                  </a:cxn>
                  <a:cxn ang="0">
                    <a:pos x="3" y="17"/>
                  </a:cxn>
                  <a:cxn ang="0">
                    <a:pos x="11" y="17"/>
                  </a:cxn>
                  <a:cxn ang="0">
                    <a:pos x="12" y="15"/>
                  </a:cxn>
                  <a:cxn ang="0">
                    <a:pos x="16" y="16"/>
                  </a:cxn>
                  <a:cxn ang="0">
                    <a:pos x="17" y="12"/>
                  </a:cxn>
                  <a:cxn ang="0">
                    <a:pos x="17" y="12"/>
                  </a:cxn>
                  <a:cxn ang="0">
                    <a:pos x="20" y="13"/>
                  </a:cxn>
                  <a:cxn ang="0">
                    <a:pos x="21" y="9"/>
                  </a:cxn>
                  <a:cxn ang="0">
                    <a:pos x="21" y="9"/>
                  </a:cxn>
                  <a:cxn ang="0">
                    <a:pos x="25" y="10"/>
                  </a:cxn>
                  <a:cxn ang="0">
                    <a:pos x="26" y="6"/>
                  </a:cxn>
                  <a:cxn ang="0">
                    <a:pos x="26" y="6"/>
                  </a:cxn>
                  <a:cxn ang="0">
                    <a:pos x="30" y="7"/>
                  </a:cxn>
                  <a:cxn ang="0">
                    <a:pos x="31" y="3"/>
                  </a:cxn>
                  <a:cxn ang="0">
                    <a:pos x="31" y="3"/>
                  </a:cxn>
                  <a:cxn ang="0">
                    <a:pos x="35" y="4"/>
                  </a:cxn>
                  <a:cxn ang="0">
                    <a:pos x="35" y="0"/>
                  </a:cxn>
                  <a:cxn ang="0">
                    <a:pos x="35" y="0"/>
                  </a:cxn>
                  <a:cxn ang="0">
                    <a:pos x="39" y="1"/>
                  </a:cxn>
                  <a:cxn ang="0">
                    <a:pos x="43" y="0"/>
                  </a:cxn>
                  <a:cxn ang="0">
                    <a:pos x="43" y="0"/>
                  </a:cxn>
                  <a:cxn ang="0">
                    <a:pos x="44" y="4"/>
                  </a:cxn>
                  <a:cxn ang="0">
                    <a:pos x="46" y="7"/>
                  </a:cxn>
                  <a:cxn ang="0">
                    <a:pos x="46" y="7"/>
                  </a:cxn>
                  <a:cxn ang="0">
                    <a:pos x="43" y="10"/>
                  </a:cxn>
                </a:cxnLst>
                <a:rect l="0" t="0" r="r" b="b"/>
                <a:pathLst>
                  <a:path w="46" h="27">
                    <a:moveTo>
                      <a:pt x="3" y="17"/>
                    </a:moveTo>
                    <a:cubicBezTo>
                      <a:pt x="6" y="15"/>
                      <a:pt x="9" y="16"/>
                      <a:pt x="10" y="18"/>
                    </a:cubicBezTo>
                    <a:cubicBezTo>
                      <a:pt x="12" y="20"/>
                      <a:pt x="11" y="24"/>
                      <a:pt x="9" y="25"/>
                    </a:cubicBezTo>
                    <a:cubicBezTo>
                      <a:pt x="6" y="27"/>
                      <a:pt x="3" y="26"/>
                      <a:pt x="2" y="24"/>
                    </a:cubicBezTo>
                    <a:cubicBezTo>
                      <a:pt x="0" y="21"/>
                      <a:pt x="1" y="18"/>
                      <a:pt x="3" y="17"/>
                    </a:cubicBezTo>
                    <a:moveTo>
                      <a:pt x="11" y="17"/>
                    </a:moveTo>
                    <a:lnTo>
                      <a:pt x="12" y="15"/>
                    </a:lnTo>
                    <a:lnTo>
                      <a:pt x="16" y="16"/>
                    </a:lnTo>
                    <a:lnTo>
                      <a:pt x="17" y="12"/>
                    </a:lnTo>
                    <a:moveTo>
                      <a:pt x="17" y="12"/>
                    </a:moveTo>
                    <a:lnTo>
                      <a:pt x="20" y="13"/>
                    </a:lnTo>
                    <a:lnTo>
                      <a:pt x="21" y="9"/>
                    </a:lnTo>
                    <a:moveTo>
                      <a:pt x="21" y="9"/>
                    </a:moveTo>
                    <a:lnTo>
                      <a:pt x="25" y="10"/>
                    </a:lnTo>
                    <a:lnTo>
                      <a:pt x="26" y="6"/>
                    </a:lnTo>
                    <a:moveTo>
                      <a:pt x="26" y="6"/>
                    </a:moveTo>
                    <a:lnTo>
                      <a:pt x="30" y="7"/>
                    </a:lnTo>
                    <a:lnTo>
                      <a:pt x="31" y="3"/>
                    </a:lnTo>
                    <a:moveTo>
                      <a:pt x="31" y="3"/>
                    </a:moveTo>
                    <a:lnTo>
                      <a:pt x="35" y="4"/>
                    </a:lnTo>
                    <a:lnTo>
                      <a:pt x="35" y="0"/>
                    </a:lnTo>
                    <a:moveTo>
                      <a:pt x="35" y="0"/>
                    </a:moveTo>
                    <a:lnTo>
                      <a:pt x="39" y="1"/>
                    </a:lnTo>
                    <a:lnTo>
                      <a:pt x="43" y="0"/>
                    </a:lnTo>
                    <a:moveTo>
                      <a:pt x="43" y="0"/>
                    </a:moveTo>
                    <a:lnTo>
                      <a:pt x="44" y="4"/>
                    </a:lnTo>
                    <a:lnTo>
                      <a:pt x="46" y="7"/>
                    </a:lnTo>
                    <a:moveTo>
                      <a:pt x="46" y="7"/>
                    </a:moveTo>
                    <a:lnTo>
                      <a:pt x="43" y="10"/>
                    </a:lnTo>
                  </a:path>
                </a:pathLst>
              </a:custGeom>
              <a:noFill/>
              <a:ln w="12700" cmpd="sng">
                <a:solidFill>
                  <a:srgbClr val="25221E"/>
                </a:solidFill>
                <a:prstDash val="solid"/>
                <a:round/>
                <a:headEnd/>
                <a:tailEnd/>
              </a:ln>
            </p:spPr>
            <p:txBody>
              <a:bodyPr/>
              <a:lstStyle/>
              <a:p>
                <a:endParaRPr lang="pl-PL"/>
              </a:p>
            </p:txBody>
          </p:sp>
          <p:sp>
            <p:nvSpPr>
              <p:cNvPr id="50973" name="Freeform 797"/>
              <p:cNvSpPr>
                <a:spLocks noEditPoints="1"/>
              </p:cNvSpPr>
              <p:nvPr/>
            </p:nvSpPr>
            <p:spPr bwMode="auto">
              <a:xfrm rot="2624096">
                <a:off x="2253" y="2110"/>
                <a:ext cx="331" cy="204"/>
              </a:xfrm>
              <a:custGeom>
                <a:avLst/>
                <a:gdLst/>
                <a:ahLst/>
                <a:cxnLst>
                  <a:cxn ang="0">
                    <a:pos x="41" y="9"/>
                  </a:cxn>
                  <a:cxn ang="0">
                    <a:pos x="34" y="8"/>
                  </a:cxn>
                  <a:cxn ang="0">
                    <a:pos x="35" y="1"/>
                  </a:cxn>
                  <a:cxn ang="0">
                    <a:pos x="42" y="2"/>
                  </a:cxn>
                  <a:cxn ang="0">
                    <a:pos x="41" y="9"/>
                  </a:cxn>
                  <a:cxn ang="0">
                    <a:pos x="34" y="8"/>
                  </a:cxn>
                  <a:cxn ang="0">
                    <a:pos x="33" y="11"/>
                  </a:cxn>
                  <a:cxn ang="0">
                    <a:pos x="29" y="11"/>
                  </a:cxn>
                  <a:cxn ang="0">
                    <a:pos x="31" y="14"/>
                  </a:cxn>
                  <a:cxn ang="0">
                    <a:pos x="31" y="14"/>
                  </a:cxn>
                  <a:cxn ang="0">
                    <a:pos x="27" y="16"/>
                  </a:cxn>
                  <a:cxn ang="0">
                    <a:pos x="29" y="20"/>
                  </a:cxn>
                  <a:cxn ang="0">
                    <a:pos x="29" y="20"/>
                  </a:cxn>
                  <a:cxn ang="0">
                    <a:pos x="26" y="22"/>
                  </a:cxn>
                  <a:cxn ang="0">
                    <a:pos x="24" y="25"/>
                  </a:cxn>
                  <a:cxn ang="0">
                    <a:pos x="24" y="25"/>
                  </a:cxn>
                  <a:cxn ang="0">
                    <a:pos x="21" y="23"/>
                  </a:cxn>
                  <a:cxn ang="0">
                    <a:pos x="19" y="27"/>
                  </a:cxn>
                  <a:cxn ang="0">
                    <a:pos x="19" y="27"/>
                  </a:cxn>
                  <a:cxn ang="0">
                    <a:pos x="16" y="25"/>
                  </a:cxn>
                  <a:cxn ang="0">
                    <a:pos x="12" y="27"/>
                  </a:cxn>
                  <a:cxn ang="0">
                    <a:pos x="12" y="27"/>
                  </a:cxn>
                  <a:cxn ang="0">
                    <a:pos x="10" y="23"/>
                  </a:cxn>
                  <a:cxn ang="0">
                    <a:pos x="7" y="25"/>
                  </a:cxn>
                  <a:cxn ang="0">
                    <a:pos x="7" y="25"/>
                  </a:cxn>
                  <a:cxn ang="0">
                    <a:pos x="5" y="21"/>
                  </a:cxn>
                  <a:cxn ang="0">
                    <a:pos x="1" y="23"/>
                  </a:cxn>
                  <a:cxn ang="0">
                    <a:pos x="1" y="23"/>
                  </a:cxn>
                  <a:cxn ang="0">
                    <a:pos x="0" y="20"/>
                  </a:cxn>
                </a:cxnLst>
                <a:rect l="0" t="0" r="r" b="b"/>
                <a:pathLst>
                  <a:path w="44" h="27">
                    <a:moveTo>
                      <a:pt x="41" y="9"/>
                    </a:moveTo>
                    <a:cubicBezTo>
                      <a:pt x="39" y="11"/>
                      <a:pt x="36" y="11"/>
                      <a:pt x="34" y="8"/>
                    </a:cubicBezTo>
                    <a:cubicBezTo>
                      <a:pt x="33" y="6"/>
                      <a:pt x="33" y="3"/>
                      <a:pt x="35" y="1"/>
                    </a:cubicBezTo>
                    <a:cubicBezTo>
                      <a:pt x="38" y="0"/>
                      <a:pt x="41" y="0"/>
                      <a:pt x="42" y="2"/>
                    </a:cubicBezTo>
                    <a:cubicBezTo>
                      <a:pt x="44" y="4"/>
                      <a:pt x="44" y="8"/>
                      <a:pt x="41" y="9"/>
                    </a:cubicBezTo>
                    <a:moveTo>
                      <a:pt x="34" y="8"/>
                    </a:moveTo>
                    <a:lnTo>
                      <a:pt x="33" y="11"/>
                    </a:lnTo>
                    <a:lnTo>
                      <a:pt x="29" y="11"/>
                    </a:lnTo>
                    <a:lnTo>
                      <a:pt x="31" y="14"/>
                    </a:lnTo>
                    <a:moveTo>
                      <a:pt x="31" y="14"/>
                    </a:moveTo>
                    <a:lnTo>
                      <a:pt x="27" y="16"/>
                    </a:lnTo>
                    <a:lnTo>
                      <a:pt x="29" y="20"/>
                    </a:lnTo>
                    <a:moveTo>
                      <a:pt x="29" y="20"/>
                    </a:moveTo>
                    <a:lnTo>
                      <a:pt x="26" y="22"/>
                    </a:lnTo>
                    <a:lnTo>
                      <a:pt x="24" y="25"/>
                    </a:lnTo>
                    <a:moveTo>
                      <a:pt x="24" y="25"/>
                    </a:moveTo>
                    <a:lnTo>
                      <a:pt x="21" y="23"/>
                    </a:lnTo>
                    <a:lnTo>
                      <a:pt x="19" y="27"/>
                    </a:lnTo>
                    <a:moveTo>
                      <a:pt x="19" y="27"/>
                    </a:moveTo>
                    <a:lnTo>
                      <a:pt x="16" y="25"/>
                    </a:lnTo>
                    <a:lnTo>
                      <a:pt x="12" y="27"/>
                    </a:lnTo>
                    <a:moveTo>
                      <a:pt x="12" y="27"/>
                    </a:moveTo>
                    <a:lnTo>
                      <a:pt x="10" y="23"/>
                    </a:lnTo>
                    <a:lnTo>
                      <a:pt x="7" y="25"/>
                    </a:lnTo>
                    <a:moveTo>
                      <a:pt x="7" y="25"/>
                    </a:moveTo>
                    <a:lnTo>
                      <a:pt x="5" y="21"/>
                    </a:lnTo>
                    <a:lnTo>
                      <a:pt x="1" y="23"/>
                    </a:lnTo>
                    <a:moveTo>
                      <a:pt x="1" y="23"/>
                    </a:moveTo>
                    <a:lnTo>
                      <a:pt x="0" y="20"/>
                    </a:lnTo>
                  </a:path>
                </a:pathLst>
              </a:custGeom>
              <a:noFill/>
              <a:ln w="12700" cmpd="sng">
                <a:solidFill>
                  <a:srgbClr val="25221E"/>
                </a:solidFill>
                <a:prstDash val="solid"/>
                <a:round/>
                <a:headEnd/>
                <a:tailEnd/>
              </a:ln>
            </p:spPr>
            <p:txBody>
              <a:bodyPr/>
              <a:lstStyle/>
              <a:p>
                <a:endParaRPr lang="pl-PL"/>
              </a:p>
            </p:txBody>
          </p:sp>
          <p:sp>
            <p:nvSpPr>
              <p:cNvPr id="50974" name="Freeform 798"/>
              <p:cNvSpPr>
                <a:spLocks noEditPoints="1"/>
              </p:cNvSpPr>
              <p:nvPr/>
            </p:nvSpPr>
            <p:spPr bwMode="auto">
              <a:xfrm rot="2624096">
                <a:off x="1831" y="1975"/>
                <a:ext cx="377" cy="128"/>
              </a:xfrm>
              <a:custGeom>
                <a:avLst/>
                <a:gdLst/>
                <a:ahLst/>
                <a:cxnLst>
                  <a:cxn ang="0">
                    <a:pos x="6" y="1"/>
                  </a:cxn>
                  <a:cxn ang="0">
                    <a:pos x="10" y="6"/>
                  </a:cxn>
                  <a:cxn ang="0">
                    <a:pos x="5" y="11"/>
                  </a:cxn>
                  <a:cxn ang="0">
                    <a:pos x="0" y="5"/>
                  </a:cxn>
                  <a:cxn ang="0">
                    <a:pos x="6" y="1"/>
                  </a:cxn>
                  <a:cxn ang="0">
                    <a:pos x="10" y="8"/>
                  </a:cxn>
                  <a:cxn ang="0">
                    <a:pos x="14" y="6"/>
                  </a:cxn>
                  <a:cxn ang="0">
                    <a:pos x="16" y="9"/>
                  </a:cxn>
                  <a:cxn ang="0">
                    <a:pos x="17" y="6"/>
                  </a:cxn>
                  <a:cxn ang="0">
                    <a:pos x="17" y="6"/>
                  </a:cxn>
                  <a:cxn ang="0">
                    <a:pos x="21" y="7"/>
                  </a:cxn>
                  <a:cxn ang="0">
                    <a:pos x="22" y="3"/>
                  </a:cxn>
                  <a:cxn ang="0">
                    <a:pos x="22" y="3"/>
                  </a:cxn>
                  <a:cxn ang="0">
                    <a:pos x="25" y="4"/>
                  </a:cxn>
                  <a:cxn ang="0">
                    <a:pos x="29" y="3"/>
                  </a:cxn>
                  <a:cxn ang="0">
                    <a:pos x="29" y="3"/>
                  </a:cxn>
                  <a:cxn ang="0">
                    <a:pos x="30" y="7"/>
                  </a:cxn>
                  <a:cxn ang="0">
                    <a:pos x="34" y="5"/>
                  </a:cxn>
                  <a:cxn ang="0">
                    <a:pos x="34" y="5"/>
                  </a:cxn>
                  <a:cxn ang="0">
                    <a:pos x="35" y="9"/>
                  </a:cxn>
                  <a:cxn ang="0">
                    <a:pos x="39" y="8"/>
                  </a:cxn>
                  <a:cxn ang="0">
                    <a:pos x="39" y="8"/>
                  </a:cxn>
                  <a:cxn ang="0">
                    <a:pos x="40" y="12"/>
                  </a:cxn>
                  <a:cxn ang="0">
                    <a:pos x="44" y="11"/>
                  </a:cxn>
                  <a:cxn ang="0">
                    <a:pos x="44" y="11"/>
                  </a:cxn>
                  <a:cxn ang="0">
                    <a:pos x="45" y="14"/>
                  </a:cxn>
                  <a:cxn ang="0">
                    <a:pos x="49" y="13"/>
                  </a:cxn>
                  <a:cxn ang="0">
                    <a:pos x="49" y="13"/>
                  </a:cxn>
                  <a:cxn ang="0">
                    <a:pos x="50" y="17"/>
                  </a:cxn>
                </a:cxnLst>
                <a:rect l="0" t="0" r="r" b="b"/>
                <a:pathLst>
                  <a:path w="50" h="17">
                    <a:moveTo>
                      <a:pt x="6" y="1"/>
                    </a:moveTo>
                    <a:cubicBezTo>
                      <a:pt x="9" y="1"/>
                      <a:pt x="11" y="4"/>
                      <a:pt x="10" y="6"/>
                    </a:cubicBezTo>
                    <a:cubicBezTo>
                      <a:pt x="10" y="9"/>
                      <a:pt x="7" y="11"/>
                      <a:pt x="5" y="11"/>
                    </a:cubicBezTo>
                    <a:cubicBezTo>
                      <a:pt x="2" y="10"/>
                      <a:pt x="0" y="8"/>
                      <a:pt x="0" y="5"/>
                    </a:cubicBezTo>
                    <a:cubicBezTo>
                      <a:pt x="1" y="2"/>
                      <a:pt x="3" y="0"/>
                      <a:pt x="6" y="1"/>
                    </a:cubicBezTo>
                    <a:moveTo>
                      <a:pt x="10" y="8"/>
                    </a:moveTo>
                    <a:lnTo>
                      <a:pt x="14" y="6"/>
                    </a:lnTo>
                    <a:lnTo>
                      <a:pt x="16" y="9"/>
                    </a:lnTo>
                    <a:lnTo>
                      <a:pt x="17" y="6"/>
                    </a:lnTo>
                    <a:moveTo>
                      <a:pt x="17" y="6"/>
                    </a:moveTo>
                    <a:lnTo>
                      <a:pt x="21" y="7"/>
                    </a:lnTo>
                    <a:lnTo>
                      <a:pt x="22" y="3"/>
                    </a:lnTo>
                    <a:moveTo>
                      <a:pt x="22" y="3"/>
                    </a:moveTo>
                    <a:lnTo>
                      <a:pt x="25" y="4"/>
                    </a:lnTo>
                    <a:lnTo>
                      <a:pt x="29" y="3"/>
                    </a:lnTo>
                    <a:moveTo>
                      <a:pt x="29" y="3"/>
                    </a:moveTo>
                    <a:lnTo>
                      <a:pt x="30" y="7"/>
                    </a:lnTo>
                    <a:lnTo>
                      <a:pt x="34" y="5"/>
                    </a:lnTo>
                    <a:moveTo>
                      <a:pt x="34" y="5"/>
                    </a:moveTo>
                    <a:lnTo>
                      <a:pt x="35" y="9"/>
                    </a:lnTo>
                    <a:lnTo>
                      <a:pt x="39" y="8"/>
                    </a:lnTo>
                    <a:moveTo>
                      <a:pt x="39" y="8"/>
                    </a:moveTo>
                    <a:lnTo>
                      <a:pt x="40" y="12"/>
                    </a:lnTo>
                    <a:lnTo>
                      <a:pt x="44" y="11"/>
                    </a:lnTo>
                    <a:moveTo>
                      <a:pt x="44" y="11"/>
                    </a:moveTo>
                    <a:lnTo>
                      <a:pt x="45" y="14"/>
                    </a:lnTo>
                    <a:lnTo>
                      <a:pt x="49" y="13"/>
                    </a:lnTo>
                    <a:moveTo>
                      <a:pt x="49" y="13"/>
                    </a:moveTo>
                    <a:lnTo>
                      <a:pt x="50" y="17"/>
                    </a:lnTo>
                  </a:path>
                </a:pathLst>
              </a:custGeom>
              <a:noFill/>
              <a:ln w="12700" cmpd="sng">
                <a:solidFill>
                  <a:srgbClr val="25221E"/>
                </a:solidFill>
                <a:prstDash val="solid"/>
                <a:round/>
                <a:headEnd/>
                <a:tailEnd/>
              </a:ln>
            </p:spPr>
            <p:txBody>
              <a:bodyPr/>
              <a:lstStyle/>
              <a:p>
                <a:endParaRPr lang="pl-PL"/>
              </a:p>
            </p:txBody>
          </p:sp>
          <p:sp>
            <p:nvSpPr>
              <p:cNvPr id="50975" name="Freeform 799"/>
              <p:cNvSpPr>
                <a:spLocks noEditPoints="1"/>
              </p:cNvSpPr>
              <p:nvPr/>
            </p:nvSpPr>
            <p:spPr bwMode="auto">
              <a:xfrm rot="2624096">
                <a:off x="1763" y="2169"/>
                <a:ext cx="242" cy="242"/>
              </a:xfrm>
              <a:custGeom>
                <a:avLst/>
                <a:gdLst/>
                <a:ahLst/>
                <a:cxnLst>
                  <a:cxn ang="0">
                    <a:pos x="2" y="22"/>
                  </a:cxn>
                  <a:cxn ang="0">
                    <a:pos x="9" y="22"/>
                  </a:cxn>
                  <a:cxn ang="0">
                    <a:pos x="9" y="30"/>
                  </a:cxn>
                  <a:cxn ang="0">
                    <a:pos x="2" y="30"/>
                  </a:cxn>
                  <a:cxn ang="0">
                    <a:pos x="2" y="22"/>
                  </a:cxn>
                  <a:cxn ang="0">
                    <a:pos x="11" y="23"/>
                  </a:cxn>
                  <a:cxn ang="0">
                    <a:pos x="11" y="20"/>
                  </a:cxn>
                  <a:cxn ang="0">
                    <a:pos x="15" y="20"/>
                  </a:cxn>
                  <a:cxn ang="0">
                    <a:pos x="13" y="17"/>
                  </a:cxn>
                  <a:cxn ang="0">
                    <a:pos x="13" y="17"/>
                  </a:cxn>
                  <a:cxn ang="0">
                    <a:pos x="16" y="14"/>
                  </a:cxn>
                  <a:cxn ang="0">
                    <a:pos x="13" y="11"/>
                  </a:cxn>
                  <a:cxn ang="0">
                    <a:pos x="13" y="11"/>
                  </a:cxn>
                  <a:cxn ang="0">
                    <a:pos x="16" y="9"/>
                  </a:cxn>
                  <a:cxn ang="0">
                    <a:pos x="17" y="5"/>
                  </a:cxn>
                  <a:cxn ang="0">
                    <a:pos x="17" y="5"/>
                  </a:cxn>
                  <a:cxn ang="0">
                    <a:pos x="21" y="6"/>
                  </a:cxn>
                  <a:cxn ang="0">
                    <a:pos x="22" y="3"/>
                  </a:cxn>
                  <a:cxn ang="0">
                    <a:pos x="22" y="3"/>
                  </a:cxn>
                  <a:cxn ang="0">
                    <a:pos x="26" y="4"/>
                  </a:cxn>
                  <a:cxn ang="0">
                    <a:pos x="27" y="0"/>
                  </a:cxn>
                  <a:cxn ang="0">
                    <a:pos x="27" y="0"/>
                  </a:cxn>
                  <a:cxn ang="0">
                    <a:pos x="31" y="1"/>
                  </a:cxn>
                  <a:cxn ang="0">
                    <a:pos x="32" y="4"/>
                  </a:cxn>
                  <a:cxn ang="0">
                    <a:pos x="32" y="4"/>
                  </a:cxn>
                  <a:cxn ang="0">
                    <a:pos x="29" y="6"/>
                  </a:cxn>
                  <a:cxn ang="0">
                    <a:pos x="30" y="10"/>
                  </a:cxn>
                  <a:cxn ang="0">
                    <a:pos x="30" y="10"/>
                  </a:cxn>
                  <a:cxn ang="0">
                    <a:pos x="27" y="12"/>
                  </a:cxn>
                </a:cxnLst>
                <a:rect l="0" t="0" r="r" b="b"/>
                <a:pathLst>
                  <a:path w="32" h="32">
                    <a:moveTo>
                      <a:pt x="2" y="22"/>
                    </a:moveTo>
                    <a:cubicBezTo>
                      <a:pt x="4" y="20"/>
                      <a:pt x="7" y="20"/>
                      <a:pt x="9" y="22"/>
                    </a:cubicBezTo>
                    <a:cubicBezTo>
                      <a:pt x="11" y="24"/>
                      <a:pt x="11" y="28"/>
                      <a:pt x="9" y="30"/>
                    </a:cubicBezTo>
                    <a:cubicBezTo>
                      <a:pt x="7" y="32"/>
                      <a:pt x="4" y="32"/>
                      <a:pt x="2" y="30"/>
                    </a:cubicBezTo>
                    <a:cubicBezTo>
                      <a:pt x="0" y="28"/>
                      <a:pt x="0" y="24"/>
                      <a:pt x="2" y="22"/>
                    </a:cubicBezTo>
                    <a:moveTo>
                      <a:pt x="11" y="23"/>
                    </a:moveTo>
                    <a:lnTo>
                      <a:pt x="11" y="20"/>
                    </a:lnTo>
                    <a:lnTo>
                      <a:pt x="15" y="20"/>
                    </a:lnTo>
                    <a:lnTo>
                      <a:pt x="13" y="17"/>
                    </a:lnTo>
                    <a:moveTo>
                      <a:pt x="13" y="17"/>
                    </a:moveTo>
                    <a:lnTo>
                      <a:pt x="16" y="14"/>
                    </a:lnTo>
                    <a:lnTo>
                      <a:pt x="13" y="11"/>
                    </a:lnTo>
                    <a:moveTo>
                      <a:pt x="13" y="11"/>
                    </a:moveTo>
                    <a:lnTo>
                      <a:pt x="16" y="9"/>
                    </a:lnTo>
                    <a:lnTo>
                      <a:pt x="17" y="5"/>
                    </a:lnTo>
                    <a:moveTo>
                      <a:pt x="17" y="5"/>
                    </a:moveTo>
                    <a:lnTo>
                      <a:pt x="21" y="6"/>
                    </a:lnTo>
                    <a:lnTo>
                      <a:pt x="22" y="3"/>
                    </a:lnTo>
                    <a:moveTo>
                      <a:pt x="22" y="3"/>
                    </a:moveTo>
                    <a:lnTo>
                      <a:pt x="26" y="4"/>
                    </a:lnTo>
                    <a:lnTo>
                      <a:pt x="27" y="0"/>
                    </a:lnTo>
                    <a:moveTo>
                      <a:pt x="27" y="0"/>
                    </a:moveTo>
                    <a:lnTo>
                      <a:pt x="31" y="1"/>
                    </a:lnTo>
                    <a:lnTo>
                      <a:pt x="32" y="4"/>
                    </a:lnTo>
                    <a:moveTo>
                      <a:pt x="32" y="4"/>
                    </a:moveTo>
                    <a:lnTo>
                      <a:pt x="29" y="6"/>
                    </a:lnTo>
                    <a:lnTo>
                      <a:pt x="30" y="10"/>
                    </a:lnTo>
                    <a:moveTo>
                      <a:pt x="30" y="10"/>
                    </a:moveTo>
                    <a:lnTo>
                      <a:pt x="27" y="12"/>
                    </a:lnTo>
                  </a:path>
                </a:pathLst>
              </a:custGeom>
              <a:noFill/>
              <a:ln w="12700" cmpd="sng">
                <a:solidFill>
                  <a:srgbClr val="25221E"/>
                </a:solidFill>
                <a:prstDash val="solid"/>
                <a:round/>
                <a:headEnd/>
                <a:tailEnd/>
              </a:ln>
            </p:spPr>
            <p:txBody>
              <a:bodyPr/>
              <a:lstStyle/>
              <a:p>
                <a:endParaRPr lang="pl-PL"/>
              </a:p>
            </p:txBody>
          </p:sp>
          <p:sp>
            <p:nvSpPr>
              <p:cNvPr id="50976" name="Freeform 800"/>
              <p:cNvSpPr>
                <a:spLocks noEditPoints="1"/>
              </p:cNvSpPr>
              <p:nvPr/>
            </p:nvSpPr>
            <p:spPr bwMode="auto">
              <a:xfrm rot="2624096">
                <a:off x="2294" y="1887"/>
                <a:ext cx="83" cy="377"/>
              </a:xfrm>
              <a:custGeom>
                <a:avLst/>
                <a:gdLst/>
                <a:ahLst/>
                <a:cxnLst>
                  <a:cxn ang="0">
                    <a:pos x="10" y="5"/>
                  </a:cxn>
                  <a:cxn ang="0">
                    <a:pos x="5" y="10"/>
                  </a:cxn>
                  <a:cxn ang="0">
                    <a:pos x="0" y="5"/>
                  </a:cxn>
                  <a:cxn ang="0">
                    <a:pos x="5" y="0"/>
                  </a:cxn>
                  <a:cxn ang="0">
                    <a:pos x="10" y="5"/>
                  </a:cxn>
                  <a:cxn ang="0">
                    <a:pos x="4" y="11"/>
                  </a:cxn>
                  <a:cxn ang="0">
                    <a:pos x="7" y="12"/>
                  </a:cxn>
                  <a:cxn ang="0">
                    <a:pos x="4" y="15"/>
                  </a:cxn>
                  <a:cxn ang="0">
                    <a:pos x="7" y="18"/>
                  </a:cxn>
                  <a:cxn ang="0">
                    <a:pos x="7" y="18"/>
                  </a:cxn>
                  <a:cxn ang="0">
                    <a:pos x="4" y="21"/>
                  </a:cxn>
                  <a:cxn ang="0">
                    <a:pos x="7" y="23"/>
                  </a:cxn>
                  <a:cxn ang="0">
                    <a:pos x="7" y="24"/>
                  </a:cxn>
                  <a:cxn ang="0">
                    <a:pos x="4" y="26"/>
                  </a:cxn>
                  <a:cxn ang="0">
                    <a:pos x="7" y="29"/>
                  </a:cxn>
                  <a:cxn ang="0">
                    <a:pos x="7" y="29"/>
                  </a:cxn>
                  <a:cxn ang="0">
                    <a:pos x="4" y="30"/>
                  </a:cxn>
                  <a:cxn ang="0">
                    <a:pos x="5" y="34"/>
                  </a:cxn>
                  <a:cxn ang="0">
                    <a:pos x="5" y="34"/>
                  </a:cxn>
                  <a:cxn ang="0">
                    <a:pos x="1" y="35"/>
                  </a:cxn>
                  <a:cxn ang="0">
                    <a:pos x="2" y="39"/>
                  </a:cxn>
                  <a:cxn ang="0">
                    <a:pos x="2" y="39"/>
                  </a:cxn>
                  <a:cxn ang="0">
                    <a:pos x="1" y="43"/>
                  </a:cxn>
                  <a:cxn ang="0">
                    <a:pos x="4" y="44"/>
                  </a:cxn>
                  <a:cxn ang="0">
                    <a:pos x="4" y="44"/>
                  </a:cxn>
                  <a:cxn ang="0">
                    <a:pos x="6" y="47"/>
                  </a:cxn>
                  <a:cxn ang="0">
                    <a:pos x="10" y="46"/>
                  </a:cxn>
                  <a:cxn ang="0">
                    <a:pos x="10" y="46"/>
                  </a:cxn>
                  <a:cxn ang="0">
                    <a:pos x="11" y="50"/>
                  </a:cxn>
                </a:cxnLst>
                <a:rect l="0" t="0" r="r" b="b"/>
                <a:pathLst>
                  <a:path w="11" h="50">
                    <a:moveTo>
                      <a:pt x="10" y="5"/>
                    </a:moveTo>
                    <a:cubicBezTo>
                      <a:pt x="10" y="8"/>
                      <a:pt x="8" y="10"/>
                      <a:pt x="5" y="10"/>
                    </a:cubicBezTo>
                    <a:cubicBezTo>
                      <a:pt x="2" y="10"/>
                      <a:pt x="0" y="8"/>
                      <a:pt x="0" y="5"/>
                    </a:cubicBezTo>
                    <a:cubicBezTo>
                      <a:pt x="0" y="2"/>
                      <a:pt x="2" y="0"/>
                      <a:pt x="5" y="0"/>
                    </a:cubicBezTo>
                    <a:cubicBezTo>
                      <a:pt x="8" y="0"/>
                      <a:pt x="10" y="2"/>
                      <a:pt x="10" y="5"/>
                    </a:cubicBezTo>
                    <a:moveTo>
                      <a:pt x="4" y="11"/>
                    </a:moveTo>
                    <a:lnTo>
                      <a:pt x="7" y="12"/>
                    </a:lnTo>
                    <a:lnTo>
                      <a:pt x="4" y="15"/>
                    </a:lnTo>
                    <a:lnTo>
                      <a:pt x="7" y="18"/>
                    </a:lnTo>
                    <a:moveTo>
                      <a:pt x="7" y="18"/>
                    </a:moveTo>
                    <a:lnTo>
                      <a:pt x="4" y="21"/>
                    </a:lnTo>
                    <a:lnTo>
                      <a:pt x="7" y="23"/>
                    </a:lnTo>
                    <a:moveTo>
                      <a:pt x="7" y="24"/>
                    </a:moveTo>
                    <a:lnTo>
                      <a:pt x="4" y="26"/>
                    </a:lnTo>
                    <a:lnTo>
                      <a:pt x="7" y="29"/>
                    </a:lnTo>
                    <a:moveTo>
                      <a:pt x="7" y="29"/>
                    </a:moveTo>
                    <a:lnTo>
                      <a:pt x="4" y="30"/>
                    </a:lnTo>
                    <a:lnTo>
                      <a:pt x="5" y="34"/>
                    </a:lnTo>
                    <a:moveTo>
                      <a:pt x="5" y="34"/>
                    </a:moveTo>
                    <a:lnTo>
                      <a:pt x="1" y="35"/>
                    </a:lnTo>
                    <a:lnTo>
                      <a:pt x="2" y="39"/>
                    </a:lnTo>
                    <a:moveTo>
                      <a:pt x="2" y="39"/>
                    </a:moveTo>
                    <a:lnTo>
                      <a:pt x="1" y="43"/>
                    </a:lnTo>
                    <a:lnTo>
                      <a:pt x="4" y="44"/>
                    </a:lnTo>
                    <a:moveTo>
                      <a:pt x="4" y="44"/>
                    </a:moveTo>
                    <a:lnTo>
                      <a:pt x="6" y="47"/>
                    </a:lnTo>
                    <a:lnTo>
                      <a:pt x="10" y="46"/>
                    </a:lnTo>
                    <a:moveTo>
                      <a:pt x="10" y="46"/>
                    </a:moveTo>
                    <a:lnTo>
                      <a:pt x="11" y="50"/>
                    </a:lnTo>
                  </a:path>
                </a:pathLst>
              </a:custGeom>
              <a:noFill/>
              <a:ln w="12700" cmpd="sng">
                <a:solidFill>
                  <a:srgbClr val="25221E"/>
                </a:solidFill>
                <a:prstDash val="solid"/>
                <a:round/>
                <a:headEnd/>
                <a:tailEnd/>
              </a:ln>
            </p:spPr>
            <p:txBody>
              <a:bodyPr/>
              <a:lstStyle/>
              <a:p>
                <a:endParaRPr lang="pl-PL"/>
              </a:p>
            </p:txBody>
          </p:sp>
          <p:sp>
            <p:nvSpPr>
              <p:cNvPr id="50977" name="Freeform 801"/>
              <p:cNvSpPr>
                <a:spLocks noEditPoints="1"/>
              </p:cNvSpPr>
              <p:nvPr/>
            </p:nvSpPr>
            <p:spPr bwMode="auto">
              <a:xfrm rot="2624096">
                <a:off x="2027" y="2312"/>
                <a:ext cx="287" cy="316"/>
              </a:xfrm>
              <a:custGeom>
                <a:avLst/>
                <a:gdLst/>
                <a:ahLst/>
                <a:cxnLst>
                  <a:cxn ang="0">
                    <a:pos x="28" y="40"/>
                  </a:cxn>
                  <a:cxn ang="0">
                    <a:pos x="29" y="33"/>
                  </a:cxn>
                  <a:cxn ang="0">
                    <a:pos x="36" y="33"/>
                  </a:cxn>
                  <a:cxn ang="0">
                    <a:pos x="36" y="40"/>
                  </a:cxn>
                  <a:cxn ang="0">
                    <a:pos x="28" y="40"/>
                  </a:cxn>
                  <a:cxn ang="0">
                    <a:pos x="29" y="32"/>
                  </a:cxn>
                  <a:cxn ang="0">
                    <a:pos x="25" y="32"/>
                  </a:cxn>
                  <a:cxn ang="0">
                    <a:pos x="25" y="28"/>
                  </a:cxn>
                  <a:cxn ang="0">
                    <a:pos x="22" y="28"/>
                  </a:cxn>
                  <a:cxn ang="0">
                    <a:pos x="21" y="28"/>
                  </a:cxn>
                  <a:cxn ang="0">
                    <a:pos x="22" y="24"/>
                  </a:cxn>
                  <a:cxn ang="0">
                    <a:pos x="18" y="24"/>
                  </a:cxn>
                  <a:cxn ang="0">
                    <a:pos x="18" y="24"/>
                  </a:cxn>
                  <a:cxn ang="0">
                    <a:pos x="18" y="20"/>
                  </a:cxn>
                  <a:cxn ang="0">
                    <a:pos x="14" y="20"/>
                  </a:cxn>
                  <a:cxn ang="0">
                    <a:pos x="14" y="19"/>
                  </a:cxn>
                  <a:cxn ang="0">
                    <a:pos x="16" y="16"/>
                  </a:cxn>
                  <a:cxn ang="0">
                    <a:pos x="13" y="14"/>
                  </a:cxn>
                  <a:cxn ang="0">
                    <a:pos x="13" y="14"/>
                  </a:cxn>
                  <a:cxn ang="0">
                    <a:pos x="15" y="11"/>
                  </a:cxn>
                  <a:cxn ang="0">
                    <a:pos x="12" y="9"/>
                  </a:cxn>
                  <a:cxn ang="0">
                    <a:pos x="12" y="9"/>
                  </a:cxn>
                  <a:cxn ang="0">
                    <a:pos x="11" y="5"/>
                  </a:cxn>
                  <a:cxn ang="0">
                    <a:pos x="7" y="6"/>
                  </a:cxn>
                  <a:cxn ang="0">
                    <a:pos x="7" y="6"/>
                  </a:cxn>
                  <a:cxn ang="0">
                    <a:pos x="6" y="2"/>
                  </a:cxn>
                  <a:cxn ang="0">
                    <a:pos x="2" y="4"/>
                  </a:cxn>
                  <a:cxn ang="0">
                    <a:pos x="2" y="4"/>
                  </a:cxn>
                  <a:cxn ang="0">
                    <a:pos x="0" y="0"/>
                  </a:cxn>
                </a:cxnLst>
                <a:rect l="0" t="0" r="r" b="b"/>
                <a:pathLst>
                  <a:path w="38" h="42">
                    <a:moveTo>
                      <a:pt x="28" y="40"/>
                    </a:moveTo>
                    <a:cubicBezTo>
                      <a:pt x="26" y="38"/>
                      <a:pt x="27" y="35"/>
                      <a:pt x="29" y="33"/>
                    </a:cubicBezTo>
                    <a:cubicBezTo>
                      <a:pt x="31" y="31"/>
                      <a:pt x="34" y="31"/>
                      <a:pt x="36" y="33"/>
                    </a:cubicBezTo>
                    <a:cubicBezTo>
                      <a:pt x="38" y="35"/>
                      <a:pt x="38" y="39"/>
                      <a:pt x="36" y="40"/>
                    </a:cubicBezTo>
                    <a:cubicBezTo>
                      <a:pt x="33" y="42"/>
                      <a:pt x="30" y="42"/>
                      <a:pt x="28" y="40"/>
                    </a:cubicBezTo>
                    <a:moveTo>
                      <a:pt x="29" y="32"/>
                    </a:moveTo>
                    <a:lnTo>
                      <a:pt x="25" y="32"/>
                    </a:lnTo>
                    <a:lnTo>
                      <a:pt x="25" y="28"/>
                    </a:lnTo>
                    <a:lnTo>
                      <a:pt x="22" y="28"/>
                    </a:lnTo>
                    <a:moveTo>
                      <a:pt x="21" y="28"/>
                    </a:moveTo>
                    <a:lnTo>
                      <a:pt x="22" y="24"/>
                    </a:lnTo>
                    <a:lnTo>
                      <a:pt x="18" y="24"/>
                    </a:lnTo>
                    <a:moveTo>
                      <a:pt x="18" y="24"/>
                    </a:moveTo>
                    <a:lnTo>
                      <a:pt x="18" y="20"/>
                    </a:lnTo>
                    <a:lnTo>
                      <a:pt x="14" y="20"/>
                    </a:lnTo>
                    <a:moveTo>
                      <a:pt x="14" y="19"/>
                    </a:moveTo>
                    <a:lnTo>
                      <a:pt x="16" y="16"/>
                    </a:lnTo>
                    <a:lnTo>
                      <a:pt x="13" y="14"/>
                    </a:lnTo>
                    <a:moveTo>
                      <a:pt x="13" y="14"/>
                    </a:moveTo>
                    <a:lnTo>
                      <a:pt x="15" y="11"/>
                    </a:lnTo>
                    <a:lnTo>
                      <a:pt x="12" y="9"/>
                    </a:lnTo>
                    <a:moveTo>
                      <a:pt x="12" y="9"/>
                    </a:moveTo>
                    <a:lnTo>
                      <a:pt x="11" y="5"/>
                    </a:lnTo>
                    <a:lnTo>
                      <a:pt x="7" y="6"/>
                    </a:lnTo>
                    <a:moveTo>
                      <a:pt x="7" y="6"/>
                    </a:moveTo>
                    <a:lnTo>
                      <a:pt x="6" y="2"/>
                    </a:lnTo>
                    <a:lnTo>
                      <a:pt x="2" y="4"/>
                    </a:lnTo>
                    <a:moveTo>
                      <a:pt x="2" y="4"/>
                    </a:moveTo>
                    <a:lnTo>
                      <a:pt x="0" y="0"/>
                    </a:lnTo>
                  </a:path>
                </a:pathLst>
              </a:custGeom>
              <a:noFill/>
              <a:ln w="12700" cmpd="sng">
                <a:solidFill>
                  <a:srgbClr val="25221E"/>
                </a:solidFill>
                <a:prstDash val="solid"/>
                <a:round/>
                <a:headEnd/>
                <a:tailEnd/>
              </a:ln>
            </p:spPr>
            <p:txBody>
              <a:bodyPr/>
              <a:lstStyle/>
              <a:p>
                <a:endParaRPr lang="pl-PL"/>
              </a:p>
            </p:txBody>
          </p:sp>
          <p:sp>
            <p:nvSpPr>
              <p:cNvPr id="50978" name="Freeform 802"/>
              <p:cNvSpPr>
                <a:spLocks noEditPoints="1"/>
              </p:cNvSpPr>
              <p:nvPr/>
            </p:nvSpPr>
            <p:spPr bwMode="auto">
              <a:xfrm rot="2624096">
                <a:off x="1757" y="2032"/>
                <a:ext cx="279" cy="174"/>
              </a:xfrm>
              <a:custGeom>
                <a:avLst/>
                <a:gdLst/>
                <a:ahLst/>
                <a:cxnLst>
                  <a:cxn ang="0">
                    <a:pos x="3" y="13"/>
                  </a:cxn>
                  <a:cxn ang="0">
                    <a:pos x="10" y="15"/>
                  </a:cxn>
                  <a:cxn ang="0">
                    <a:pos x="9" y="22"/>
                  </a:cxn>
                  <a:cxn ang="0">
                    <a:pos x="2" y="21"/>
                  </a:cxn>
                  <a:cxn ang="0">
                    <a:pos x="3" y="13"/>
                  </a:cxn>
                  <a:cxn ang="0">
                    <a:pos x="11" y="15"/>
                  </a:cxn>
                  <a:cxn ang="0">
                    <a:pos x="11" y="12"/>
                  </a:cxn>
                  <a:cxn ang="0">
                    <a:pos x="15" y="13"/>
                  </a:cxn>
                  <a:cxn ang="0">
                    <a:pos x="16" y="9"/>
                  </a:cxn>
                  <a:cxn ang="0">
                    <a:pos x="16" y="9"/>
                  </a:cxn>
                  <a:cxn ang="0">
                    <a:pos x="20" y="9"/>
                  </a:cxn>
                  <a:cxn ang="0">
                    <a:pos x="23" y="7"/>
                  </a:cxn>
                  <a:cxn ang="0">
                    <a:pos x="23" y="7"/>
                  </a:cxn>
                  <a:cxn ang="0">
                    <a:pos x="25" y="10"/>
                  </a:cxn>
                  <a:cxn ang="0">
                    <a:pos x="29" y="8"/>
                  </a:cxn>
                  <a:cxn ang="0">
                    <a:pos x="29" y="8"/>
                  </a:cxn>
                  <a:cxn ang="0">
                    <a:pos x="31" y="12"/>
                  </a:cxn>
                  <a:cxn ang="0">
                    <a:pos x="32" y="8"/>
                  </a:cxn>
                  <a:cxn ang="0">
                    <a:pos x="32" y="8"/>
                  </a:cxn>
                  <a:cxn ang="0">
                    <a:pos x="36" y="9"/>
                  </a:cxn>
                  <a:cxn ang="0">
                    <a:pos x="37" y="4"/>
                  </a:cxn>
                  <a:cxn ang="0">
                    <a:pos x="37" y="5"/>
                  </a:cxn>
                  <a:cxn ang="0">
                    <a:pos x="34" y="1"/>
                  </a:cxn>
                  <a:cxn ang="0">
                    <a:pos x="31" y="4"/>
                  </a:cxn>
                  <a:cxn ang="0">
                    <a:pos x="31" y="4"/>
                  </a:cxn>
                  <a:cxn ang="0">
                    <a:pos x="29" y="1"/>
                  </a:cxn>
                  <a:cxn ang="0">
                    <a:pos x="26" y="3"/>
                  </a:cxn>
                  <a:cxn ang="0">
                    <a:pos x="26" y="3"/>
                  </a:cxn>
                  <a:cxn ang="0">
                    <a:pos x="23" y="0"/>
                  </a:cxn>
                </a:cxnLst>
                <a:rect l="0" t="0" r="r" b="b"/>
                <a:pathLst>
                  <a:path w="37" h="23">
                    <a:moveTo>
                      <a:pt x="3" y="13"/>
                    </a:moveTo>
                    <a:cubicBezTo>
                      <a:pt x="5" y="12"/>
                      <a:pt x="8" y="12"/>
                      <a:pt x="10" y="15"/>
                    </a:cubicBezTo>
                    <a:cubicBezTo>
                      <a:pt x="11" y="17"/>
                      <a:pt x="11" y="20"/>
                      <a:pt x="9" y="22"/>
                    </a:cubicBezTo>
                    <a:cubicBezTo>
                      <a:pt x="6" y="23"/>
                      <a:pt x="3" y="23"/>
                      <a:pt x="2" y="21"/>
                    </a:cubicBezTo>
                    <a:cubicBezTo>
                      <a:pt x="0" y="18"/>
                      <a:pt x="0" y="15"/>
                      <a:pt x="3" y="13"/>
                    </a:cubicBezTo>
                    <a:moveTo>
                      <a:pt x="11" y="15"/>
                    </a:moveTo>
                    <a:lnTo>
                      <a:pt x="11" y="12"/>
                    </a:lnTo>
                    <a:lnTo>
                      <a:pt x="15" y="13"/>
                    </a:lnTo>
                    <a:lnTo>
                      <a:pt x="16" y="9"/>
                    </a:lnTo>
                    <a:moveTo>
                      <a:pt x="16" y="9"/>
                    </a:moveTo>
                    <a:lnTo>
                      <a:pt x="20" y="9"/>
                    </a:lnTo>
                    <a:lnTo>
                      <a:pt x="23" y="7"/>
                    </a:lnTo>
                    <a:moveTo>
                      <a:pt x="23" y="7"/>
                    </a:moveTo>
                    <a:lnTo>
                      <a:pt x="25" y="10"/>
                    </a:lnTo>
                    <a:lnTo>
                      <a:pt x="29" y="8"/>
                    </a:lnTo>
                    <a:moveTo>
                      <a:pt x="29" y="8"/>
                    </a:moveTo>
                    <a:lnTo>
                      <a:pt x="31" y="12"/>
                    </a:lnTo>
                    <a:lnTo>
                      <a:pt x="32" y="8"/>
                    </a:lnTo>
                    <a:moveTo>
                      <a:pt x="32" y="8"/>
                    </a:moveTo>
                    <a:lnTo>
                      <a:pt x="36" y="9"/>
                    </a:lnTo>
                    <a:lnTo>
                      <a:pt x="37" y="4"/>
                    </a:lnTo>
                    <a:moveTo>
                      <a:pt x="37" y="5"/>
                    </a:moveTo>
                    <a:lnTo>
                      <a:pt x="34" y="1"/>
                    </a:lnTo>
                    <a:lnTo>
                      <a:pt x="31" y="4"/>
                    </a:lnTo>
                    <a:moveTo>
                      <a:pt x="31" y="4"/>
                    </a:moveTo>
                    <a:lnTo>
                      <a:pt x="29" y="1"/>
                    </a:lnTo>
                    <a:lnTo>
                      <a:pt x="26" y="3"/>
                    </a:lnTo>
                    <a:moveTo>
                      <a:pt x="26" y="3"/>
                    </a:moveTo>
                    <a:lnTo>
                      <a:pt x="23" y="0"/>
                    </a:lnTo>
                  </a:path>
                </a:pathLst>
              </a:custGeom>
              <a:noFill/>
              <a:ln w="12700" cmpd="sng">
                <a:solidFill>
                  <a:srgbClr val="25221E"/>
                </a:solidFill>
                <a:prstDash val="solid"/>
                <a:round/>
                <a:headEnd/>
                <a:tailEnd/>
              </a:ln>
            </p:spPr>
            <p:txBody>
              <a:bodyPr/>
              <a:lstStyle/>
              <a:p>
                <a:endParaRPr lang="pl-PL"/>
              </a:p>
            </p:txBody>
          </p:sp>
          <p:sp>
            <p:nvSpPr>
              <p:cNvPr id="50979" name="Freeform 803"/>
              <p:cNvSpPr>
                <a:spLocks noEditPoints="1"/>
              </p:cNvSpPr>
              <p:nvPr/>
            </p:nvSpPr>
            <p:spPr bwMode="auto">
              <a:xfrm rot="2624096">
                <a:off x="2109" y="1818"/>
                <a:ext cx="204" cy="317"/>
              </a:xfrm>
              <a:custGeom>
                <a:avLst/>
                <a:gdLst/>
                <a:ahLst/>
                <a:cxnLst>
                  <a:cxn ang="0">
                    <a:pos x="9" y="2"/>
                  </a:cxn>
                  <a:cxn ang="0">
                    <a:pos x="10" y="9"/>
                  </a:cxn>
                  <a:cxn ang="0">
                    <a:pos x="3" y="9"/>
                  </a:cxn>
                  <a:cxn ang="0">
                    <a:pos x="2" y="2"/>
                  </a:cxn>
                  <a:cxn ang="0">
                    <a:pos x="9" y="2"/>
                  </a:cxn>
                  <a:cxn ang="0">
                    <a:pos x="10" y="10"/>
                  </a:cxn>
                  <a:cxn ang="0">
                    <a:pos x="11" y="9"/>
                  </a:cxn>
                  <a:cxn ang="0">
                    <a:pos x="11" y="13"/>
                  </a:cxn>
                  <a:cxn ang="0">
                    <a:pos x="15" y="13"/>
                  </a:cxn>
                  <a:cxn ang="0">
                    <a:pos x="15" y="13"/>
                  </a:cxn>
                  <a:cxn ang="0">
                    <a:pos x="16" y="17"/>
                  </a:cxn>
                  <a:cxn ang="0">
                    <a:pos x="19" y="17"/>
                  </a:cxn>
                  <a:cxn ang="0">
                    <a:pos x="19" y="16"/>
                  </a:cxn>
                  <a:cxn ang="0">
                    <a:pos x="20" y="20"/>
                  </a:cxn>
                  <a:cxn ang="0">
                    <a:pos x="24" y="20"/>
                  </a:cxn>
                  <a:cxn ang="0">
                    <a:pos x="24" y="20"/>
                  </a:cxn>
                  <a:cxn ang="0">
                    <a:pos x="22" y="24"/>
                  </a:cxn>
                  <a:cxn ang="0">
                    <a:pos x="23" y="27"/>
                  </a:cxn>
                  <a:cxn ang="0">
                    <a:pos x="24" y="27"/>
                  </a:cxn>
                  <a:cxn ang="0">
                    <a:pos x="20" y="29"/>
                  </a:cxn>
                  <a:cxn ang="0">
                    <a:pos x="21" y="32"/>
                  </a:cxn>
                  <a:cxn ang="0">
                    <a:pos x="21" y="33"/>
                  </a:cxn>
                  <a:cxn ang="0">
                    <a:pos x="18" y="34"/>
                  </a:cxn>
                  <a:cxn ang="0">
                    <a:pos x="19" y="38"/>
                  </a:cxn>
                  <a:cxn ang="0">
                    <a:pos x="19" y="38"/>
                  </a:cxn>
                  <a:cxn ang="0">
                    <a:pos x="21" y="41"/>
                  </a:cxn>
                  <a:cxn ang="0">
                    <a:pos x="25" y="39"/>
                  </a:cxn>
                  <a:cxn ang="0">
                    <a:pos x="25" y="39"/>
                  </a:cxn>
                  <a:cxn ang="0">
                    <a:pos x="27" y="42"/>
                  </a:cxn>
                </a:cxnLst>
                <a:rect l="0" t="0" r="r" b="b"/>
                <a:pathLst>
                  <a:path w="27" h="42">
                    <a:moveTo>
                      <a:pt x="9" y="2"/>
                    </a:moveTo>
                    <a:cubicBezTo>
                      <a:pt x="11" y="3"/>
                      <a:pt x="12" y="6"/>
                      <a:pt x="10" y="9"/>
                    </a:cubicBezTo>
                    <a:cubicBezTo>
                      <a:pt x="8" y="11"/>
                      <a:pt x="5" y="11"/>
                      <a:pt x="3" y="9"/>
                    </a:cubicBezTo>
                    <a:cubicBezTo>
                      <a:pt x="1" y="7"/>
                      <a:pt x="0" y="4"/>
                      <a:pt x="2" y="2"/>
                    </a:cubicBezTo>
                    <a:cubicBezTo>
                      <a:pt x="4" y="0"/>
                      <a:pt x="7" y="0"/>
                      <a:pt x="9" y="2"/>
                    </a:cubicBezTo>
                    <a:moveTo>
                      <a:pt x="10" y="10"/>
                    </a:moveTo>
                    <a:lnTo>
                      <a:pt x="11" y="9"/>
                    </a:lnTo>
                    <a:lnTo>
                      <a:pt x="11" y="13"/>
                    </a:lnTo>
                    <a:lnTo>
                      <a:pt x="15" y="13"/>
                    </a:lnTo>
                    <a:moveTo>
                      <a:pt x="15" y="13"/>
                    </a:moveTo>
                    <a:lnTo>
                      <a:pt x="16" y="17"/>
                    </a:lnTo>
                    <a:lnTo>
                      <a:pt x="19" y="17"/>
                    </a:lnTo>
                    <a:moveTo>
                      <a:pt x="19" y="16"/>
                    </a:moveTo>
                    <a:lnTo>
                      <a:pt x="20" y="20"/>
                    </a:lnTo>
                    <a:lnTo>
                      <a:pt x="24" y="20"/>
                    </a:lnTo>
                    <a:moveTo>
                      <a:pt x="24" y="20"/>
                    </a:moveTo>
                    <a:lnTo>
                      <a:pt x="22" y="24"/>
                    </a:lnTo>
                    <a:lnTo>
                      <a:pt x="23" y="27"/>
                    </a:lnTo>
                    <a:moveTo>
                      <a:pt x="24" y="27"/>
                    </a:moveTo>
                    <a:lnTo>
                      <a:pt x="20" y="29"/>
                    </a:lnTo>
                    <a:lnTo>
                      <a:pt x="21" y="32"/>
                    </a:lnTo>
                    <a:moveTo>
                      <a:pt x="21" y="33"/>
                    </a:moveTo>
                    <a:lnTo>
                      <a:pt x="18" y="34"/>
                    </a:lnTo>
                    <a:lnTo>
                      <a:pt x="19" y="38"/>
                    </a:lnTo>
                    <a:moveTo>
                      <a:pt x="19" y="38"/>
                    </a:moveTo>
                    <a:lnTo>
                      <a:pt x="21" y="41"/>
                    </a:lnTo>
                    <a:lnTo>
                      <a:pt x="25" y="39"/>
                    </a:lnTo>
                    <a:moveTo>
                      <a:pt x="25" y="39"/>
                    </a:moveTo>
                    <a:lnTo>
                      <a:pt x="27" y="42"/>
                    </a:lnTo>
                  </a:path>
                </a:pathLst>
              </a:custGeom>
              <a:noFill/>
              <a:ln w="12700" cmpd="sng">
                <a:solidFill>
                  <a:srgbClr val="25221E"/>
                </a:solidFill>
                <a:prstDash val="solid"/>
                <a:round/>
                <a:headEnd/>
                <a:tailEnd/>
              </a:ln>
            </p:spPr>
            <p:txBody>
              <a:bodyPr/>
              <a:lstStyle/>
              <a:p>
                <a:endParaRPr lang="pl-PL"/>
              </a:p>
            </p:txBody>
          </p:sp>
          <p:sp>
            <p:nvSpPr>
              <p:cNvPr id="50980" name="Freeform 804"/>
              <p:cNvSpPr>
                <a:spLocks noEditPoints="1"/>
              </p:cNvSpPr>
              <p:nvPr/>
            </p:nvSpPr>
            <p:spPr bwMode="auto">
              <a:xfrm rot="2624096">
                <a:off x="1771" y="2040"/>
                <a:ext cx="399" cy="113"/>
              </a:xfrm>
              <a:custGeom>
                <a:avLst/>
                <a:gdLst/>
                <a:ahLst/>
                <a:cxnLst>
                  <a:cxn ang="0">
                    <a:pos x="4" y="5"/>
                  </a:cxn>
                  <a:cxn ang="0">
                    <a:pos x="11" y="8"/>
                  </a:cxn>
                  <a:cxn ang="0">
                    <a:pos x="8" y="14"/>
                  </a:cxn>
                  <a:cxn ang="0">
                    <a:pos x="1" y="11"/>
                  </a:cxn>
                  <a:cxn ang="0">
                    <a:pos x="4" y="5"/>
                  </a:cxn>
                  <a:cxn ang="0">
                    <a:pos x="12" y="8"/>
                  </a:cxn>
                  <a:cxn ang="0">
                    <a:pos x="13" y="6"/>
                  </a:cxn>
                  <a:cxn ang="0">
                    <a:pos x="17" y="8"/>
                  </a:cxn>
                  <a:cxn ang="0">
                    <a:pos x="18" y="4"/>
                  </a:cxn>
                  <a:cxn ang="0">
                    <a:pos x="18" y="4"/>
                  </a:cxn>
                  <a:cxn ang="0">
                    <a:pos x="22" y="6"/>
                  </a:cxn>
                  <a:cxn ang="0">
                    <a:pos x="23" y="2"/>
                  </a:cxn>
                  <a:cxn ang="0">
                    <a:pos x="24" y="2"/>
                  </a:cxn>
                  <a:cxn ang="0">
                    <a:pos x="27" y="4"/>
                  </a:cxn>
                  <a:cxn ang="0">
                    <a:pos x="29" y="1"/>
                  </a:cxn>
                  <a:cxn ang="0">
                    <a:pos x="29" y="0"/>
                  </a:cxn>
                  <a:cxn ang="0">
                    <a:pos x="32" y="2"/>
                  </a:cxn>
                  <a:cxn ang="0">
                    <a:pos x="36" y="1"/>
                  </a:cxn>
                  <a:cxn ang="0">
                    <a:pos x="36" y="1"/>
                  </a:cxn>
                  <a:cxn ang="0">
                    <a:pos x="37" y="5"/>
                  </a:cxn>
                  <a:cxn ang="0">
                    <a:pos x="41" y="3"/>
                  </a:cxn>
                  <a:cxn ang="0">
                    <a:pos x="41" y="3"/>
                  </a:cxn>
                  <a:cxn ang="0">
                    <a:pos x="43" y="7"/>
                  </a:cxn>
                  <a:cxn ang="0">
                    <a:pos x="46" y="6"/>
                  </a:cxn>
                  <a:cxn ang="0">
                    <a:pos x="46" y="5"/>
                  </a:cxn>
                  <a:cxn ang="0">
                    <a:pos x="48" y="9"/>
                  </a:cxn>
                  <a:cxn ang="0">
                    <a:pos x="51" y="8"/>
                  </a:cxn>
                  <a:cxn ang="0">
                    <a:pos x="51" y="8"/>
                  </a:cxn>
                  <a:cxn ang="0">
                    <a:pos x="53" y="11"/>
                  </a:cxn>
                </a:cxnLst>
                <a:rect l="0" t="0" r="r" b="b"/>
                <a:pathLst>
                  <a:path w="53" h="15">
                    <a:moveTo>
                      <a:pt x="4" y="5"/>
                    </a:moveTo>
                    <a:cubicBezTo>
                      <a:pt x="7" y="4"/>
                      <a:pt x="10" y="5"/>
                      <a:pt x="11" y="8"/>
                    </a:cubicBezTo>
                    <a:cubicBezTo>
                      <a:pt x="12" y="11"/>
                      <a:pt x="10" y="13"/>
                      <a:pt x="8" y="14"/>
                    </a:cubicBezTo>
                    <a:cubicBezTo>
                      <a:pt x="5" y="15"/>
                      <a:pt x="2" y="14"/>
                      <a:pt x="1" y="11"/>
                    </a:cubicBezTo>
                    <a:cubicBezTo>
                      <a:pt x="0" y="9"/>
                      <a:pt x="2" y="6"/>
                      <a:pt x="4" y="5"/>
                    </a:cubicBezTo>
                    <a:moveTo>
                      <a:pt x="12" y="8"/>
                    </a:moveTo>
                    <a:lnTo>
                      <a:pt x="13" y="6"/>
                    </a:lnTo>
                    <a:lnTo>
                      <a:pt x="17" y="8"/>
                    </a:lnTo>
                    <a:lnTo>
                      <a:pt x="18" y="4"/>
                    </a:lnTo>
                    <a:moveTo>
                      <a:pt x="18" y="4"/>
                    </a:moveTo>
                    <a:lnTo>
                      <a:pt x="22" y="6"/>
                    </a:lnTo>
                    <a:lnTo>
                      <a:pt x="23" y="2"/>
                    </a:lnTo>
                    <a:moveTo>
                      <a:pt x="24" y="2"/>
                    </a:moveTo>
                    <a:lnTo>
                      <a:pt x="27" y="4"/>
                    </a:lnTo>
                    <a:lnTo>
                      <a:pt x="29" y="1"/>
                    </a:lnTo>
                    <a:moveTo>
                      <a:pt x="29" y="0"/>
                    </a:moveTo>
                    <a:lnTo>
                      <a:pt x="32" y="2"/>
                    </a:lnTo>
                    <a:lnTo>
                      <a:pt x="36" y="1"/>
                    </a:lnTo>
                    <a:moveTo>
                      <a:pt x="36" y="1"/>
                    </a:moveTo>
                    <a:lnTo>
                      <a:pt x="37" y="5"/>
                    </a:lnTo>
                    <a:lnTo>
                      <a:pt x="41" y="3"/>
                    </a:lnTo>
                    <a:moveTo>
                      <a:pt x="41" y="3"/>
                    </a:moveTo>
                    <a:lnTo>
                      <a:pt x="43" y="7"/>
                    </a:lnTo>
                    <a:lnTo>
                      <a:pt x="46" y="6"/>
                    </a:lnTo>
                    <a:moveTo>
                      <a:pt x="46" y="5"/>
                    </a:moveTo>
                    <a:lnTo>
                      <a:pt x="48" y="9"/>
                    </a:lnTo>
                    <a:lnTo>
                      <a:pt x="51" y="8"/>
                    </a:lnTo>
                    <a:moveTo>
                      <a:pt x="51" y="8"/>
                    </a:moveTo>
                    <a:lnTo>
                      <a:pt x="53" y="11"/>
                    </a:lnTo>
                  </a:path>
                </a:pathLst>
              </a:custGeom>
              <a:noFill/>
              <a:ln w="12700" cmpd="sng">
                <a:solidFill>
                  <a:srgbClr val="25221E"/>
                </a:solidFill>
                <a:prstDash val="solid"/>
                <a:round/>
                <a:headEnd/>
                <a:tailEnd/>
              </a:ln>
            </p:spPr>
            <p:txBody>
              <a:bodyPr/>
              <a:lstStyle/>
              <a:p>
                <a:endParaRPr lang="pl-PL"/>
              </a:p>
            </p:txBody>
          </p:sp>
          <p:sp>
            <p:nvSpPr>
              <p:cNvPr id="50981" name="Freeform 805"/>
              <p:cNvSpPr>
                <a:spLocks noEditPoints="1"/>
              </p:cNvSpPr>
              <p:nvPr/>
            </p:nvSpPr>
            <p:spPr bwMode="auto">
              <a:xfrm rot="2624096">
                <a:off x="1902" y="1905"/>
                <a:ext cx="385" cy="212"/>
              </a:xfrm>
              <a:custGeom>
                <a:avLst/>
                <a:gdLst/>
                <a:ahLst/>
                <a:cxnLst>
                  <a:cxn ang="0">
                    <a:pos x="8" y="2"/>
                  </a:cxn>
                  <a:cxn ang="0">
                    <a:pos x="10" y="8"/>
                  </a:cxn>
                  <a:cxn ang="0">
                    <a:pos x="3" y="11"/>
                  </a:cxn>
                  <a:cxn ang="0">
                    <a:pos x="1" y="4"/>
                  </a:cxn>
                  <a:cxn ang="0">
                    <a:pos x="8" y="2"/>
                  </a:cxn>
                  <a:cxn ang="0">
                    <a:pos x="10" y="9"/>
                  </a:cxn>
                  <a:cxn ang="0">
                    <a:pos x="14" y="10"/>
                  </a:cxn>
                  <a:cxn ang="0">
                    <a:pos x="15" y="13"/>
                  </a:cxn>
                  <a:cxn ang="0">
                    <a:pos x="19" y="12"/>
                  </a:cxn>
                  <a:cxn ang="0">
                    <a:pos x="19" y="12"/>
                  </a:cxn>
                  <a:cxn ang="0">
                    <a:pos x="20" y="16"/>
                  </a:cxn>
                  <a:cxn ang="0">
                    <a:pos x="23" y="13"/>
                  </a:cxn>
                  <a:cxn ang="0">
                    <a:pos x="23" y="13"/>
                  </a:cxn>
                  <a:cxn ang="0">
                    <a:pos x="26" y="16"/>
                  </a:cxn>
                  <a:cxn ang="0">
                    <a:pos x="28" y="13"/>
                  </a:cxn>
                  <a:cxn ang="0">
                    <a:pos x="28" y="13"/>
                  </a:cxn>
                  <a:cxn ang="0">
                    <a:pos x="31" y="16"/>
                  </a:cxn>
                  <a:cxn ang="0">
                    <a:pos x="35" y="16"/>
                  </a:cxn>
                  <a:cxn ang="0">
                    <a:pos x="35" y="16"/>
                  </a:cxn>
                  <a:cxn ang="0">
                    <a:pos x="35" y="20"/>
                  </a:cxn>
                  <a:cxn ang="0">
                    <a:pos x="39" y="21"/>
                  </a:cxn>
                  <a:cxn ang="0">
                    <a:pos x="39" y="21"/>
                  </a:cxn>
                  <a:cxn ang="0">
                    <a:pos x="40" y="24"/>
                  </a:cxn>
                  <a:cxn ang="0">
                    <a:pos x="44" y="22"/>
                  </a:cxn>
                  <a:cxn ang="0">
                    <a:pos x="44" y="22"/>
                  </a:cxn>
                  <a:cxn ang="0">
                    <a:pos x="46" y="26"/>
                  </a:cxn>
                  <a:cxn ang="0">
                    <a:pos x="49" y="24"/>
                  </a:cxn>
                  <a:cxn ang="0">
                    <a:pos x="49" y="24"/>
                  </a:cxn>
                  <a:cxn ang="0">
                    <a:pos x="51" y="28"/>
                  </a:cxn>
                </a:cxnLst>
                <a:rect l="0" t="0" r="r" b="b"/>
                <a:pathLst>
                  <a:path w="51" h="28">
                    <a:moveTo>
                      <a:pt x="8" y="2"/>
                    </a:moveTo>
                    <a:cubicBezTo>
                      <a:pt x="10" y="3"/>
                      <a:pt x="11" y="6"/>
                      <a:pt x="10" y="8"/>
                    </a:cubicBezTo>
                    <a:cubicBezTo>
                      <a:pt x="9" y="11"/>
                      <a:pt x="6" y="12"/>
                      <a:pt x="3" y="11"/>
                    </a:cubicBezTo>
                    <a:cubicBezTo>
                      <a:pt x="1" y="9"/>
                      <a:pt x="0" y="6"/>
                      <a:pt x="1" y="4"/>
                    </a:cubicBezTo>
                    <a:cubicBezTo>
                      <a:pt x="2" y="1"/>
                      <a:pt x="5" y="0"/>
                      <a:pt x="8" y="2"/>
                    </a:cubicBezTo>
                    <a:moveTo>
                      <a:pt x="10" y="9"/>
                    </a:moveTo>
                    <a:lnTo>
                      <a:pt x="14" y="10"/>
                    </a:lnTo>
                    <a:lnTo>
                      <a:pt x="15" y="13"/>
                    </a:lnTo>
                    <a:lnTo>
                      <a:pt x="19" y="12"/>
                    </a:lnTo>
                    <a:moveTo>
                      <a:pt x="19" y="12"/>
                    </a:moveTo>
                    <a:lnTo>
                      <a:pt x="20" y="16"/>
                    </a:lnTo>
                    <a:lnTo>
                      <a:pt x="23" y="13"/>
                    </a:lnTo>
                    <a:moveTo>
                      <a:pt x="23" y="13"/>
                    </a:moveTo>
                    <a:lnTo>
                      <a:pt x="26" y="16"/>
                    </a:lnTo>
                    <a:lnTo>
                      <a:pt x="28" y="13"/>
                    </a:lnTo>
                    <a:moveTo>
                      <a:pt x="28" y="13"/>
                    </a:moveTo>
                    <a:lnTo>
                      <a:pt x="31" y="16"/>
                    </a:lnTo>
                    <a:lnTo>
                      <a:pt x="35" y="16"/>
                    </a:lnTo>
                    <a:moveTo>
                      <a:pt x="35" y="16"/>
                    </a:moveTo>
                    <a:lnTo>
                      <a:pt x="35" y="20"/>
                    </a:lnTo>
                    <a:lnTo>
                      <a:pt x="39" y="21"/>
                    </a:lnTo>
                    <a:moveTo>
                      <a:pt x="39" y="21"/>
                    </a:moveTo>
                    <a:lnTo>
                      <a:pt x="40" y="24"/>
                    </a:lnTo>
                    <a:lnTo>
                      <a:pt x="44" y="22"/>
                    </a:lnTo>
                    <a:moveTo>
                      <a:pt x="44" y="22"/>
                    </a:moveTo>
                    <a:lnTo>
                      <a:pt x="46" y="26"/>
                    </a:lnTo>
                    <a:lnTo>
                      <a:pt x="49" y="24"/>
                    </a:lnTo>
                    <a:moveTo>
                      <a:pt x="49" y="24"/>
                    </a:moveTo>
                    <a:lnTo>
                      <a:pt x="51" y="28"/>
                    </a:lnTo>
                  </a:path>
                </a:pathLst>
              </a:custGeom>
              <a:noFill/>
              <a:ln w="12700" cmpd="sng">
                <a:solidFill>
                  <a:srgbClr val="25221E"/>
                </a:solidFill>
                <a:prstDash val="solid"/>
                <a:round/>
                <a:headEnd/>
                <a:tailEnd/>
              </a:ln>
            </p:spPr>
            <p:txBody>
              <a:bodyPr/>
              <a:lstStyle/>
              <a:p>
                <a:endParaRPr lang="pl-PL"/>
              </a:p>
            </p:txBody>
          </p:sp>
          <p:sp>
            <p:nvSpPr>
              <p:cNvPr id="50982" name="Freeform 806"/>
              <p:cNvSpPr>
                <a:spLocks noEditPoints="1"/>
              </p:cNvSpPr>
              <p:nvPr/>
            </p:nvSpPr>
            <p:spPr bwMode="auto">
              <a:xfrm rot="2624096">
                <a:off x="1918" y="2196"/>
                <a:ext cx="128" cy="385"/>
              </a:xfrm>
              <a:custGeom>
                <a:avLst/>
                <a:gdLst/>
                <a:ahLst/>
                <a:cxnLst>
                  <a:cxn ang="0">
                    <a:pos x="3" y="41"/>
                  </a:cxn>
                  <a:cxn ang="0">
                    <a:pos x="10" y="43"/>
                  </a:cxn>
                  <a:cxn ang="0">
                    <a:pos x="8" y="50"/>
                  </a:cxn>
                  <a:cxn ang="0">
                    <a:pos x="1" y="48"/>
                  </a:cxn>
                  <a:cxn ang="0">
                    <a:pos x="3" y="41"/>
                  </a:cxn>
                  <a:cxn ang="0">
                    <a:pos x="11" y="43"/>
                  </a:cxn>
                  <a:cxn ang="0">
                    <a:pos x="10" y="40"/>
                  </a:cxn>
                  <a:cxn ang="0">
                    <a:pos x="13" y="41"/>
                  </a:cxn>
                  <a:cxn ang="0">
                    <a:pos x="14" y="37"/>
                  </a:cxn>
                  <a:cxn ang="0">
                    <a:pos x="14" y="37"/>
                  </a:cxn>
                  <a:cxn ang="0">
                    <a:pos x="17" y="33"/>
                  </a:cxn>
                  <a:cxn ang="0">
                    <a:pos x="13" y="31"/>
                  </a:cxn>
                  <a:cxn ang="0">
                    <a:pos x="13" y="31"/>
                  </a:cxn>
                  <a:cxn ang="0">
                    <a:pos x="16" y="28"/>
                  </a:cxn>
                  <a:cxn ang="0">
                    <a:pos x="13" y="26"/>
                  </a:cxn>
                  <a:cxn ang="0">
                    <a:pos x="12" y="25"/>
                  </a:cxn>
                  <a:cxn ang="0">
                    <a:pos x="15" y="22"/>
                  </a:cxn>
                  <a:cxn ang="0">
                    <a:pos x="12" y="20"/>
                  </a:cxn>
                  <a:cxn ang="0">
                    <a:pos x="12" y="20"/>
                  </a:cxn>
                  <a:cxn ang="0">
                    <a:pos x="14" y="17"/>
                  </a:cxn>
                  <a:cxn ang="0">
                    <a:pos x="11" y="15"/>
                  </a:cxn>
                  <a:cxn ang="0">
                    <a:pos x="11" y="14"/>
                  </a:cxn>
                  <a:cxn ang="0">
                    <a:pos x="13" y="11"/>
                  </a:cxn>
                  <a:cxn ang="0">
                    <a:pos x="10" y="9"/>
                  </a:cxn>
                  <a:cxn ang="0">
                    <a:pos x="10" y="9"/>
                  </a:cxn>
                  <a:cxn ang="0">
                    <a:pos x="12" y="6"/>
                  </a:cxn>
                  <a:cxn ang="0">
                    <a:pos x="9" y="3"/>
                  </a:cxn>
                  <a:cxn ang="0">
                    <a:pos x="9" y="3"/>
                  </a:cxn>
                  <a:cxn ang="0">
                    <a:pos x="12" y="0"/>
                  </a:cxn>
                </a:cxnLst>
                <a:rect l="0" t="0" r="r" b="b"/>
                <a:pathLst>
                  <a:path w="17" h="51">
                    <a:moveTo>
                      <a:pt x="3" y="41"/>
                    </a:moveTo>
                    <a:cubicBezTo>
                      <a:pt x="5" y="40"/>
                      <a:pt x="8" y="40"/>
                      <a:pt x="10" y="43"/>
                    </a:cubicBezTo>
                    <a:cubicBezTo>
                      <a:pt x="11" y="45"/>
                      <a:pt x="11" y="48"/>
                      <a:pt x="8" y="50"/>
                    </a:cubicBezTo>
                    <a:cubicBezTo>
                      <a:pt x="6" y="51"/>
                      <a:pt x="3" y="51"/>
                      <a:pt x="1" y="48"/>
                    </a:cubicBezTo>
                    <a:cubicBezTo>
                      <a:pt x="0" y="46"/>
                      <a:pt x="1" y="43"/>
                      <a:pt x="3" y="41"/>
                    </a:cubicBezTo>
                    <a:moveTo>
                      <a:pt x="11" y="43"/>
                    </a:moveTo>
                    <a:lnTo>
                      <a:pt x="10" y="40"/>
                    </a:lnTo>
                    <a:lnTo>
                      <a:pt x="13" y="41"/>
                    </a:lnTo>
                    <a:lnTo>
                      <a:pt x="14" y="37"/>
                    </a:lnTo>
                    <a:moveTo>
                      <a:pt x="14" y="37"/>
                    </a:moveTo>
                    <a:lnTo>
                      <a:pt x="17" y="33"/>
                    </a:lnTo>
                    <a:lnTo>
                      <a:pt x="13" y="31"/>
                    </a:lnTo>
                    <a:moveTo>
                      <a:pt x="13" y="31"/>
                    </a:moveTo>
                    <a:lnTo>
                      <a:pt x="16" y="28"/>
                    </a:lnTo>
                    <a:lnTo>
                      <a:pt x="13" y="26"/>
                    </a:lnTo>
                    <a:moveTo>
                      <a:pt x="12" y="25"/>
                    </a:moveTo>
                    <a:lnTo>
                      <a:pt x="15" y="22"/>
                    </a:lnTo>
                    <a:lnTo>
                      <a:pt x="12" y="20"/>
                    </a:lnTo>
                    <a:moveTo>
                      <a:pt x="12" y="20"/>
                    </a:moveTo>
                    <a:lnTo>
                      <a:pt x="14" y="17"/>
                    </a:lnTo>
                    <a:lnTo>
                      <a:pt x="11" y="15"/>
                    </a:lnTo>
                    <a:moveTo>
                      <a:pt x="11" y="14"/>
                    </a:moveTo>
                    <a:lnTo>
                      <a:pt x="13" y="11"/>
                    </a:lnTo>
                    <a:lnTo>
                      <a:pt x="10" y="9"/>
                    </a:lnTo>
                    <a:moveTo>
                      <a:pt x="10" y="9"/>
                    </a:moveTo>
                    <a:lnTo>
                      <a:pt x="12" y="6"/>
                    </a:lnTo>
                    <a:lnTo>
                      <a:pt x="9" y="3"/>
                    </a:lnTo>
                    <a:moveTo>
                      <a:pt x="9" y="3"/>
                    </a:moveTo>
                    <a:lnTo>
                      <a:pt x="12" y="0"/>
                    </a:lnTo>
                  </a:path>
                </a:pathLst>
              </a:custGeom>
              <a:noFill/>
              <a:ln w="12700" cmpd="sng">
                <a:solidFill>
                  <a:srgbClr val="25221E"/>
                </a:solidFill>
                <a:prstDash val="solid"/>
                <a:round/>
                <a:headEnd/>
                <a:tailEnd/>
              </a:ln>
            </p:spPr>
            <p:txBody>
              <a:bodyPr/>
              <a:lstStyle/>
              <a:p>
                <a:endParaRPr lang="pl-PL"/>
              </a:p>
            </p:txBody>
          </p:sp>
          <p:sp>
            <p:nvSpPr>
              <p:cNvPr id="50983" name="Freeform 807"/>
              <p:cNvSpPr>
                <a:spLocks/>
              </p:cNvSpPr>
              <p:nvPr/>
            </p:nvSpPr>
            <p:spPr bwMode="auto">
              <a:xfrm rot="2624096">
                <a:off x="2403" y="2574"/>
                <a:ext cx="90" cy="83"/>
              </a:xfrm>
              <a:custGeom>
                <a:avLst/>
                <a:gdLst/>
                <a:ahLst/>
                <a:cxnLst>
                  <a:cxn ang="0">
                    <a:pos x="10" y="8"/>
                  </a:cxn>
                  <a:cxn ang="0">
                    <a:pos x="4" y="10"/>
                  </a:cxn>
                  <a:cxn ang="0">
                    <a:pos x="1" y="4"/>
                  </a:cxn>
                  <a:cxn ang="0">
                    <a:pos x="8" y="1"/>
                  </a:cxn>
                  <a:cxn ang="0">
                    <a:pos x="10" y="8"/>
                  </a:cxn>
                </a:cxnLst>
                <a:rect l="0" t="0" r="r" b="b"/>
                <a:pathLst>
                  <a:path w="12" h="11">
                    <a:moveTo>
                      <a:pt x="10" y="8"/>
                    </a:moveTo>
                    <a:cubicBezTo>
                      <a:pt x="9" y="10"/>
                      <a:pt x="6" y="11"/>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50984" name="Freeform 808"/>
              <p:cNvSpPr>
                <a:spLocks noEditPoints="1"/>
              </p:cNvSpPr>
              <p:nvPr/>
            </p:nvSpPr>
            <p:spPr bwMode="auto">
              <a:xfrm rot="2624096">
                <a:off x="1809" y="2235"/>
                <a:ext cx="173" cy="249"/>
              </a:xfrm>
              <a:custGeom>
                <a:avLst/>
                <a:gdLst/>
                <a:ahLst/>
                <a:cxnLst>
                  <a:cxn ang="0">
                    <a:pos x="0" y="28"/>
                  </a:cxn>
                  <a:cxn ang="0">
                    <a:pos x="5" y="23"/>
                  </a:cxn>
                  <a:cxn ang="0">
                    <a:pos x="10" y="27"/>
                  </a:cxn>
                  <a:cxn ang="0">
                    <a:pos x="6" y="33"/>
                  </a:cxn>
                  <a:cxn ang="0">
                    <a:pos x="0" y="28"/>
                  </a:cxn>
                  <a:cxn ang="0">
                    <a:pos x="6" y="22"/>
                  </a:cxn>
                  <a:cxn ang="0">
                    <a:pos x="5" y="21"/>
                  </a:cxn>
                  <a:cxn ang="0">
                    <a:pos x="8" y="17"/>
                  </a:cxn>
                  <a:cxn ang="0">
                    <a:pos x="5" y="15"/>
                  </a:cxn>
                  <a:cxn ang="0">
                    <a:pos x="5" y="15"/>
                  </a:cxn>
                  <a:cxn ang="0">
                    <a:pos x="7" y="12"/>
                  </a:cxn>
                  <a:cxn ang="0">
                    <a:pos x="11" y="12"/>
                  </a:cxn>
                  <a:cxn ang="0">
                    <a:pos x="11" y="12"/>
                  </a:cxn>
                  <a:cxn ang="0">
                    <a:pos x="12" y="16"/>
                  </a:cxn>
                  <a:cxn ang="0">
                    <a:pos x="15" y="16"/>
                  </a:cxn>
                  <a:cxn ang="0">
                    <a:pos x="16" y="16"/>
                  </a:cxn>
                  <a:cxn ang="0">
                    <a:pos x="16" y="20"/>
                  </a:cxn>
                  <a:cxn ang="0">
                    <a:pos x="19" y="20"/>
                  </a:cxn>
                  <a:cxn ang="0">
                    <a:pos x="19" y="20"/>
                  </a:cxn>
                  <a:cxn ang="0">
                    <a:pos x="22" y="17"/>
                  </a:cxn>
                  <a:cxn ang="0">
                    <a:pos x="20" y="14"/>
                  </a:cxn>
                  <a:cxn ang="0">
                    <a:pos x="20" y="14"/>
                  </a:cxn>
                  <a:cxn ang="0">
                    <a:pos x="23" y="12"/>
                  </a:cxn>
                  <a:cxn ang="0">
                    <a:pos x="20" y="9"/>
                  </a:cxn>
                  <a:cxn ang="0">
                    <a:pos x="20" y="9"/>
                  </a:cxn>
                  <a:cxn ang="0">
                    <a:pos x="23" y="6"/>
                  </a:cxn>
                  <a:cxn ang="0">
                    <a:pos x="20" y="3"/>
                  </a:cxn>
                  <a:cxn ang="0">
                    <a:pos x="20" y="3"/>
                  </a:cxn>
                  <a:cxn ang="0">
                    <a:pos x="23" y="0"/>
                  </a:cxn>
                </a:cxnLst>
                <a:rect l="0" t="0" r="r" b="b"/>
                <a:pathLst>
                  <a:path w="23" h="33">
                    <a:moveTo>
                      <a:pt x="0" y="28"/>
                    </a:moveTo>
                    <a:cubicBezTo>
                      <a:pt x="0" y="25"/>
                      <a:pt x="2" y="23"/>
                      <a:pt x="5" y="23"/>
                    </a:cubicBezTo>
                    <a:cubicBezTo>
                      <a:pt x="8" y="22"/>
                      <a:pt x="10" y="24"/>
                      <a:pt x="10" y="27"/>
                    </a:cubicBezTo>
                    <a:cubicBezTo>
                      <a:pt x="11" y="30"/>
                      <a:pt x="9" y="33"/>
                      <a:pt x="6" y="33"/>
                    </a:cubicBezTo>
                    <a:cubicBezTo>
                      <a:pt x="3" y="33"/>
                      <a:pt x="1" y="31"/>
                      <a:pt x="0" y="28"/>
                    </a:cubicBezTo>
                    <a:moveTo>
                      <a:pt x="6" y="22"/>
                    </a:moveTo>
                    <a:lnTo>
                      <a:pt x="5" y="21"/>
                    </a:lnTo>
                    <a:lnTo>
                      <a:pt x="8" y="17"/>
                    </a:lnTo>
                    <a:lnTo>
                      <a:pt x="5" y="15"/>
                    </a:lnTo>
                    <a:moveTo>
                      <a:pt x="5" y="15"/>
                    </a:moveTo>
                    <a:lnTo>
                      <a:pt x="7" y="12"/>
                    </a:lnTo>
                    <a:lnTo>
                      <a:pt x="11" y="12"/>
                    </a:lnTo>
                    <a:moveTo>
                      <a:pt x="11" y="12"/>
                    </a:moveTo>
                    <a:lnTo>
                      <a:pt x="12" y="16"/>
                    </a:lnTo>
                    <a:lnTo>
                      <a:pt x="15" y="16"/>
                    </a:lnTo>
                    <a:moveTo>
                      <a:pt x="16" y="16"/>
                    </a:moveTo>
                    <a:lnTo>
                      <a:pt x="16" y="20"/>
                    </a:lnTo>
                    <a:lnTo>
                      <a:pt x="19" y="20"/>
                    </a:lnTo>
                    <a:moveTo>
                      <a:pt x="19" y="20"/>
                    </a:moveTo>
                    <a:lnTo>
                      <a:pt x="22" y="17"/>
                    </a:lnTo>
                    <a:lnTo>
                      <a:pt x="20" y="14"/>
                    </a:lnTo>
                    <a:moveTo>
                      <a:pt x="20" y="14"/>
                    </a:moveTo>
                    <a:lnTo>
                      <a:pt x="23" y="12"/>
                    </a:lnTo>
                    <a:lnTo>
                      <a:pt x="20" y="9"/>
                    </a:lnTo>
                    <a:moveTo>
                      <a:pt x="20" y="9"/>
                    </a:moveTo>
                    <a:lnTo>
                      <a:pt x="23" y="6"/>
                    </a:lnTo>
                    <a:lnTo>
                      <a:pt x="20" y="3"/>
                    </a:lnTo>
                    <a:moveTo>
                      <a:pt x="20" y="3"/>
                    </a:moveTo>
                    <a:lnTo>
                      <a:pt x="23" y="0"/>
                    </a:lnTo>
                  </a:path>
                </a:pathLst>
              </a:custGeom>
              <a:noFill/>
              <a:ln w="12700" cmpd="sng">
                <a:solidFill>
                  <a:srgbClr val="25221E"/>
                </a:solidFill>
                <a:prstDash val="solid"/>
                <a:round/>
                <a:headEnd/>
                <a:tailEnd/>
              </a:ln>
            </p:spPr>
            <p:txBody>
              <a:bodyPr/>
              <a:lstStyle/>
              <a:p>
                <a:endParaRPr lang="pl-PL"/>
              </a:p>
            </p:txBody>
          </p:sp>
          <p:sp>
            <p:nvSpPr>
              <p:cNvPr id="50985" name="Freeform 809"/>
              <p:cNvSpPr>
                <a:spLocks noEditPoints="1"/>
              </p:cNvSpPr>
              <p:nvPr/>
            </p:nvSpPr>
            <p:spPr bwMode="auto">
              <a:xfrm rot="2624096">
                <a:off x="2230" y="2323"/>
                <a:ext cx="309" cy="120"/>
              </a:xfrm>
              <a:custGeom>
                <a:avLst/>
                <a:gdLst/>
                <a:ahLst/>
                <a:cxnLst>
                  <a:cxn ang="0">
                    <a:pos x="37" y="10"/>
                  </a:cxn>
                  <a:cxn ang="0">
                    <a:pos x="31" y="6"/>
                  </a:cxn>
                  <a:cxn ang="0">
                    <a:pos x="35" y="0"/>
                  </a:cxn>
                  <a:cxn ang="0">
                    <a:pos x="41" y="5"/>
                  </a:cxn>
                  <a:cxn ang="0">
                    <a:pos x="37" y="10"/>
                  </a:cxn>
                  <a:cxn ang="0">
                    <a:pos x="30" y="7"/>
                  </a:cxn>
                  <a:cxn ang="0">
                    <a:pos x="28" y="9"/>
                  </a:cxn>
                  <a:cxn ang="0">
                    <a:pos x="25" y="7"/>
                  </a:cxn>
                  <a:cxn ang="0">
                    <a:pos x="23" y="10"/>
                  </a:cxn>
                  <a:cxn ang="0">
                    <a:pos x="23" y="10"/>
                  </a:cxn>
                  <a:cxn ang="0">
                    <a:pos x="19" y="9"/>
                  </a:cxn>
                  <a:cxn ang="0">
                    <a:pos x="18" y="13"/>
                  </a:cxn>
                  <a:cxn ang="0">
                    <a:pos x="18" y="13"/>
                  </a:cxn>
                  <a:cxn ang="0">
                    <a:pos x="14" y="12"/>
                  </a:cxn>
                  <a:cxn ang="0">
                    <a:pos x="13" y="16"/>
                  </a:cxn>
                  <a:cxn ang="0">
                    <a:pos x="13" y="16"/>
                  </a:cxn>
                  <a:cxn ang="0">
                    <a:pos x="10" y="15"/>
                  </a:cxn>
                  <a:cxn ang="0">
                    <a:pos x="8" y="12"/>
                  </a:cxn>
                  <a:cxn ang="0">
                    <a:pos x="8" y="12"/>
                  </a:cxn>
                  <a:cxn ang="0">
                    <a:pos x="12" y="10"/>
                  </a:cxn>
                  <a:cxn ang="0">
                    <a:pos x="11" y="7"/>
                  </a:cxn>
                  <a:cxn ang="0">
                    <a:pos x="11" y="7"/>
                  </a:cxn>
                  <a:cxn ang="0">
                    <a:pos x="7" y="5"/>
                  </a:cxn>
                  <a:cxn ang="0">
                    <a:pos x="5" y="9"/>
                  </a:cxn>
                  <a:cxn ang="0">
                    <a:pos x="5" y="9"/>
                  </a:cxn>
                  <a:cxn ang="0">
                    <a:pos x="2" y="7"/>
                  </a:cxn>
                  <a:cxn ang="0">
                    <a:pos x="0" y="11"/>
                  </a:cxn>
                  <a:cxn ang="0">
                    <a:pos x="0" y="11"/>
                  </a:cxn>
                  <a:cxn ang="0">
                    <a:pos x="2" y="15"/>
                  </a:cxn>
                </a:cxnLst>
                <a:rect l="0" t="0" r="r" b="b"/>
                <a:pathLst>
                  <a:path w="41" h="16">
                    <a:moveTo>
                      <a:pt x="37" y="10"/>
                    </a:moveTo>
                    <a:cubicBezTo>
                      <a:pt x="34" y="11"/>
                      <a:pt x="31" y="9"/>
                      <a:pt x="31" y="6"/>
                    </a:cubicBezTo>
                    <a:cubicBezTo>
                      <a:pt x="30" y="4"/>
                      <a:pt x="32" y="1"/>
                      <a:pt x="35" y="0"/>
                    </a:cubicBezTo>
                    <a:cubicBezTo>
                      <a:pt x="38" y="0"/>
                      <a:pt x="40" y="2"/>
                      <a:pt x="41" y="5"/>
                    </a:cubicBezTo>
                    <a:cubicBezTo>
                      <a:pt x="41" y="7"/>
                      <a:pt x="39" y="10"/>
                      <a:pt x="37" y="10"/>
                    </a:cubicBezTo>
                    <a:moveTo>
                      <a:pt x="30" y="7"/>
                    </a:moveTo>
                    <a:lnTo>
                      <a:pt x="28" y="9"/>
                    </a:lnTo>
                    <a:lnTo>
                      <a:pt x="25" y="7"/>
                    </a:lnTo>
                    <a:lnTo>
                      <a:pt x="23" y="10"/>
                    </a:lnTo>
                    <a:moveTo>
                      <a:pt x="23" y="10"/>
                    </a:moveTo>
                    <a:lnTo>
                      <a:pt x="19" y="9"/>
                    </a:lnTo>
                    <a:lnTo>
                      <a:pt x="18" y="13"/>
                    </a:lnTo>
                    <a:moveTo>
                      <a:pt x="18" y="13"/>
                    </a:moveTo>
                    <a:lnTo>
                      <a:pt x="14" y="12"/>
                    </a:lnTo>
                    <a:lnTo>
                      <a:pt x="13" y="16"/>
                    </a:lnTo>
                    <a:moveTo>
                      <a:pt x="13" y="16"/>
                    </a:moveTo>
                    <a:lnTo>
                      <a:pt x="10" y="15"/>
                    </a:lnTo>
                    <a:lnTo>
                      <a:pt x="8" y="12"/>
                    </a:lnTo>
                    <a:moveTo>
                      <a:pt x="8" y="12"/>
                    </a:moveTo>
                    <a:lnTo>
                      <a:pt x="12" y="10"/>
                    </a:lnTo>
                    <a:lnTo>
                      <a:pt x="11" y="7"/>
                    </a:lnTo>
                    <a:moveTo>
                      <a:pt x="11" y="7"/>
                    </a:moveTo>
                    <a:lnTo>
                      <a:pt x="7" y="5"/>
                    </a:lnTo>
                    <a:lnTo>
                      <a:pt x="5" y="9"/>
                    </a:lnTo>
                    <a:moveTo>
                      <a:pt x="5" y="9"/>
                    </a:moveTo>
                    <a:lnTo>
                      <a:pt x="2" y="7"/>
                    </a:lnTo>
                    <a:lnTo>
                      <a:pt x="0" y="11"/>
                    </a:lnTo>
                    <a:moveTo>
                      <a:pt x="0" y="11"/>
                    </a:moveTo>
                    <a:lnTo>
                      <a:pt x="2" y="15"/>
                    </a:lnTo>
                  </a:path>
                </a:pathLst>
              </a:custGeom>
              <a:noFill/>
              <a:ln w="12700" cmpd="sng">
                <a:solidFill>
                  <a:srgbClr val="25221E"/>
                </a:solidFill>
                <a:prstDash val="solid"/>
                <a:round/>
                <a:headEnd/>
                <a:tailEnd/>
              </a:ln>
            </p:spPr>
            <p:txBody>
              <a:bodyPr/>
              <a:lstStyle/>
              <a:p>
                <a:endParaRPr lang="pl-PL"/>
              </a:p>
            </p:txBody>
          </p:sp>
          <p:sp>
            <p:nvSpPr>
              <p:cNvPr id="50986" name="Freeform 810"/>
              <p:cNvSpPr>
                <a:spLocks noEditPoints="1"/>
              </p:cNvSpPr>
              <p:nvPr/>
            </p:nvSpPr>
            <p:spPr bwMode="auto">
              <a:xfrm rot="2624096">
                <a:off x="2050" y="1832"/>
                <a:ext cx="211" cy="173"/>
              </a:xfrm>
              <a:custGeom>
                <a:avLst/>
                <a:gdLst/>
                <a:ahLst/>
                <a:cxnLst>
                  <a:cxn ang="0">
                    <a:pos x="9" y="2"/>
                  </a:cxn>
                  <a:cxn ang="0">
                    <a:pos x="9" y="9"/>
                  </a:cxn>
                  <a:cxn ang="0">
                    <a:pos x="2" y="9"/>
                  </a:cxn>
                  <a:cxn ang="0">
                    <a:pos x="2" y="2"/>
                  </a:cxn>
                  <a:cxn ang="0">
                    <a:pos x="9" y="2"/>
                  </a:cxn>
                  <a:cxn ang="0">
                    <a:pos x="9" y="10"/>
                  </a:cxn>
                  <a:cxn ang="0">
                    <a:pos x="11" y="11"/>
                  </a:cxn>
                  <a:cxn ang="0">
                    <a:pos x="11" y="15"/>
                  </a:cxn>
                  <a:cxn ang="0">
                    <a:pos x="15" y="15"/>
                  </a:cxn>
                  <a:cxn ang="0">
                    <a:pos x="15" y="15"/>
                  </a:cxn>
                  <a:cxn ang="0">
                    <a:pos x="15" y="19"/>
                  </a:cxn>
                  <a:cxn ang="0">
                    <a:pos x="19" y="19"/>
                  </a:cxn>
                  <a:cxn ang="0">
                    <a:pos x="19" y="19"/>
                  </a:cxn>
                  <a:cxn ang="0">
                    <a:pos x="19" y="23"/>
                  </a:cxn>
                  <a:cxn ang="0">
                    <a:pos x="23" y="23"/>
                  </a:cxn>
                  <a:cxn ang="0">
                    <a:pos x="23" y="23"/>
                  </a:cxn>
                  <a:cxn ang="0">
                    <a:pos x="27" y="21"/>
                  </a:cxn>
                  <a:cxn ang="0">
                    <a:pos x="25" y="17"/>
                  </a:cxn>
                  <a:cxn ang="0">
                    <a:pos x="25" y="17"/>
                  </a:cxn>
                  <a:cxn ang="0">
                    <a:pos x="28" y="16"/>
                  </a:cxn>
                  <a:cxn ang="0">
                    <a:pos x="27" y="12"/>
                  </a:cxn>
                  <a:cxn ang="0">
                    <a:pos x="27" y="12"/>
                  </a:cxn>
                  <a:cxn ang="0">
                    <a:pos x="24" y="9"/>
                  </a:cxn>
                  <a:cxn ang="0">
                    <a:pos x="22" y="12"/>
                  </a:cxn>
                  <a:cxn ang="0">
                    <a:pos x="21" y="12"/>
                  </a:cxn>
                  <a:cxn ang="0">
                    <a:pos x="19" y="9"/>
                  </a:cxn>
                  <a:cxn ang="0">
                    <a:pos x="16" y="12"/>
                  </a:cxn>
                  <a:cxn ang="0">
                    <a:pos x="16" y="12"/>
                  </a:cxn>
                  <a:cxn ang="0">
                    <a:pos x="13" y="9"/>
                  </a:cxn>
                </a:cxnLst>
                <a:rect l="0" t="0" r="r" b="b"/>
                <a:pathLst>
                  <a:path w="28" h="23">
                    <a:moveTo>
                      <a:pt x="9" y="2"/>
                    </a:moveTo>
                    <a:cubicBezTo>
                      <a:pt x="11" y="4"/>
                      <a:pt x="11" y="7"/>
                      <a:pt x="9" y="9"/>
                    </a:cubicBezTo>
                    <a:cubicBezTo>
                      <a:pt x="7" y="11"/>
                      <a:pt x="4" y="11"/>
                      <a:pt x="2" y="9"/>
                    </a:cubicBezTo>
                    <a:cubicBezTo>
                      <a:pt x="0" y="7"/>
                      <a:pt x="0" y="4"/>
                      <a:pt x="2" y="2"/>
                    </a:cubicBezTo>
                    <a:cubicBezTo>
                      <a:pt x="4" y="0"/>
                      <a:pt x="7" y="0"/>
                      <a:pt x="9" y="2"/>
                    </a:cubicBezTo>
                    <a:moveTo>
                      <a:pt x="9" y="10"/>
                    </a:moveTo>
                    <a:lnTo>
                      <a:pt x="11" y="11"/>
                    </a:lnTo>
                    <a:lnTo>
                      <a:pt x="11" y="15"/>
                    </a:lnTo>
                    <a:lnTo>
                      <a:pt x="15" y="15"/>
                    </a:lnTo>
                    <a:moveTo>
                      <a:pt x="15" y="15"/>
                    </a:moveTo>
                    <a:lnTo>
                      <a:pt x="15" y="19"/>
                    </a:lnTo>
                    <a:lnTo>
                      <a:pt x="19" y="19"/>
                    </a:lnTo>
                    <a:moveTo>
                      <a:pt x="19" y="19"/>
                    </a:moveTo>
                    <a:lnTo>
                      <a:pt x="19" y="23"/>
                    </a:lnTo>
                    <a:lnTo>
                      <a:pt x="23" y="23"/>
                    </a:lnTo>
                    <a:moveTo>
                      <a:pt x="23" y="23"/>
                    </a:moveTo>
                    <a:lnTo>
                      <a:pt x="27" y="21"/>
                    </a:lnTo>
                    <a:lnTo>
                      <a:pt x="25" y="17"/>
                    </a:lnTo>
                    <a:moveTo>
                      <a:pt x="25" y="17"/>
                    </a:moveTo>
                    <a:lnTo>
                      <a:pt x="28" y="16"/>
                    </a:lnTo>
                    <a:lnTo>
                      <a:pt x="27" y="12"/>
                    </a:lnTo>
                    <a:moveTo>
                      <a:pt x="27" y="12"/>
                    </a:moveTo>
                    <a:lnTo>
                      <a:pt x="24" y="9"/>
                    </a:lnTo>
                    <a:lnTo>
                      <a:pt x="22" y="12"/>
                    </a:lnTo>
                    <a:moveTo>
                      <a:pt x="21" y="12"/>
                    </a:moveTo>
                    <a:lnTo>
                      <a:pt x="19" y="9"/>
                    </a:lnTo>
                    <a:lnTo>
                      <a:pt x="16" y="12"/>
                    </a:lnTo>
                    <a:moveTo>
                      <a:pt x="16" y="12"/>
                    </a:moveTo>
                    <a:lnTo>
                      <a:pt x="13" y="9"/>
                    </a:lnTo>
                  </a:path>
                </a:pathLst>
              </a:custGeom>
              <a:noFill/>
              <a:ln w="12700" cmpd="sng">
                <a:solidFill>
                  <a:srgbClr val="25221E"/>
                </a:solidFill>
                <a:prstDash val="solid"/>
                <a:round/>
                <a:headEnd/>
                <a:tailEnd/>
              </a:ln>
            </p:spPr>
            <p:txBody>
              <a:bodyPr/>
              <a:lstStyle/>
              <a:p>
                <a:endParaRPr lang="pl-PL"/>
              </a:p>
            </p:txBody>
          </p:sp>
          <p:sp>
            <p:nvSpPr>
              <p:cNvPr id="50987" name="Freeform 811"/>
              <p:cNvSpPr>
                <a:spLocks noEditPoints="1"/>
              </p:cNvSpPr>
              <p:nvPr/>
            </p:nvSpPr>
            <p:spPr bwMode="auto">
              <a:xfrm rot="2624096">
                <a:off x="2300" y="2023"/>
                <a:ext cx="241" cy="286"/>
              </a:xfrm>
              <a:custGeom>
                <a:avLst/>
                <a:gdLst/>
                <a:ahLst/>
                <a:cxnLst>
                  <a:cxn ang="0">
                    <a:pos x="30" y="9"/>
                  </a:cxn>
                  <a:cxn ang="0">
                    <a:pos x="24" y="11"/>
                  </a:cxn>
                  <a:cxn ang="0">
                    <a:pos x="22" y="4"/>
                  </a:cxn>
                  <a:cxn ang="0">
                    <a:pos x="28" y="2"/>
                  </a:cxn>
                  <a:cxn ang="0">
                    <a:pos x="30" y="9"/>
                  </a:cxn>
                  <a:cxn ang="0">
                    <a:pos x="23" y="11"/>
                  </a:cxn>
                  <a:cxn ang="0">
                    <a:pos x="22" y="13"/>
                  </a:cxn>
                  <a:cxn ang="0">
                    <a:pos x="19" y="15"/>
                  </a:cxn>
                  <a:cxn ang="0">
                    <a:pos x="20" y="18"/>
                  </a:cxn>
                  <a:cxn ang="0">
                    <a:pos x="20" y="18"/>
                  </a:cxn>
                  <a:cxn ang="0">
                    <a:pos x="16" y="19"/>
                  </a:cxn>
                  <a:cxn ang="0">
                    <a:pos x="17" y="23"/>
                  </a:cxn>
                  <a:cxn ang="0">
                    <a:pos x="17" y="23"/>
                  </a:cxn>
                  <a:cxn ang="0">
                    <a:pos x="13" y="24"/>
                  </a:cxn>
                  <a:cxn ang="0">
                    <a:pos x="14" y="28"/>
                  </a:cxn>
                  <a:cxn ang="0">
                    <a:pos x="14" y="28"/>
                  </a:cxn>
                  <a:cxn ang="0">
                    <a:pos x="11" y="29"/>
                  </a:cxn>
                  <a:cxn ang="0">
                    <a:pos x="7" y="30"/>
                  </a:cxn>
                  <a:cxn ang="0">
                    <a:pos x="7" y="30"/>
                  </a:cxn>
                  <a:cxn ang="0">
                    <a:pos x="6" y="26"/>
                  </a:cxn>
                  <a:cxn ang="0">
                    <a:pos x="3" y="27"/>
                  </a:cxn>
                  <a:cxn ang="0">
                    <a:pos x="3" y="27"/>
                  </a:cxn>
                  <a:cxn ang="0">
                    <a:pos x="0" y="30"/>
                  </a:cxn>
                  <a:cxn ang="0">
                    <a:pos x="3" y="32"/>
                  </a:cxn>
                  <a:cxn ang="0">
                    <a:pos x="4" y="32"/>
                  </a:cxn>
                  <a:cxn ang="0">
                    <a:pos x="1" y="36"/>
                  </a:cxn>
                  <a:cxn ang="0">
                    <a:pos x="5" y="38"/>
                  </a:cxn>
                  <a:cxn ang="0">
                    <a:pos x="5" y="38"/>
                  </a:cxn>
                  <a:cxn ang="0">
                    <a:pos x="9" y="37"/>
                  </a:cxn>
                </a:cxnLst>
                <a:rect l="0" t="0" r="r" b="b"/>
                <a:pathLst>
                  <a:path w="32" h="38">
                    <a:moveTo>
                      <a:pt x="30" y="9"/>
                    </a:moveTo>
                    <a:cubicBezTo>
                      <a:pt x="29" y="11"/>
                      <a:pt x="26" y="12"/>
                      <a:pt x="24" y="11"/>
                    </a:cubicBezTo>
                    <a:cubicBezTo>
                      <a:pt x="21" y="9"/>
                      <a:pt x="20" y="6"/>
                      <a:pt x="22" y="4"/>
                    </a:cubicBezTo>
                    <a:cubicBezTo>
                      <a:pt x="23" y="1"/>
                      <a:pt x="26" y="0"/>
                      <a:pt x="28" y="2"/>
                    </a:cubicBezTo>
                    <a:cubicBezTo>
                      <a:pt x="31" y="3"/>
                      <a:pt x="32" y="6"/>
                      <a:pt x="30" y="9"/>
                    </a:cubicBezTo>
                    <a:moveTo>
                      <a:pt x="23" y="11"/>
                    </a:moveTo>
                    <a:lnTo>
                      <a:pt x="22" y="13"/>
                    </a:lnTo>
                    <a:lnTo>
                      <a:pt x="19" y="15"/>
                    </a:lnTo>
                    <a:lnTo>
                      <a:pt x="20" y="18"/>
                    </a:lnTo>
                    <a:moveTo>
                      <a:pt x="20" y="18"/>
                    </a:moveTo>
                    <a:lnTo>
                      <a:pt x="16" y="19"/>
                    </a:lnTo>
                    <a:lnTo>
                      <a:pt x="17" y="23"/>
                    </a:lnTo>
                    <a:moveTo>
                      <a:pt x="17" y="23"/>
                    </a:moveTo>
                    <a:lnTo>
                      <a:pt x="13" y="24"/>
                    </a:lnTo>
                    <a:lnTo>
                      <a:pt x="14" y="28"/>
                    </a:lnTo>
                    <a:moveTo>
                      <a:pt x="14" y="28"/>
                    </a:moveTo>
                    <a:lnTo>
                      <a:pt x="11" y="29"/>
                    </a:lnTo>
                    <a:lnTo>
                      <a:pt x="7" y="30"/>
                    </a:lnTo>
                    <a:moveTo>
                      <a:pt x="7" y="30"/>
                    </a:moveTo>
                    <a:lnTo>
                      <a:pt x="6" y="26"/>
                    </a:lnTo>
                    <a:lnTo>
                      <a:pt x="3" y="27"/>
                    </a:lnTo>
                    <a:moveTo>
                      <a:pt x="3" y="27"/>
                    </a:moveTo>
                    <a:lnTo>
                      <a:pt x="0" y="30"/>
                    </a:lnTo>
                    <a:lnTo>
                      <a:pt x="3" y="32"/>
                    </a:lnTo>
                    <a:moveTo>
                      <a:pt x="4" y="32"/>
                    </a:moveTo>
                    <a:lnTo>
                      <a:pt x="1" y="36"/>
                    </a:lnTo>
                    <a:lnTo>
                      <a:pt x="5" y="38"/>
                    </a:lnTo>
                    <a:moveTo>
                      <a:pt x="5" y="38"/>
                    </a:moveTo>
                    <a:lnTo>
                      <a:pt x="9" y="37"/>
                    </a:lnTo>
                  </a:path>
                </a:pathLst>
              </a:custGeom>
              <a:noFill/>
              <a:ln w="12700" cmpd="sng">
                <a:solidFill>
                  <a:srgbClr val="25221E"/>
                </a:solidFill>
                <a:prstDash val="solid"/>
                <a:round/>
                <a:headEnd/>
                <a:tailEnd/>
              </a:ln>
            </p:spPr>
            <p:txBody>
              <a:bodyPr/>
              <a:lstStyle/>
              <a:p>
                <a:endParaRPr lang="pl-PL"/>
              </a:p>
            </p:txBody>
          </p:sp>
          <p:sp>
            <p:nvSpPr>
              <p:cNvPr id="50988" name="Freeform 812"/>
              <p:cNvSpPr>
                <a:spLocks noEditPoints="1"/>
              </p:cNvSpPr>
              <p:nvPr/>
            </p:nvSpPr>
            <p:spPr bwMode="auto">
              <a:xfrm rot="2624096">
                <a:off x="2365" y="1996"/>
                <a:ext cx="173" cy="264"/>
              </a:xfrm>
              <a:custGeom>
                <a:avLst/>
                <a:gdLst/>
                <a:ahLst/>
                <a:cxnLst>
                  <a:cxn ang="0">
                    <a:pos x="13" y="7"/>
                  </a:cxn>
                  <a:cxn ang="0">
                    <a:pos x="7" y="10"/>
                  </a:cxn>
                  <a:cxn ang="0">
                    <a:pos x="4" y="3"/>
                  </a:cxn>
                  <a:cxn ang="0">
                    <a:pos x="11" y="1"/>
                  </a:cxn>
                  <a:cxn ang="0">
                    <a:pos x="13" y="7"/>
                  </a:cxn>
                  <a:cxn ang="0">
                    <a:pos x="6" y="10"/>
                  </a:cxn>
                  <a:cxn ang="0">
                    <a:pos x="7" y="13"/>
                  </a:cxn>
                  <a:cxn ang="0">
                    <a:pos x="3" y="14"/>
                  </a:cxn>
                  <a:cxn ang="0">
                    <a:pos x="4" y="18"/>
                  </a:cxn>
                  <a:cxn ang="0">
                    <a:pos x="5" y="18"/>
                  </a:cxn>
                  <a:cxn ang="0">
                    <a:pos x="1" y="20"/>
                  </a:cxn>
                  <a:cxn ang="0">
                    <a:pos x="2" y="23"/>
                  </a:cxn>
                  <a:cxn ang="0">
                    <a:pos x="2" y="23"/>
                  </a:cxn>
                  <a:cxn ang="0">
                    <a:pos x="0" y="26"/>
                  </a:cxn>
                  <a:cxn ang="0">
                    <a:pos x="3" y="29"/>
                  </a:cxn>
                  <a:cxn ang="0">
                    <a:pos x="3" y="29"/>
                  </a:cxn>
                  <a:cxn ang="0">
                    <a:pos x="5" y="32"/>
                  </a:cxn>
                  <a:cxn ang="0">
                    <a:pos x="8" y="30"/>
                  </a:cxn>
                  <a:cxn ang="0">
                    <a:pos x="8" y="30"/>
                  </a:cxn>
                  <a:cxn ang="0">
                    <a:pos x="10" y="35"/>
                  </a:cxn>
                  <a:cxn ang="0">
                    <a:pos x="13" y="34"/>
                  </a:cxn>
                  <a:cxn ang="0">
                    <a:pos x="13" y="34"/>
                  </a:cxn>
                  <a:cxn ang="0">
                    <a:pos x="17" y="33"/>
                  </a:cxn>
                  <a:cxn ang="0">
                    <a:pos x="16" y="29"/>
                  </a:cxn>
                  <a:cxn ang="0">
                    <a:pos x="16" y="29"/>
                  </a:cxn>
                  <a:cxn ang="0">
                    <a:pos x="20" y="28"/>
                  </a:cxn>
                  <a:cxn ang="0">
                    <a:pos x="19" y="24"/>
                  </a:cxn>
                  <a:cxn ang="0">
                    <a:pos x="19" y="24"/>
                  </a:cxn>
                  <a:cxn ang="0">
                    <a:pos x="23" y="23"/>
                  </a:cxn>
                </a:cxnLst>
                <a:rect l="0" t="0" r="r" b="b"/>
                <a:pathLst>
                  <a:path w="23" h="35">
                    <a:moveTo>
                      <a:pt x="13" y="7"/>
                    </a:moveTo>
                    <a:cubicBezTo>
                      <a:pt x="12" y="10"/>
                      <a:pt x="9" y="11"/>
                      <a:pt x="7" y="10"/>
                    </a:cubicBezTo>
                    <a:cubicBezTo>
                      <a:pt x="4" y="9"/>
                      <a:pt x="3" y="6"/>
                      <a:pt x="4" y="3"/>
                    </a:cubicBezTo>
                    <a:cubicBezTo>
                      <a:pt x="5" y="1"/>
                      <a:pt x="8" y="0"/>
                      <a:pt x="11" y="1"/>
                    </a:cubicBezTo>
                    <a:cubicBezTo>
                      <a:pt x="13" y="2"/>
                      <a:pt x="14" y="5"/>
                      <a:pt x="13" y="7"/>
                    </a:cubicBezTo>
                    <a:moveTo>
                      <a:pt x="6" y="10"/>
                    </a:moveTo>
                    <a:lnTo>
                      <a:pt x="7" y="13"/>
                    </a:lnTo>
                    <a:lnTo>
                      <a:pt x="3" y="14"/>
                    </a:lnTo>
                    <a:lnTo>
                      <a:pt x="4" y="18"/>
                    </a:lnTo>
                    <a:moveTo>
                      <a:pt x="5" y="18"/>
                    </a:moveTo>
                    <a:lnTo>
                      <a:pt x="1" y="20"/>
                    </a:lnTo>
                    <a:lnTo>
                      <a:pt x="2" y="23"/>
                    </a:lnTo>
                    <a:moveTo>
                      <a:pt x="2" y="23"/>
                    </a:moveTo>
                    <a:lnTo>
                      <a:pt x="0" y="26"/>
                    </a:lnTo>
                    <a:lnTo>
                      <a:pt x="3" y="29"/>
                    </a:lnTo>
                    <a:moveTo>
                      <a:pt x="3" y="29"/>
                    </a:moveTo>
                    <a:lnTo>
                      <a:pt x="5" y="32"/>
                    </a:lnTo>
                    <a:lnTo>
                      <a:pt x="8" y="30"/>
                    </a:lnTo>
                    <a:moveTo>
                      <a:pt x="8" y="30"/>
                    </a:moveTo>
                    <a:lnTo>
                      <a:pt x="10" y="35"/>
                    </a:lnTo>
                    <a:lnTo>
                      <a:pt x="13" y="34"/>
                    </a:lnTo>
                    <a:moveTo>
                      <a:pt x="13" y="34"/>
                    </a:moveTo>
                    <a:lnTo>
                      <a:pt x="17" y="33"/>
                    </a:lnTo>
                    <a:lnTo>
                      <a:pt x="16" y="29"/>
                    </a:lnTo>
                    <a:moveTo>
                      <a:pt x="16" y="29"/>
                    </a:moveTo>
                    <a:lnTo>
                      <a:pt x="20" y="28"/>
                    </a:lnTo>
                    <a:lnTo>
                      <a:pt x="19" y="24"/>
                    </a:lnTo>
                    <a:moveTo>
                      <a:pt x="19" y="24"/>
                    </a:moveTo>
                    <a:lnTo>
                      <a:pt x="23" y="23"/>
                    </a:lnTo>
                  </a:path>
                </a:pathLst>
              </a:custGeom>
              <a:noFill/>
              <a:ln w="12700" cmpd="sng">
                <a:solidFill>
                  <a:srgbClr val="25221E"/>
                </a:solidFill>
                <a:prstDash val="solid"/>
                <a:round/>
                <a:headEnd/>
                <a:tailEnd/>
              </a:ln>
            </p:spPr>
            <p:txBody>
              <a:bodyPr/>
              <a:lstStyle/>
              <a:p>
                <a:endParaRPr lang="pl-PL"/>
              </a:p>
            </p:txBody>
          </p:sp>
          <p:sp>
            <p:nvSpPr>
              <p:cNvPr id="50989" name="Freeform 813"/>
              <p:cNvSpPr>
                <a:spLocks/>
              </p:cNvSpPr>
              <p:nvPr/>
            </p:nvSpPr>
            <p:spPr bwMode="auto">
              <a:xfrm rot="2624096">
                <a:off x="2530" y="2385"/>
                <a:ext cx="91" cy="90"/>
              </a:xfrm>
              <a:custGeom>
                <a:avLst/>
                <a:gdLst/>
                <a:ahLst/>
                <a:cxnLst>
                  <a:cxn ang="0">
                    <a:pos x="11" y="8"/>
                  </a:cxn>
                  <a:cxn ang="0">
                    <a:pos x="4" y="11"/>
                  </a:cxn>
                  <a:cxn ang="0">
                    <a:pos x="1" y="4"/>
                  </a:cxn>
                  <a:cxn ang="0">
                    <a:pos x="8" y="2"/>
                  </a:cxn>
                  <a:cxn ang="0">
                    <a:pos x="11" y="8"/>
                  </a:cxn>
                </a:cxnLst>
                <a:rect l="0" t="0" r="r" b="b"/>
                <a:pathLst>
                  <a:path w="12" h="12">
                    <a:moveTo>
                      <a:pt x="11" y="8"/>
                    </a:moveTo>
                    <a:cubicBezTo>
                      <a:pt x="9" y="11"/>
                      <a:pt x="6" y="12"/>
                      <a:pt x="4" y="11"/>
                    </a:cubicBezTo>
                    <a:cubicBezTo>
                      <a:pt x="1" y="10"/>
                      <a:pt x="0" y="7"/>
                      <a:pt x="1" y="4"/>
                    </a:cubicBezTo>
                    <a:cubicBezTo>
                      <a:pt x="2" y="2"/>
                      <a:pt x="5" y="0"/>
                      <a:pt x="8" y="2"/>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50990" name="Freeform 814"/>
              <p:cNvSpPr>
                <a:spLocks/>
              </p:cNvSpPr>
              <p:nvPr/>
            </p:nvSpPr>
            <p:spPr bwMode="auto">
              <a:xfrm rot="2624096">
                <a:off x="2619" y="2391"/>
                <a:ext cx="83" cy="83"/>
              </a:xfrm>
              <a:custGeom>
                <a:avLst/>
                <a:gdLst/>
                <a:ahLst/>
                <a:cxnLst>
                  <a:cxn ang="0">
                    <a:pos x="10" y="7"/>
                  </a:cxn>
                  <a:cxn ang="0">
                    <a:pos x="3" y="10"/>
                  </a:cxn>
                  <a:cxn ang="0">
                    <a:pos x="1" y="3"/>
                  </a:cxn>
                  <a:cxn ang="0">
                    <a:pos x="7" y="1"/>
                  </a:cxn>
                  <a:cxn ang="0">
                    <a:pos x="10" y="7"/>
                  </a:cxn>
                </a:cxnLst>
                <a:rect l="0" t="0" r="r" b="b"/>
                <a:pathLst>
                  <a:path w="11" h="11">
                    <a:moveTo>
                      <a:pt x="10" y="7"/>
                    </a:moveTo>
                    <a:cubicBezTo>
                      <a:pt x="9" y="10"/>
                      <a:pt x="6" y="11"/>
                      <a:pt x="3" y="10"/>
                    </a:cubicBezTo>
                    <a:cubicBezTo>
                      <a:pt x="1" y="9"/>
                      <a:pt x="0" y="6"/>
                      <a:pt x="1" y="3"/>
                    </a:cubicBezTo>
                    <a:cubicBezTo>
                      <a:pt x="2" y="1"/>
                      <a:pt x="5" y="0"/>
                      <a:pt x="7" y="1"/>
                    </a:cubicBezTo>
                    <a:cubicBezTo>
                      <a:pt x="10" y="2"/>
                      <a:pt x="11" y="5"/>
                      <a:pt x="10" y="7"/>
                    </a:cubicBezTo>
                  </a:path>
                </a:pathLst>
              </a:custGeom>
              <a:noFill/>
              <a:ln w="12700" cmpd="sng">
                <a:solidFill>
                  <a:srgbClr val="25221E"/>
                </a:solidFill>
                <a:prstDash val="solid"/>
                <a:round/>
                <a:headEnd/>
                <a:tailEnd/>
              </a:ln>
            </p:spPr>
            <p:txBody>
              <a:bodyPr/>
              <a:lstStyle/>
              <a:p>
                <a:endParaRPr lang="pl-PL"/>
              </a:p>
            </p:txBody>
          </p:sp>
          <p:sp>
            <p:nvSpPr>
              <p:cNvPr id="50991" name="Freeform 815"/>
              <p:cNvSpPr>
                <a:spLocks/>
              </p:cNvSpPr>
              <p:nvPr/>
            </p:nvSpPr>
            <p:spPr bwMode="auto">
              <a:xfrm rot="2624096">
                <a:off x="2577" y="2300"/>
                <a:ext cx="82" cy="91"/>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9"/>
                      <a:pt x="0" y="6"/>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0992" name="Freeform 816"/>
              <p:cNvSpPr>
                <a:spLocks/>
              </p:cNvSpPr>
              <p:nvPr/>
            </p:nvSpPr>
            <p:spPr bwMode="auto">
              <a:xfrm rot="2624096">
                <a:off x="2442" y="2487"/>
                <a:ext cx="90" cy="91"/>
              </a:xfrm>
              <a:custGeom>
                <a:avLst/>
                <a:gdLst/>
                <a:ahLst/>
                <a:cxnLst>
                  <a:cxn ang="0">
                    <a:pos x="11" y="8"/>
                  </a:cxn>
                  <a:cxn ang="0">
                    <a:pos x="4" y="11"/>
                  </a:cxn>
                  <a:cxn ang="0">
                    <a:pos x="1" y="4"/>
                  </a:cxn>
                  <a:cxn ang="0">
                    <a:pos x="8" y="2"/>
                  </a:cxn>
                  <a:cxn ang="0">
                    <a:pos x="11" y="8"/>
                  </a:cxn>
                </a:cxnLst>
                <a:rect l="0" t="0" r="r" b="b"/>
                <a:pathLst>
                  <a:path w="12" h="12">
                    <a:moveTo>
                      <a:pt x="11" y="8"/>
                    </a:moveTo>
                    <a:cubicBezTo>
                      <a:pt x="9" y="11"/>
                      <a:pt x="6" y="12"/>
                      <a:pt x="4" y="11"/>
                    </a:cubicBezTo>
                    <a:cubicBezTo>
                      <a:pt x="1" y="10"/>
                      <a:pt x="0" y="7"/>
                      <a:pt x="1" y="4"/>
                    </a:cubicBezTo>
                    <a:cubicBezTo>
                      <a:pt x="2" y="2"/>
                      <a:pt x="5"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50993" name="Freeform 817"/>
              <p:cNvSpPr>
                <a:spLocks/>
              </p:cNvSpPr>
              <p:nvPr/>
            </p:nvSpPr>
            <p:spPr bwMode="auto">
              <a:xfrm rot="2624096">
                <a:off x="2491" y="2567"/>
                <a:ext cx="91" cy="90"/>
              </a:xfrm>
              <a:custGeom>
                <a:avLst/>
                <a:gdLst/>
                <a:ahLst/>
                <a:cxnLst>
                  <a:cxn ang="0">
                    <a:pos x="11" y="8"/>
                  </a:cxn>
                  <a:cxn ang="0">
                    <a:pos x="4" y="10"/>
                  </a:cxn>
                  <a:cxn ang="0">
                    <a:pos x="2" y="4"/>
                  </a:cxn>
                  <a:cxn ang="0">
                    <a:pos x="8" y="1"/>
                  </a:cxn>
                  <a:cxn ang="0">
                    <a:pos x="11" y="8"/>
                  </a:cxn>
                </a:cxnLst>
                <a:rect l="0" t="0" r="r" b="b"/>
                <a:pathLst>
                  <a:path w="12" h="12">
                    <a:moveTo>
                      <a:pt x="11" y="8"/>
                    </a:moveTo>
                    <a:cubicBezTo>
                      <a:pt x="10" y="10"/>
                      <a:pt x="7" y="12"/>
                      <a:pt x="4" y="10"/>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994" name="Freeform 818"/>
              <p:cNvSpPr>
                <a:spLocks/>
              </p:cNvSpPr>
              <p:nvPr/>
            </p:nvSpPr>
            <p:spPr bwMode="auto">
              <a:xfrm rot="2624096">
                <a:off x="2584" y="2570"/>
                <a:ext cx="90" cy="83"/>
              </a:xfrm>
              <a:custGeom>
                <a:avLst/>
                <a:gdLst/>
                <a:ahLst/>
                <a:cxnLst>
                  <a:cxn ang="0">
                    <a:pos x="11" y="8"/>
                  </a:cxn>
                  <a:cxn ang="0">
                    <a:pos x="4" y="10"/>
                  </a:cxn>
                  <a:cxn ang="0">
                    <a:pos x="1" y="3"/>
                  </a:cxn>
                  <a:cxn ang="0">
                    <a:pos x="8" y="1"/>
                  </a:cxn>
                  <a:cxn ang="0">
                    <a:pos x="11" y="8"/>
                  </a:cxn>
                </a:cxnLst>
                <a:rect l="0" t="0" r="r" b="b"/>
                <a:pathLst>
                  <a:path w="12" h="11">
                    <a:moveTo>
                      <a:pt x="11" y="8"/>
                    </a:moveTo>
                    <a:cubicBezTo>
                      <a:pt x="9" y="10"/>
                      <a:pt x="6" y="11"/>
                      <a:pt x="4" y="10"/>
                    </a:cubicBezTo>
                    <a:cubicBezTo>
                      <a:pt x="1" y="9"/>
                      <a:pt x="0" y="6"/>
                      <a:pt x="1" y="3"/>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0995" name="Freeform 819"/>
              <p:cNvSpPr>
                <a:spLocks/>
              </p:cNvSpPr>
              <p:nvPr/>
            </p:nvSpPr>
            <p:spPr bwMode="auto">
              <a:xfrm rot="2624096">
                <a:off x="2612" y="2219"/>
                <a:ext cx="83" cy="91"/>
              </a:xfrm>
              <a:custGeom>
                <a:avLst/>
                <a:gdLst/>
                <a:ahLst/>
                <a:cxnLst>
                  <a:cxn ang="0">
                    <a:pos x="10" y="8"/>
                  </a:cxn>
                  <a:cxn ang="0">
                    <a:pos x="3" y="11"/>
                  </a:cxn>
                  <a:cxn ang="0">
                    <a:pos x="1" y="4"/>
                  </a:cxn>
                  <a:cxn ang="0">
                    <a:pos x="8" y="1"/>
                  </a:cxn>
                  <a:cxn ang="0">
                    <a:pos x="10" y="8"/>
                  </a:cxn>
                </a:cxnLst>
                <a:rect l="0" t="0" r="r" b="b"/>
                <a:pathLst>
                  <a:path w="11" h="12">
                    <a:moveTo>
                      <a:pt x="10" y="8"/>
                    </a:moveTo>
                    <a:cubicBezTo>
                      <a:pt x="9" y="11"/>
                      <a:pt x="6" y="12"/>
                      <a:pt x="3" y="11"/>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0996" name="Freeform 820"/>
              <p:cNvSpPr>
                <a:spLocks/>
              </p:cNvSpPr>
              <p:nvPr/>
            </p:nvSpPr>
            <p:spPr bwMode="auto">
              <a:xfrm rot="2624096">
                <a:off x="2571" y="2047"/>
                <a:ext cx="90" cy="91"/>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6" y="12"/>
                      <a:pt x="4" y="11"/>
                    </a:cubicBezTo>
                    <a:cubicBezTo>
                      <a:pt x="1" y="10"/>
                      <a:pt x="0" y="7"/>
                      <a:pt x="1" y="4"/>
                    </a:cubicBezTo>
                    <a:cubicBezTo>
                      <a:pt x="2" y="2"/>
                      <a:pt x="5" y="0"/>
                      <a:pt x="8" y="1"/>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50997" name="Freeform 821"/>
              <p:cNvSpPr>
                <a:spLocks/>
              </p:cNvSpPr>
              <p:nvPr/>
            </p:nvSpPr>
            <p:spPr bwMode="auto">
              <a:xfrm rot="2624096">
                <a:off x="2578" y="1876"/>
                <a:ext cx="90" cy="90"/>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2"/>
                      <a:pt x="5" y="0"/>
                      <a:pt x="8" y="1"/>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50998" name="Freeform 822"/>
              <p:cNvSpPr>
                <a:spLocks/>
              </p:cNvSpPr>
              <p:nvPr/>
            </p:nvSpPr>
            <p:spPr bwMode="auto">
              <a:xfrm rot="2624096">
                <a:off x="2668" y="2304"/>
                <a:ext cx="83" cy="90"/>
              </a:xfrm>
              <a:custGeom>
                <a:avLst/>
                <a:gdLst/>
                <a:ahLst/>
                <a:cxnLst>
                  <a:cxn ang="0">
                    <a:pos x="10" y="8"/>
                  </a:cxn>
                  <a:cxn ang="0">
                    <a:pos x="3" y="10"/>
                  </a:cxn>
                  <a:cxn ang="0">
                    <a:pos x="1" y="4"/>
                  </a:cxn>
                  <a:cxn ang="0">
                    <a:pos x="7" y="1"/>
                  </a:cxn>
                  <a:cxn ang="0">
                    <a:pos x="10" y="8"/>
                  </a:cxn>
                </a:cxnLst>
                <a:rect l="0" t="0" r="r" b="b"/>
                <a:pathLst>
                  <a:path w="11" h="12">
                    <a:moveTo>
                      <a:pt x="10" y="8"/>
                    </a:moveTo>
                    <a:cubicBezTo>
                      <a:pt x="9" y="10"/>
                      <a:pt x="6" y="12"/>
                      <a:pt x="3" y="10"/>
                    </a:cubicBezTo>
                    <a:cubicBezTo>
                      <a:pt x="1" y="9"/>
                      <a:pt x="0" y="6"/>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0999" name="Freeform 823"/>
              <p:cNvSpPr>
                <a:spLocks/>
              </p:cNvSpPr>
              <p:nvPr/>
            </p:nvSpPr>
            <p:spPr bwMode="auto">
              <a:xfrm rot="2624096">
                <a:off x="2629" y="2476"/>
                <a:ext cx="83" cy="90"/>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2"/>
                      <a:pt x="5" y="0"/>
                      <a:pt x="7"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51000" name="Freeform 824"/>
              <p:cNvSpPr>
                <a:spLocks/>
              </p:cNvSpPr>
              <p:nvPr/>
            </p:nvSpPr>
            <p:spPr bwMode="auto">
              <a:xfrm rot="2624096">
                <a:off x="2674" y="2563"/>
                <a:ext cx="91"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001" name="Freeform 825"/>
              <p:cNvSpPr>
                <a:spLocks/>
              </p:cNvSpPr>
              <p:nvPr/>
            </p:nvSpPr>
            <p:spPr bwMode="auto">
              <a:xfrm rot="2624096">
                <a:off x="2532" y="1954"/>
                <a:ext cx="83" cy="91"/>
              </a:xfrm>
              <a:custGeom>
                <a:avLst/>
                <a:gdLst/>
                <a:ahLst/>
                <a:cxnLst>
                  <a:cxn ang="0">
                    <a:pos x="10" y="8"/>
                  </a:cxn>
                  <a:cxn ang="0">
                    <a:pos x="4" y="10"/>
                  </a:cxn>
                  <a:cxn ang="0">
                    <a:pos x="1" y="4"/>
                  </a:cxn>
                  <a:cxn ang="0">
                    <a:pos x="8" y="1"/>
                  </a:cxn>
                  <a:cxn ang="0">
                    <a:pos x="10" y="8"/>
                  </a:cxn>
                </a:cxnLst>
                <a:rect l="0" t="0" r="r" b="b"/>
                <a:pathLst>
                  <a:path w="11" h="12">
                    <a:moveTo>
                      <a:pt x="10" y="8"/>
                    </a:moveTo>
                    <a:cubicBezTo>
                      <a:pt x="9" y="10"/>
                      <a:pt x="6" y="12"/>
                      <a:pt x="4" y="10"/>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1002" name="Freeform 826"/>
              <p:cNvSpPr>
                <a:spLocks/>
              </p:cNvSpPr>
              <p:nvPr/>
            </p:nvSpPr>
            <p:spPr bwMode="auto">
              <a:xfrm rot="2624096">
                <a:off x="2715" y="2477"/>
                <a:ext cx="91"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003" name="Freeform 827"/>
              <p:cNvSpPr>
                <a:spLocks/>
              </p:cNvSpPr>
              <p:nvPr/>
            </p:nvSpPr>
            <p:spPr bwMode="auto">
              <a:xfrm rot="2624096">
                <a:off x="2480" y="1882"/>
                <a:ext cx="83" cy="83"/>
              </a:xfrm>
              <a:custGeom>
                <a:avLst/>
                <a:gdLst/>
                <a:ahLst/>
                <a:cxnLst>
                  <a:cxn ang="0">
                    <a:pos x="10" y="8"/>
                  </a:cxn>
                  <a:cxn ang="0">
                    <a:pos x="3" y="10"/>
                  </a:cxn>
                  <a:cxn ang="0">
                    <a:pos x="1" y="3"/>
                  </a:cxn>
                  <a:cxn ang="0">
                    <a:pos x="8" y="1"/>
                  </a:cxn>
                  <a:cxn ang="0">
                    <a:pos x="10" y="8"/>
                  </a:cxn>
                </a:cxnLst>
                <a:rect l="0" t="0" r="r" b="b"/>
                <a:pathLst>
                  <a:path w="11" h="11">
                    <a:moveTo>
                      <a:pt x="10" y="8"/>
                    </a:moveTo>
                    <a:cubicBezTo>
                      <a:pt x="9" y="10"/>
                      <a:pt x="6" y="11"/>
                      <a:pt x="3" y="10"/>
                    </a:cubicBezTo>
                    <a:cubicBezTo>
                      <a:pt x="1" y="9"/>
                      <a:pt x="0" y="6"/>
                      <a:pt x="1" y="3"/>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1004" name="Freeform 828"/>
              <p:cNvSpPr>
                <a:spLocks/>
              </p:cNvSpPr>
              <p:nvPr/>
            </p:nvSpPr>
            <p:spPr bwMode="auto">
              <a:xfrm rot="2624096">
                <a:off x="2304" y="2565"/>
                <a:ext cx="91" cy="91"/>
              </a:xfrm>
              <a:custGeom>
                <a:avLst/>
                <a:gdLst/>
                <a:ahLst/>
                <a:cxnLst>
                  <a:cxn ang="0">
                    <a:pos x="11" y="8"/>
                  </a:cxn>
                  <a:cxn ang="0">
                    <a:pos x="4" y="11"/>
                  </a:cxn>
                  <a:cxn ang="0">
                    <a:pos x="1" y="4"/>
                  </a:cxn>
                  <a:cxn ang="0">
                    <a:pos x="8" y="2"/>
                  </a:cxn>
                  <a:cxn ang="0">
                    <a:pos x="11" y="8"/>
                  </a:cxn>
                </a:cxnLst>
                <a:rect l="0" t="0" r="r" b="b"/>
                <a:pathLst>
                  <a:path w="12" h="12">
                    <a:moveTo>
                      <a:pt x="11" y="8"/>
                    </a:moveTo>
                    <a:cubicBezTo>
                      <a:pt x="10" y="11"/>
                      <a:pt x="7" y="12"/>
                      <a:pt x="4" y="11"/>
                    </a:cubicBezTo>
                    <a:cubicBezTo>
                      <a:pt x="1" y="10"/>
                      <a:pt x="0" y="7"/>
                      <a:pt x="1" y="4"/>
                    </a:cubicBezTo>
                    <a:cubicBezTo>
                      <a:pt x="3" y="2"/>
                      <a:pt x="6"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51005" name="Freeform 829"/>
              <p:cNvSpPr>
                <a:spLocks/>
              </p:cNvSpPr>
              <p:nvPr/>
            </p:nvSpPr>
            <p:spPr bwMode="auto">
              <a:xfrm rot="2624096">
                <a:off x="2532" y="2480"/>
                <a:ext cx="90" cy="90"/>
              </a:xfrm>
              <a:custGeom>
                <a:avLst/>
                <a:gdLst/>
                <a:ahLst/>
                <a:cxnLst>
                  <a:cxn ang="0">
                    <a:pos x="11" y="8"/>
                  </a:cxn>
                  <a:cxn ang="0">
                    <a:pos x="4" y="11"/>
                  </a:cxn>
                  <a:cxn ang="0">
                    <a:pos x="2" y="4"/>
                  </a:cxn>
                  <a:cxn ang="0">
                    <a:pos x="8" y="1"/>
                  </a:cxn>
                  <a:cxn ang="0">
                    <a:pos x="11" y="8"/>
                  </a:cxn>
                </a:cxnLst>
                <a:rect l="0" t="0" r="r" b="b"/>
                <a:pathLst>
                  <a:path w="12" h="12">
                    <a:moveTo>
                      <a:pt x="11" y="8"/>
                    </a:moveTo>
                    <a:cubicBezTo>
                      <a:pt x="10" y="11"/>
                      <a:pt x="7" y="12"/>
                      <a:pt x="4" y="11"/>
                    </a:cubicBezTo>
                    <a:cubicBezTo>
                      <a:pt x="2" y="10"/>
                      <a:pt x="0" y="7"/>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006" name="Freeform 830"/>
              <p:cNvSpPr>
                <a:spLocks/>
              </p:cNvSpPr>
              <p:nvPr/>
            </p:nvSpPr>
            <p:spPr bwMode="auto">
              <a:xfrm rot="2624096">
                <a:off x="2396" y="1796"/>
                <a:ext cx="91" cy="83"/>
              </a:xfrm>
              <a:custGeom>
                <a:avLst/>
                <a:gdLst/>
                <a:ahLst/>
                <a:cxnLst>
                  <a:cxn ang="0">
                    <a:pos x="11" y="8"/>
                  </a:cxn>
                  <a:cxn ang="0">
                    <a:pos x="4" y="10"/>
                  </a:cxn>
                  <a:cxn ang="0">
                    <a:pos x="1" y="4"/>
                  </a:cxn>
                  <a:cxn ang="0">
                    <a:pos x="8" y="1"/>
                  </a:cxn>
                  <a:cxn ang="0">
                    <a:pos x="11" y="8"/>
                  </a:cxn>
                </a:cxnLst>
                <a:rect l="0" t="0" r="r" b="b"/>
                <a:pathLst>
                  <a:path w="12" h="11">
                    <a:moveTo>
                      <a:pt x="11" y="8"/>
                    </a:moveTo>
                    <a:cubicBezTo>
                      <a:pt x="10" y="10"/>
                      <a:pt x="7"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007" name="Freeform 831"/>
              <p:cNvSpPr>
                <a:spLocks/>
              </p:cNvSpPr>
              <p:nvPr/>
            </p:nvSpPr>
            <p:spPr bwMode="auto">
              <a:xfrm rot="2624096">
                <a:off x="2487" y="1789"/>
                <a:ext cx="91" cy="83"/>
              </a:xfrm>
              <a:custGeom>
                <a:avLst/>
                <a:gdLst/>
                <a:ahLst/>
                <a:cxnLst>
                  <a:cxn ang="0">
                    <a:pos x="10" y="8"/>
                  </a:cxn>
                  <a:cxn ang="0">
                    <a:pos x="4" y="10"/>
                  </a:cxn>
                  <a:cxn ang="0">
                    <a:pos x="1" y="4"/>
                  </a:cxn>
                  <a:cxn ang="0">
                    <a:pos x="8" y="1"/>
                  </a:cxn>
                  <a:cxn ang="0">
                    <a:pos x="10" y="8"/>
                  </a:cxn>
                </a:cxnLst>
                <a:rect l="0" t="0" r="r" b="b"/>
                <a:pathLst>
                  <a:path w="12" h="11">
                    <a:moveTo>
                      <a:pt x="10" y="8"/>
                    </a:moveTo>
                    <a:cubicBezTo>
                      <a:pt x="9" y="10"/>
                      <a:pt x="6" y="11"/>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51008" name="Freeform 832"/>
              <p:cNvSpPr>
                <a:spLocks/>
              </p:cNvSpPr>
              <p:nvPr/>
            </p:nvSpPr>
            <p:spPr bwMode="auto">
              <a:xfrm rot="2624096">
                <a:off x="2577" y="1792"/>
                <a:ext cx="91" cy="83"/>
              </a:xfrm>
              <a:custGeom>
                <a:avLst/>
                <a:gdLst/>
                <a:ahLst/>
                <a:cxnLst>
                  <a:cxn ang="0">
                    <a:pos x="10" y="8"/>
                  </a:cxn>
                  <a:cxn ang="0">
                    <a:pos x="4" y="10"/>
                  </a:cxn>
                  <a:cxn ang="0">
                    <a:pos x="1" y="4"/>
                  </a:cxn>
                  <a:cxn ang="0">
                    <a:pos x="8" y="1"/>
                  </a:cxn>
                  <a:cxn ang="0">
                    <a:pos x="10" y="8"/>
                  </a:cxn>
                </a:cxnLst>
                <a:rect l="0" t="0" r="r" b="b"/>
                <a:pathLst>
                  <a:path w="12" h="11">
                    <a:moveTo>
                      <a:pt x="10" y="8"/>
                    </a:moveTo>
                    <a:cubicBezTo>
                      <a:pt x="9" y="10"/>
                      <a:pt x="6" y="11"/>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51009" name="Freeform 833"/>
              <p:cNvSpPr>
                <a:spLocks/>
              </p:cNvSpPr>
              <p:nvPr/>
            </p:nvSpPr>
            <p:spPr bwMode="auto">
              <a:xfrm rot="2624096">
                <a:off x="2309" y="1797"/>
                <a:ext cx="90" cy="91"/>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2"/>
                      <a:pt x="5" y="0"/>
                      <a:pt x="8" y="1"/>
                    </a:cubicBezTo>
                    <a:cubicBezTo>
                      <a:pt x="10" y="3"/>
                      <a:pt x="12" y="6"/>
                      <a:pt x="10" y="8"/>
                    </a:cubicBezTo>
                  </a:path>
                </a:pathLst>
              </a:custGeom>
              <a:noFill/>
              <a:ln w="12700" cmpd="sng">
                <a:solidFill>
                  <a:srgbClr val="25221E"/>
                </a:solidFill>
                <a:prstDash val="solid"/>
                <a:round/>
                <a:headEnd/>
                <a:tailEnd/>
              </a:ln>
            </p:spPr>
            <p:txBody>
              <a:bodyPr/>
              <a:lstStyle/>
              <a:p>
                <a:endParaRPr lang="pl-PL"/>
              </a:p>
            </p:txBody>
          </p:sp>
          <p:sp>
            <p:nvSpPr>
              <p:cNvPr id="51010" name="Freeform 834"/>
              <p:cNvSpPr>
                <a:spLocks noEditPoints="1"/>
              </p:cNvSpPr>
              <p:nvPr/>
            </p:nvSpPr>
            <p:spPr bwMode="auto">
              <a:xfrm rot="2624096">
                <a:off x="2191" y="1831"/>
                <a:ext cx="143" cy="400"/>
              </a:xfrm>
              <a:custGeom>
                <a:avLst/>
                <a:gdLst/>
                <a:ahLst/>
                <a:cxnLst>
                  <a:cxn ang="0">
                    <a:pos x="11" y="4"/>
                  </a:cxn>
                  <a:cxn ang="0">
                    <a:pos x="7" y="10"/>
                  </a:cxn>
                  <a:cxn ang="0">
                    <a:pos x="1" y="7"/>
                  </a:cxn>
                  <a:cxn ang="0">
                    <a:pos x="4" y="1"/>
                  </a:cxn>
                  <a:cxn ang="0">
                    <a:pos x="11" y="4"/>
                  </a:cxn>
                  <a:cxn ang="0">
                    <a:pos x="9" y="11"/>
                  </a:cxn>
                  <a:cxn ang="0">
                    <a:pos x="11" y="12"/>
                  </a:cxn>
                  <a:cxn ang="0">
                    <a:pos x="9" y="15"/>
                  </a:cxn>
                  <a:cxn ang="0">
                    <a:pos x="13" y="17"/>
                  </a:cxn>
                  <a:cxn ang="0">
                    <a:pos x="13" y="17"/>
                  </a:cxn>
                  <a:cxn ang="0">
                    <a:pos x="11" y="21"/>
                  </a:cxn>
                  <a:cxn ang="0">
                    <a:pos x="15" y="22"/>
                  </a:cxn>
                  <a:cxn ang="0">
                    <a:pos x="15" y="22"/>
                  </a:cxn>
                  <a:cxn ang="0">
                    <a:pos x="13" y="26"/>
                  </a:cxn>
                  <a:cxn ang="0">
                    <a:pos x="15" y="29"/>
                  </a:cxn>
                  <a:cxn ang="0">
                    <a:pos x="15" y="30"/>
                  </a:cxn>
                  <a:cxn ang="0">
                    <a:pos x="12" y="31"/>
                  </a:cxn>
                  <a:cxn ang="0">
                    <a:pos x="14" y="35"/>
                  </a:cxn>
                  <a:cxn ang="0">
                    <a:pos x="14" y="35"/>
                  </a:cxn>
                  <a:cxn ang="0">
                    <a:pos x="10" y="37"/>
                  </a:cxn>
                  <a:cxn ang="0">
                    <a:pos x="12" y="40"/>
                  </a:cxn>
                  <a:cxn ang="0">
                    <a:pos x="12" y="40"/>
                  </a:cxn>
                  <a:cxn ang="0">
                    <a:pos x="12" y="44"/>
                  </a:cxn>
                  <a:cxn ang="0">
                    <a:pos x="16" y="45"/>
                  </a:cxn>
                  <a:cxn ang="0">
                    <a:pos x="16" y="45"/>
                  </a:cxn>
                  <a:cxn ang="0">
                    <a:pos x="15" y="48"/>
                  </a:cxn>
                  <a:cxn ang="0">
                    <a:pos x="19" y="49"/>
                  </a:cxn>
                  <a:cxn ang="0">
                    <a:pos x="19" y="49"/>
                  </a:cxn>
                  <a:cxn ang="0">
                    <a:pos x="19" y="53"/>
                  </a:cxn>
                </a:cxnLst>
                <a:rect l="0" t="0" r="r" b="b"/>
                <a:pathLst>
                  <a:path w="19" h="53">
                    <a:moveTo>
                      <a:pt x="11" y="4"/>
                    </a:moveTo>
                    <a:cubicBezTo>
                      <a:pt x="11" y="6"/>
                      <a:pt x="10" y="9"/>
                      <a:pt x="7" y="10"/>
                    </a:cubicBezTo>
                    <a:cubicBezTo>
                      <a:pt x="5" y="11"/>
                      <a:pt x="2" y="10"/>
                      <a:pt x="1" y="7"/>
                    </a:cubicBezTo>
                    <a:cubicBezTo>
                      <a:pt x="0" y="5"/>
                      <a:pt x="1" y="2"/>
                      <a:pt x="4" y="1"/>
                    </a:cubicBezTo>
                    <a:cubicBezTo>
                      <a:pt x="7" y="0"/>
                      <a:pt x="10" y="1"/>
                      <a:pt x="11" y="4"/>
                    </a:cubicBezTo>
                    <a:moveTo>
                      <a:pt x="9" y="11"/>
                    </a:moveTo>
                    <a:lnTo>
                      <a:pt x="11" y="12"/>
                    </a:lnTo>
                    <a:lnTo>
                      <a:pt x="9" y="15"/>
                    </a:lnTo>
                    <a:lnTo>
                      <a:pt x="13" y="17"/>
                    </a:lnTo>
                    <a:moveTo>
                      <a:pt x="13" y="17"/>
                    </a:moveTo>
                    <a:lnTo>
                      <a:pt x="11" y="21"/>
                    </a:lnTo>
                    <a:lnTo>
                      <a:pt x="15" y="22"/>
                    </a:lnTo>
                    <a:moveTo>
                      <a:pt x="15" y="22"/>
                    </a:moveTo>
                    <a:lnTo>
                      <a:pt x="13" y="26"/>
                    </a:lnTo>
                    <a:lnTo>
                      <a:pt x="15" y="29"/>
                    </a:lnTo>
                    <a:moveTo>
                      <a:pt x="15" y="30"/>
                    </a:moveTo>
                    <a:lnTo>
                      <a:pt x="12" y="31"/>
                    </a:lnTo>
                    <a:lnTo>
                      <a:pt x="14" y="35"/>
                    </a:lnTo>
                    <a:moveTo>
                      <a:pt x="14" y="35"/>
                    </a:moveTo>
                    <a:lnTo>
                      <a:pt x="10" y="37"/>
                    </a:lnTo>
                    <a:lnTo>
                      <a:pt x="12" y="40"/>
                    </a:lnTo>
                    <a:moveTo>
                      <a:pt x="12" y="40"/>
                    </a:moveTo>
                    <a:lnTo>
                      <a:pt x="12" y="44"/>
                    </a:lnTo>
                    <a:lnTo>
                      <a:pt x="16" y="45"/>
                    </a:lnTo>
                    <a:moveTo>
                      <a:pt x="16" y="45"/>
                    </a:moveTo>
                    <a:lnTo>
                      <a:pt x="15" y="48"/>
                    </a:lnTo>
                    <a:lnTo>
                      <a:pt x="19" y="49"/>
                    </a:lnTo>
                    <a:moveTo>
                      <a:pt x="19" y="49"/>
                    </a:moveTo>
                    <a:lnTo>
                      <a:pt x="19" y="53"/>
                    </a:lnTo>
                  </a:path>
                </a:pathLst>
              </a:custGeom>
              <a:solidFill>
                <a:srgbClr val="FFFFFF"/>
              </a:solidFill>
              <a:ln w="12700" cmpd="sng">
                <a:solidFill>
                  <a:srgbClr val="25221E"/>
                </a:solidFill>
                <a:prstDash val="solid"/>
                <a:round/>
                <a:headEnd/>
                <a:tailEnd/>
              </a:ln>
            </p:spPr>
            <p:txBody>
              <a:bodyPr/>
              <a:lstStyle/>
              <a:p>
                <a:endParaRPr lang="pl-PL"/>
              </a:p>
            </p:txBody>
          </p:sp>
          <p:sp>
            <p:nvSpPr>
              <p:cNvPr id="51011" name="Freeform 835"/>
              <p:cNvSpPr>
                <a:spLocks noEditPoints="1"/>
              </p:cNvSpPr>
              <p:nvPr/>
            </p:nvSpPr>
            <p:spPr bwMode="auto">
              <a:xfrm rot="2624096">
                <a:off x="2137" y="2417"/>
                <a:ext cx="234" cy="181"/>
              </a:xfrm>
              <a:custGeom>
                <a:avLst/>
                <a:gdLst/>
                <a:ahLst/>
                <a:cxnLst>
                  <a:cxn ang="0">
                    <a:pos x="26" y="24"/>
                  </a:cxn>
                  <a:cxn ang="0">
                    <a:pos x="21" y="19"/>
                  </a:cxn>
                  <a:cxn ang="0">
                    <a:pos x="26" y="14"/>
                  </a:cxn>
                  <a:cxn ang="0">
                    <a:pos x="31" y="19"/>
                  </a:cxn>
                  <a:cxn ang="0">
                    <a:pos x="26" y="24"/>
                  </a:cxn>
                  <a:cxn ang="0">
                    <a:pos x="21" y="18"/>
                  </a:cxn>
                  <a:cxn ang="0">
                    <a:pos x="18" y="20"/>
                  </a:cxn>
                  <a:cxn ang="0">
                    <a:pos x="15" y="17"/>
                  </a:cxn>
                  <a:cxn ang="0">
                    <a:pos x="13" y="20"/>
                  </a:cxn>
                  <a:cxn ang="0">
                    <a:pos x="13" y="20"/>
                  </a:cxn>
                  <a:cxn ang="0">
                    <a:pos x="10" y="17"/>
                  </a:cxn>
                  <a:cxn ang="0">
                    <a:pos x="10" y="13"/>
                  </a:cxn>
                  <a:cxn ang="0">
                    <a:pos x="10" y="13"/>
                  </a:cxn>
                  <a:cxn ang="0">
                    <a:pos x="14" y="13"/>
                  </a:cxn>
                  <a:cxn ang="0">
                    <a:pos x="14" y="9"/>
                  </a:cxn>
                  <a:cxn ang="0">
                    <a:pos x="14" y="9"/>
                  </a:cxn>
                  <a:cxn ang="0">
                    <a:pos x="18" y="9"/>
                  </a:cxn>
                  <a:cxn ang="0">
                    <a:pos x="19" y="6"/>
                  </a:cxn>
                  <a:cxn ang="0">
                    <a:pos x="19" y="6"/>
                  </a:cxn>
                  <a:cxn ang="0">
                    <a:pos x="17" y="3"/>
                  </a:cxn>
                  <a:cxn ang="0">
                    <a:pos x="14" y="5"/>
                  </a:cxn>
                  <a:cxn ang="0">
                    <a:pos x="13" y="5"/>
                  </a:cxn>
                  <a:cxn ang="0">
                    <a:pos x="11" y="2"/>
                  </a:cxn>
                  <a:cxn ang="0">
                    <a:pos x="8" y="4"/>
                  </a:cxn>
                  <a:cxn ang="0">
                    <a:pos x="8" y="4"/>
                  </a:cxn>
                  <a:cxn ang="0">
                    <a:pos x="6" y="1"/>
                  </a:cxn>
                  <a:cxn ang="0">
                    <a:pos x="2" y="3"/>
                  </a:cxn>
                  <a:cxn ang="0">
                    <a:pos x="2" y="3"/>
                  </a:cxn>
                  <a:cxn ang="0">
                    <a:pos x="0" y="0"/>
                  </a:cxn>
                </a:cxnLst>
                <a:rect l="0" t="0" r="r" b="b"/>
                <a:pathLst>
                  <a:path w="31" h="24">
                    <a:moveTo>
                      <a:pt x="26" y="24"/>
                    </a:moveTo>
                    <a:cubicBezTo>
                      <a:pt x="23" y="24"/>
                      <a:pt x="21" y="22"/>
                      <a:pt x="21" y="19"/>
                    </a:cubicBezTo>
                    <a:cubicBezTo>
                      <a:pt x="21" y="16"/>
                      <a:pt x="23" y="14"/>
                      <a:pt x="26" y="14"/>
                    </a:cubicBezTo>
                    <a:cubicBezTo>
                      <a:pt x="29" y="14"/>
                      <a:pt x="31" y="16"/>
                      <a:pt x="31" y="19"/>
                    </a:cubicBezTo>
                    <a:cubicBezTo>
                      <a:pt x="31" y="22"/>
                      <a:pt x="29" y="24"/>
                      <a:pt x="26" y="24"/>
                    </a:cubicBezTo>
                    <a:moveTo>
                      <a:pt x="21" y="18"/>
                    </a:moveTo>
                    <a:lnTo>
                      <a:pt x="18" y="20"/>
                    </a:lnTo>
                    <a:lnTo>
                      <a:pt x="15" y="17"/>
                    </a:lnTo>
                    <a:lnTo>
                      <a:pt x="13" y="20"/>
                    </a:lnTo>
                    <a:moveTo>
                      <a:pt x="13" y="20"/>
                    </a:moveTo>
                    <a:lnTo>
                      <a:pt x="10" y="17"/>
                    </a:lnTo>
                    <a:lnTo>
                      <a:pt x="10" y="13"/>
                    </a:lnTo>
                    <a:moveTo>
                      <a:pt x="10" y="13"/>
                    </a:moveTo>
                    <a:lnTo>
                      <a:pt x="14" y="13"/>
                    </a:lnTo>
                    <a:lnTo>
                      <a:pt x="14" y="9"/>
                    </a:lnTo>
                    <a:moveTo>
                      <a:pt x="14" y="9"/>
                    </a:moveTo>
                    <a:lnTo>
                      <a:pt x="18" y="9"/>
                    </a:lnTo>
                    <a:lnTo>
                      <a:pt x="19" y="6"/>
                    </a:lnTo>
                    <a:moveTo>
                      <a:pt x="19" y="6"/>
                    </a:moveTo>
                    <a:lnTo>
                      <a:pt x="17" y="3"/>
                    </a:lnTo>
                    <a:lnTo>
                      <a:pt x="14" y="5"/>
                    </a:lnTo>
                    <a:moveTo>
                      <a:pt x="13" y="5"/>
                    </a:moveTo>
                    <a:lnTo>
                      <a:pt x="11" y="2"/>
                    </a:lnTo>
                    <a:lnTo>
                      <a:pt x="8" y="4"/>
                    </a:lnTo>
                    <a:moveTo>
                      <a:pt x="8" y="4"/>
                    </a:moveTo>
                    <a:lnTo>
                      <a:pt x="6" y="1"/>
                    </a:lnTo>
                    <a:lnTo>
                      <a:pt x="2" y="3"/>
                    </a:lnTo>
                    <a:moveTo>
                      <a:pt x="2" y="3"/>
                    </a:moveTo>
                    <a:lnTo>
                      <a:pt x="0" y="0"/>
                    </a:lnTo>
                  </a:path>
                </a:pathLst>
              </a:custGeom>
              <a:solidFill>
                <a:srgbClr val="FFFFFF"/>
              </a:solidFill>
              <a:ln w="12700" cmpd="sng">
                <a:solidFill>
                  <a:srgbClr val="25221E"/>
                </a:solidFill>
                <a:prstDash val="solid"/>
                <a:round/>
                <a:headEnd/>
                <a:tailEnd/>
              </a:ln>
            </p:spPr>
            <p:txBody>
              <a:bodyPr/>
              <a:lstStyle/>
              <a:p>
                <a:endParaRPr lang="pl-PL"/>
              </a:p>
            </p:txBody>
          </p:sp>
          <p:sp>
            <p:nvSpPr>
              <p:cNvPr id="51012" name="Freeform 836"/>
              <p:cNvSpPr>
                <a:spLocks noEditPoints="1"/>
              </p:cNvSpPr>
              <p:nvPr/>
            </p:nvSpPr>
            <p:spPr bwMode="auto">
              <a:xfrm rot="2624096">
                <a:off x="2099" y="2363"/>
                <a:ext cx="392" cy="128"/>
              </a:xfrm>
              <a:custGeom>
                <a:avLst/>
                <a:gdLst/>
                <a:ahLst/>
                <a:cxnLst>
                  <a:cxn ang="0">
                    <a:pos x="42" y="15"/>
                  </a:cxn>
                  <a:cxn ang="0">
                    <a:pos x="43" y="7"/>
                  </a:cxn>
                  <a:cxn ang="0">
                    <a:pos x="50" y="8"/>
                  </a:cxn>
                  <a:cxn ang="0">
                    <a:pos x="49" y="16"/>
                  </a:cxn>
                  <a:cxn ang="0">
                    <a:pos x="42" y="15"/>
                  </a:cxn>
                  <a:cxn ang="0">
                    <a:pos x="43" y="7"/>
                  </a:cxn>
                  <a:cxn ang="0">
                    <a:pos x="39" y="10"/>
                  </a:cxn>
                  <a:cxn ang="0">
                    <a:pos x="40" y="6"/>
                  </a:cxn>
                  <a:cxn ang="0">
                    <a:pos x="36" y="6"/>
                  </a:cxn>
                  <a:cxn ang="0">
                    <a:pos x="36" y="6"/>
                  </a:cxn>
                  <a:cxn ang="0">
                    <a:pos x="33" y="4"/>
                  </a:cxn>
                  <a:cxn ang="0">
                    <a:pos x="31" y="7"/>
                  </a:cxn>
                  <a:cxn ang="0">
                    <a:pos x="31" y="7"/>
                  </a:cxn>
                  <a:cxn ang="0">
                    <a:pos x="27" y="5"/>
                  </a:cxn>
                  <a:cxn ang="0">
                    <a:pos x="25" y="8"/>
                  </a:cxn>
                  <a:cxn ang="0">
                    <a:pos x="25" y="8"/>
                  </a:cxn>
                  <a:cxn ang="0">
                    <a:pos x="22" y="6"/>
                  </a:cxn>
                  <a:cxn ang="0">
                    <a:pos x="18" y="8"/>
                  </a:cxn>
                  <a:cxn ang="0">
                    <a:pos x="18" y="8"/>
                  </a:cxn>
                  <a:cxn ang="0">
                    <a:pos x="16" y="5"/>
                  </a:cxn>
                  <a:cxn ang="0">
                    <a:pos x="13" y="7"/>
                  </a:cxn>
                  <a:cxn ang="0">
                    <a:pos x="13" y="7"/>
                  </a:cxn>
                  <a:cxn ang="0">
                    <a:pos x="11" y="3"/>
                  </a:cxn>
                  <a:cxn ang="0">
                    <a:pos x="8" y="5"/>
                  </a:cxn>
                  <a:cxn ang="0">
                    <a:pos x="7" y="5"/>
                  </a:cxn>
                  <a:cxn ang="0">
                    <a:pos x="6" y="1"/>
                  </a:cxn>
                  <a:cxn ang="0">
                    <a:pos x="2" y="3"/>
                  </a:cxn>
                  <a:cxn ang="0">
                    <a:pos x="2" y="3"/>
                  </a:cxn>
                  <a:cxn ang="0">
                    <a:pos x="0" y="0"/>
                  </a:cxn>
                </a:cxnLst>
                <a:rect l="0" t="0" r="r" b="b"/>
                <a:pathLst>
                  <a:path w="52" h="17">
                    <a:moveTo>
                      <a:pt x="42" y="15"/>
                    </a:moveTo>
                    <a:cubicBezTo>
                      <a:pt x="40" y="12"/>
                      <a:pt x="41" y="9"/>
                      <a:pt x="43" y="7"/>
                    </a:cubicBezTo>
                    <a:cubicBezTo>
                      <a:pt x="45" y="6"/>
                      <a:pt x="48" y="6"/>
                      <a:pt x="50" y="8"/>
                    </a:cubicBezTo>
                    <a:cubicBezTo>
                      <a:pt x="52" y="11"/>
                      <a:pt x="51" y="14"/>
                      <a:pt x="49" y="16"/>
                    </a:cubicBezTo>
                    <a:cubicBezTo>
                      <a:pt x="47" y="17"/>
                      <a:pt x="44" y="17"/>
                      <a:pt x="42" y="15"/>
                    </a:cubicBezTo>
                    <a:moveTo>
                      <a:pt x="43" y="7"/>
                    </a:moveTo>
                    <a:lnTo>
                      <a:pt x="39" y="10"/>
                    </a:lnTo>
                    <a:lnTo>
                      <a:pt x="40" y="6"/>
                    </a:lnTo>
                    <a:lnTo>
                      <a:pt x="36" y="6"/>
                    </a:lnTo>
                    <a:moveTo>
                      <a:pt x="36" y="6"/>
                    </a:moveTo>
                    <a:lnTo>
                      <a:pt x="33" y="4"/>
                    </a:lnTo>
                    <a:lnTo>
                      <a:pt x="31" y="7"/>
                    </a:lnTo>
                    <a:moveTo>
                      <a:pt x="31" y="7"/>
                    </a:moveTo>
                    <a:lnTo>
                      <a:pt x="27" y="5"/>
                    </a:lnTo>
                    <a:lnTo>
                      <a:pt x="25" y="8"/>
                    </a:lnTo>
                    <a:moveTo>
                      <a:pt x="25" y="8"/>
                    </a:moveTo>
                    <a:lnTo>
                      <a:pt x="22" y="6"/>
                    </a:lnTo>
                    <a:lnTo>
                      <a:pt x="18" y="8"/>
                    </a:lnTo>
                    <a:moveTo>
                      <a:pt x="18" y="8"/>
                    </a:moveTo>
                    <a:lnTo>
                      <a:pt x="16" y="5"/>
                    </a:lnTo>
                    <a:lnTo>
                      <a:pt x="13" y="7"/>
                    </a:lnTo>
                    <a:moveTo>
                      <a:pt x="13" y="7"/>
                    </a:moveTo>
                    <a:lnTo>
                      <a:pt x="11" y="3"/>
                    </a:lnTo>
                    <a:lnTo>
                      <a:pt x="8" y="5"/>
                    </a:lnTo>
                    <a:moveTo>
                      <a:pt x="7" y="5"/>
                    </a:moveTo>
                    <a:lnTo>
                      <a:pt x="6" y="1"/>
                    </a:lnTo>
                    <a:lnTo>
                      <a:pt x="2" y="3"/>
                    </a:lnTo>
                    <a:moveTo>
                      <a:pt x="2" y="3"/>
                    </a:moveTo>
                    <a:lnTo>
                      <a:pt x="0" y="0"/>
                    </a:lnTo>
                  </a:path>
                </a:pathLst>
              </a:custGeom>
              <a:solidFill>
                <a:srgbClr val="FFFFFF"/>
              </a:solidFill>
              <a:ln w="12700" cmpd="sng">
                <a:solidFill>
                  <a:srgbClr val="25221E"/>
                </a:solidFill>
                <a:prstDash val="solid"/>
                <a:round/>
                <a:headEnd/>
                <a:tailEnd/>
              </a:ln>
            </p:spPr>
            <p:txBody>
              <a:bodyPr/>
              <a:lstStyle/>
              <a:p>
                <a:endParaRPr lang="pl-PL"/>
              </a:p>
            </p:txBody>
          </p:sp>
          <p:sp>
            <p:nvSpPr>
              <p:cNvPr id="51013" name="Freeform 837"/>
              <p:cNvSpPr>
                <a:spLocks/>
              </p:cNvSpPr>
              <p:nvPr/>
            </p:nvSpPr>
            <p:spPr bwMode="auto">
              <a:xfrm rot="2624096">
                <a:off x="2580" y="2139"/>
                <a:ext cx="91" cy="82"/>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0" y="2"/>
                      <a:pt x="12" y="5"/>
                      <a:pt x="11" y="8"/>
                    </a:cubicBezTo>
                  </a:path>
                </a:pathLst>
              </a:custGeom>
              <a:noFill/>
              <a:ln w="12700" cmpd="sng">
                <a:solidFill>
                  <a:srgbClr val="25221E"/>
                </a:solidFill>
                <a:prstDash val="solid"/>
                <a:round/>
                <a:headEnd/>
                <a:tailEnd/>
              </a:ln>
            </p:spPr>
            <p:txBody>
              <a:bodyPr/>
              <a:lstStyle/>
              <a:p>
                <a:endParaRPr lang="pl-PL"/>
              </a:p>
            </p:txBody>
          </p:sp>
          <p:sp>
            <p:nvSpPr>
              <p:cNvPr id="51014" name="Freeform 838"/>
              <p:cNvSpPr>
                <a:spLocks/>
              </p:cNvSpPr>
              <p:nvPr/>
            </p:nvSpPr>
            <p:spPr bwMode="auto">
              <a:xfrm rot="2624096">
                <a:off x="2629" y="1963"/>
                <a:ext cx="82" cy="91"/>
              </a:xfrm>
              <a:custGeom>
                <a:avLst/>
                <a:gdLst/>
                <a:ahLst/>
                <a:cxnLst>
                  <a:cxn ang="0">
                    <a:pos x="10" y="8"/>
                  </a:cxn>
                  <a:cxn ang="0">
                    <a:pos x="3" y="10"/>
                  </a:cxn>
                  <a:cxn ang="0">
                    <a:pos x="1" y="4"/>
                  </a:cxn>
                  <a:cxn ang="0">
                    <a:pos x="8" y="1"/>
                  </a:cxn>
                  <a:cxn ang="0">
                    <a:pos x="10" y="8"/>
                  </a:cxn>
                </a:cxnLst>
                <a:rect l="0" t="0" r="r" b="b"/>
                <a:pathLst>
                  <a:path w="11" h="12">
                    <a:moveTo>
                      <a:pt x="10" y="8"/>
                    </a:moveTo>
                    <a:cubicBezTo>
                      <a:pt x="9" y="10"/>
                      <a:pt x="6" y="12"/>
                      <a:pt x="3" y="10"/>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1015" name="Freeform 839"/>
              <p:cNvSpPr>
                <a:spLocks/>
              </p:cNvSpPr>
              <p:nvPr/>
            </p:nvSpPr>
            <p:spPr bwMode="auto">
              <a:xfrm rot="2624096">
                <a:off x="2681" y="2142"/>
                <a:ext cx="90" cy="83"/>
              </a:xfrm>
              <a:custGeom>
                <a:avLst/>
                <a:gdLst/>
                <a:ahLst/>
                <a:cxnLst>
                  <a:cxn ang="0">
                    <a:pos x="10" y="8"/>
                  </a:cxn>
                  <a:cxn ang="0">
                    <a:pos x="4" y="10"/>
                  </a:cxn>
                  <a:cxn ang="0">
                    <a:pos x="1" y="4"/>
                  </a:cxn>
                  <a:cxn ang="0">
                    <a:pos x="8" y="1"/>
                  </a:cxn>
                  <a:cxn ang="0">
                    <a:pos x="10" y="8"/>
                  </a:cxn>
                </a:cxnLst>
                <a:rect l="0" t="0" r="r" b="b"/>
                <a:pathLst>
                  <a:path w="12" h="11">
                    <a:moveTo>
                      <a:pt x="10" y="8"/>
                    </a:moveTo>
                    <a:cubicBezTo>
                      <a:pt x="9" y="10"/>
                      <a:pt x="6" y="11"/>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51016" name="Freeform 840"/>
              <p:cNvSpPr>
                <a:spLocks/>
              </p:cNvSpPr>
              <p:nvPr/>
            </p:nvSpPr>
            <p:spPr bwMode="auto">
              <a:xfrm rot="2624096">
                <a:off x="2707" y="2220"/>
                <a:ext cx="91" cy="91"/>
              </a:xfrm>
              <a:custGeom>
                <a:avLst/>
                <a:gdLst/>
                <a:ahLst/>
                <a:cxnLst>
                  <a:cxn ang="0">
                    <a:pos x="11" y="8"/>
                  </a:cxn>
                  <a:cxn ang="0">
                    <a:pos x="4" y="11"/>
                  </a:cxn>
                  <a:cxn ang="0">
                    <a:pos x="1" y="4"/>
                  </a:cxn>
                  <a:cxn ang="0">
                    <a:pos x="8" y="2"/>
                  </a:cxn>
                  <a:cxn ang="0">
                    <a:pos x="11" y="8"/>
                  </a:cxn>
                </a:cxnLst>
                <a:rect l="0" t="0" r="r" b="b"/>
                <a:pathLst>
                  <a:path w="12" h="12">
                    <a:moveTo>
                      <a:pt x="11" y="8"/>
                    </a:moveTo>
                    <a:cubicBezTo>
                      <a:pt x="9" y="11"/>
                      <a:pt x="6" y="12"/>
                      <a:pt x="4" y="11"/>
                    </a:cubicBezTo>
                    <a:cubicBezTo>
                      <a:pt x="1" y="10"/>
                      <a:pt x="0" y="7"/>
                      <a:pt x="1" y="4"/>
                    </a:cubicBezTo>
                    <a:cubicBezTo>
                      <a:pt x="2" y="2"/>
                      <a:pt x="5" y="0"/>
                      <a:pt x="8" y="2"/>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51017" name="Freeform 841"/>
              <p:cNvSpPr>
                <a:spLocks/>
              </p:cNvSpPr>
              <p:nvPr/>
            </p:nvSpPr>
            <p:spPr bwMode="auto">
              <a:xfrm rot="2624096">
                <a:off x="2711" y="2380"/>
                <a:ext cx="91" cy="91"/>
              </a:xfrm>
              <a:custGeom>
                <a:avLst/>
                <a:gdLst/>
                <a:ahLst/>
                <a:cxnLst>
                  <a:cxn ang="0">
                    <a:pos x="11" y="8"/>
                  </a:cxn>
                  <a:cxn ang="0">
                    <a:pos x="4" y="11"/>
                  </a:cxn>
                  <a:cxn ang="0">
                    <a:pos x="1" y="4"/>
                  </a:cxn>
                  <a:cxn ang="0">
                    <a:pos x="8" y="2"/>
                  </a:cxn>
                  <a:cxn ang="0">
                    <a:pos x="11" y="8"/>
                  </a:cxn>
                </a:cxnLst>
                <a:rect l="0" t="0" r="r" b="b"/>
                <a:pathLst>
                  <a:path w="12" h="12">
                    <a:moveTo>
                      <a:pt x="11" y="8"/>
                    </a:moveTo>
                    <a:cubicBezTo>
                      <a:pt x="10" y="11"/>
                      <a:pt x="7" y="12"/>
                      <a:pt x="4" y="11"/>
                    </a:cubicBezTo>
                    <a:cubicBezTo>
                      <a:pt x="1" y="10"/>
                      <a:pt x="0" y="7"/>
                      <a:pt x="1" y="4"/>
                    </a:cubicBezTo>
                    <a:cubicBezTo>
                      <a:pt x="2" y="2"/>
                      <a:pt x="5"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51018" name="Freeform 842"/>
              <p:cNvSpPr>
                <a:spLocks/>
              </p:cNvSpPr>
              <p:nvPr/>
            </p:nvSpPr>
            <p:spPr bwMode="auto">
              <a:xfrm rot="2624096">
                <a:off x="2761" y="2561"/>
                <a:ext cx="90" cy="83"/>
              </a:xfrm>
              <a:custGeom>
                <a:avLst/>
                <a:gdLst/>
                <a:ahLst/>
                <a:cxnLst>
                  <a:cxn ang="0">
                    <a:pos x="11" y="8"/>
                  </a:cxn>
                  <a:cxn ang="0">
                    <a:pos x="4" y="10"/>
                  </a:cxn>
                  <a:cxn ang="0">
                    <a:pos x="1" y="3"/>
                  </a:cxn>
                  <a:cxn ang="0">
                    <a:pos x="8" y="1"/>
                  </a:cxn>
                  <a:cxn ang="0">
                    <a:pos x="11" y="8"/>
                  </a:cxn>
                </a:cxnLst>
                <a:rect l="0" t="0" r="r" b="b"/>
                <a:pathLst>
                  <a:path w="12" h="11">
                    <a:moveTo>
                      <a:pt x="11" y="8"/>
                    </a:moveTo>
                    <a:cubicBezTo>
                      <a:pt x="10" y="10"/>
                      <a:pt x="7" y="11"/>
                      <a:pt x="4" y="10"/>
                    </a:cubicBezTo>
                    <a:cubicBezTo>
                      <a:pt x="1" y="9"/>
                      <a:pt x="0" y="6"/>
                      <a:pt x="1" y="3"/>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019" name="Freeform 843"/>
              <p:cNvSpPr>
                <a:spLocks/>
              </p:cNvSpPr>
              <p:nvPr/>
            </p:nvSpPr>
            <p:spPr bwMode="auto">
              <a:xfrm rot="2624096">
                <a:off x="2671" y="1789"/>
                <a:ext cx="91" cy="90"/>
              </a:xfrm>
              <a:custGeom>
                <a:avLst/>
                <a:gdLst/>
                <a:ahLst/>
                <a:cxnLst>
                  <a:cxn ang="0">
                    <a:pos x="11" y="8"/>
                  </a:cxn>
                  <a:cxn ang="0">
                    <a:pos x="4" y="11"/>
                  </a:cxn>
                  <a:cxn ang="0">
                    <a:pos x="2" y="4"/>
                  </a:cxn>
                  <a:cxn ang="0">
                    <a:pos x="8" y="1"/>
                  </a:cxn>
                  <a:cxn ang="0">
                    <a:pos x="11" y="8"/>
                  </a:cxn>
                </a:cxnLst>
                <a:rect l="0" t="0" r="r" b="b"/>
                <a:pathLst>
                  <a:path w="12" h="12">
                    <a:moveTo>
                      <a:pt x="11" y="8"/>
                    </a:moveTo>
                    <a:cubicBezTo>
                      <a:pt x="10" y="10"/>
                      <a:pt x="7" y="12"/>
                      <a:pt x="4" y="11"/>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020" name="Freeform 844"/>
              <p:cNvSpPr>
                <a:spLocks/>
              </p:cNvSpPr>
              <p:nvPr/>
            </p:nvSpPr>
            <p:spPr bwMode="auto">
              <a:xfrm rot="2624096">
                <a:off x="2769" y="1785"/>
                <a:ext cx="83" cy="90"/>
              </a:xfrm>
              <a:custGeom>
                <a:avLst/>
                <a:gdLst/>
                <a:ahLst/>
                <a:cxnLst>
                  <a:cxn ang="0">
                    <a:pos x="10" y="8"/>
                  </a:cxn>
                  <a:cxn ang="0">
                    <a:pos x="4" y="11"/>
                  </a:cxn>
                  <a:cxn ang="0">
                    <a:pos x="1" y="4"/>
                  </a:cxn>
                  <a:cxn ang="0">
                    <a:pos x="8" y="1"/>
                  </a:cxn>
                  <a:cxn ang="0">
                    <a:pos x="10" y="8"/>
                  </a:cxn>
                </a:cxnLst>
                <a:rect l="0" t="0" r="r" b="b"/>
                <a:pathLst>
                  <a:path w="11" h="12">
                    <a:moveTo>
                      <a:pt x="10" y="8"/>
                    </a:moveTo>
                    <a:cubicBezTo>
                      <a:pt x="9" y="11"/>
                      <a:pt x="6" y="12"/>
                      <a:pt x="4" y="11"/>
                    </a:cubicBezTo>
                    <a:cubicBezTo>
                      <a:pt x="1" y="10"/>
                      <a:pt x="0" y="7"/>
                      <a:pt x="1" y="4"/>
                    </a:cubicBezTo>
                    <a:cubicBezTo>
                      <a:pt x="2" y="2"/>
                      <a:pt x="5" y="0"/>
                      <a:pt x="8"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51021" name="Freeform 845"/>
              <p:cNvSpPr>
                <a:spLocks/>
              </p:cNvSpPr>
              <p:nvPr/>
            </p:nvSpPr>
            <p:spPr bwMode="auto">
              <a:xfrm rot="2624096">
                <a:off x="2853" y="2559"/>
                <a:ext cx="91" cy="90"/>
              </a:xfrm>
              <a:custGeom>
                <a:avLst/>
                <a:gdLst/>
                <a:ahLst/>
                <a:cxnLst>
                  <a:cxn ang="0">
                    <a:pos x="10" y="8"/>
                  </a:cxn>
                  <a:cxn ang="0">
                    <a:pos x="4" y="11"/>
                  </a:cxn>
                  <a:cxn ang="0">
                    <a:pos x="1" y="4"/>
                  </a:cxn>
                  <a:cxn ang="0">
                    <a:pos x="8" y="1"/>
                  </a:cxn>
                  <a:cxn ang="0">
                    <a:pos x="10" y="8"/>
                  </a:cxn>
                </a:cxnLst>
                <a:rect l="0" t="0" r="r" b="b"/>
                <a:pathLst>
                  <a:path w="12" h="12">
                    <a:moveTo>
                      <a:pt x="10" y="8"/>
                    </a:moveTo>
                    <a:cubicBezTo>
                      <a:pt x="9" y="10"/>
                      <a:pt x="6" y="12"/>
                      <a:pt x="4" y="11"/>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51022" name="Freeform 846"/>
              <p:cNvSpPr>
                <a:spLocks/>
              </p:cNvSpPr>
              <p:nvPr/>
            </p:nvSpPr>
            <p:spPr bwMode="auto">
              <a:xfrm rot="2624096">
                <a:off x="2947" y="2550"/>
                <a:ext cx="83" cy="83"/>
              </a:xfrm>
              <a:custGeom>
                <a:avLst/>
                <a:gdLst/>
                <a:ahLst/>
                <a:cxnLst>
                  <a:cxn ang="0">
                    <a:pos x="10" y="8"/>
                  </a:cxn>
                  <a:cxn ang="0">
                    <a:pos x="3" y="10"/>
                  </a:cxn>
                  <a:cxn ang="0">
                    <a:pos x="1" y="4"/>
                  </a:cxn>
                  <a:cxn ang="0">
                    <a:pos x="8" y="1"/>
                  </a:cxn>
                  <a:cxn ang="0">
                    <a:pos x="10" y="8"/>
                  </a:cxn>
                </a:cxnLst>
                <a:rect l="0" t="0" r="r" b="b"/>
                <a:pathLst>
                  <a:path w="11" h="11">
                    <a:moveTo>
                      <a:pt x="10" y="8"/>
                    </a:moveTo>
                    <a:cubicBezTo>
                      <a:pt x="9" y="10"/>
                      <a:pt x="6" y="11"/>
                      <a:pt x="3" y="10"/>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1023" name="Freeform 847"/>
              <p:cNvSpPr>
                <a:spLocks/>
              </p:cNvSpPr>
              <p:nvPr/>
            </p:nvSpPr>
            <p:spPr bwMode="auto">
              <a:xfrm rot="2624096">
                <a:off x="2854" y="1786"/>
                <a:ext cx="91" cy="83"/>
              </a:xfrm>
              <a:custGeom>
                <a:avLst/>
                <a:gdLst/>
                <a:ahLst/>
                <a:cxnLst>
                  <a:cxn ang="0">
                    <a:pos x="11" y="8"/>
                  </a:cxn>
                  <a:cxn ang="0">
                    <a:pos x="4" y="10"/>
                  </a:cxn>
                  <a:cxn ang="0">
                    <a:pos x="1" y="3"/>
                  </a:cxn>
                  <a:cxn ang="0">
                    <a:pos x="8" y="1"/>
                  </a:cxn>
                  <a:cxn ang="0">
                    <a:pos x="11" y="8"/>
                  </a:cxn>
                </a:cxnLst>
                <a:rect l="0" t="0" r="r" b="b"/>
                <a:pathLst>
                  <a:path w="12" h="11">
                    <a:moveTo>
                      <a:pt x="11" y="8"/>
                    </a:moveTo>
                    <a:cubicBezTo>
                      <a:pt x="10" y="10"/>
                      <a:pt x="7" y="11"/>
                      <a:pt x="4" y="10"/>
                    </a:cubicBezTo>
                    <a:cubicBezTo>
                      <a:pt x="2" y="9"/>
                      <a:pt x="0" y="6"/>
                      <a:pt x="1" y="3"/>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024" name="Freeform 848"/>
              <p:cNvSpPr>
                <a:spLocks/>
              </p:cNvSpPr>
              <p:nvPr/>
            </p:nvSpPr>
            <p:spPr bwMode="auto">
              <a:xfrm rot="2624096">
                <a:off x="2668" y="1880"/>
                <a:ext cx="91" cy="90"/>
              </a:xfrm>
              <a:custGeom>
                <a:avLst/>
                <a:gdLst/>
                <a:ahLst/>
                <a:cxnLst>
                  <a:cxn ang="0">
                    <a:pos x="11" y="8"/>
                  </a:cxn>
                  <a:cxn ang="0">
                    <a:pos x="4" y="11"/>
                  </a:cxn>
                  <a:cxn ang="0">
                    <a:pos x="2" y="4"/>
                  </a:cxn>
                  <a:cxn ang="0">
                    <a:pos x="8" y="1"/>
                  </a:cxn>
                  <a:cxn ang="0">
                    <a:pos x="11" y="8"/>
                  </a:cxn>
                </a:cxnLst>
                <a:rect l="0" t="0" r="r" b="b"/>
                <a:pathLst>
                  <a:path w="12" h="12">
                    <a:moveTo>
                      <a:pt x="11" y="8"/>
                    </a:moveTo>
                    <a:cubicBezTo>
                      <a:pt x="10" y="11"/>
                      <a:pt x="7" y="12"/>
                      <a:pt x="4" y="11"/>
                    </a:cubicBezTo>
                    <a:cubicBezTo>
                      <a:pt x="2" y="10"/>
                      <a:pt x="0" y="7"/>
                      <a:pt x="2" y="4"/>
                    </a:cubicBezTo>
                    <a:cubicBezTo>
                      <a:pt x="3" y="1"/>
                      <a:pt x="6" y="0"/>
                      <a:pt x="8" y="1"/>
                    </a:cubicBezTo>
                    <a:cubicBezTo>
                      <a:pt x="11" y="2"/>
                      <a:pt x="12" y="6"/>
                      <a:pt x="11" y="8"/>
                    </a:cubicBezTo>
                  </a:path>
                </a:pathLst>
              </a:custGeom>
              <a:noFill/>
              <a:ln w="12700" cmpd="sng">
                <a:solidFill>
                  <a:srgbClr val="25221E"/>
                </a:solidFill>
                <a:prstDash val="solid"/>
                <a:round/>
                <a:headEnd/>
                <a:tailEnd/>
              </a:ln>
            </p:spPr>
            <p:txBody>
              <a:bodyPr/>
              <a:lstStyle/>
              <a:p>
                <a:endParaRPr lang="pl-PL"/>
              </a:p>
            </p:txBody>
          </p:sp>
          <p:sp>
            <p:nvSpPr>
              <p:cNvPr id="51025" name="Freeform 849"/>
              <p:cNvSpPr>
                <a:spLocks/>
              </p:cNvSpPr>
              <p:nvPr/>
            </p:nvSpPr>
            <p:spPr bwMode="auto">
              <a:xfrm rot="2624096">
                <a:off x="2803" y="2468"/>
                <a:ext cx="91" cy="91"/>
              </a:xfrm>
              <a:custGeom>
                <a:avLst/>
                <a:gdLst/>
                <a:ahLst/>
                <a:cxnLst>
                  <a:cxn ang="0">
                    <a:pos x="11" y="8"/>
                  </a:cxn>
                  <a:cxn ang="0">
                    <a:pos x="4" y="11"/>
                  </a:cxn>
                  <a:cxn ang="0">
                    <a:pos x="2" y="4"/>
                  </a:cxn>
                  <a:cxn ang="0">
                    <a:pos x="8" y="2"/>
                  </a:cxn>
                  <a:cxn ang="0">
                    <a:pos x="11" y="8"/>
                  </a:cxn>
                </a:cxnLst>
                <a:rect l="0" t="0" r="r" b="b"/>
                <a:pathLst>
                  <a:path w="12" h="12">
                    <a:moveTo>
                      <a:pt x="11" y="8"/>
                    </a:moveTo>
                    <a:cubicBezTo>
                      <a:pt x="10" y="11"/>
                      <a:pt x="7" y="12"/>
                      <a:pt x="4" y="11"/>
                    </a:cubicBezTo>
                    <a:cubicBezTo>
                      <a:pt x="2" y="10"/>
                      <a:pt x="0" y="7"/>
                      <a:pt x="2" y="4"/>
                    </a:cubicBezTo>
                    <a:cubicBezTo>
                      <a:pt x="3" y="2"/>
                      <a:pt x="6"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51026" name="Freeform 850"/>
              <p:cNvSpPr>
                <a:spLocks/>
              </p:cNvSpPr>
              <p:nvPr/>
            </p:nvSpPr>
            <p:spPr bwMode="auto">
              <a:xfrm rot="2624096">
                <a:off x="2666" y="2045"/>
                <a:ext cx="91" cy="91"/>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2"/>
                      <a:pt x="5" y="0"/>
                      <a:pt x="8" y="1"/>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51027" name="Freeform 851"/>
              <p:cNvSpPr>
                <a:spLocks/>
              </p:cNvSpPr>
              <p:nvPr/>
            </p:nvSpPr>
            <p:spPr bwMode="auto">
              <a:xfrm rot="2624096">
                <a:off x="2764" y="1878"/>
                <a:ext cx="91" cy="90"/>
              </a:xfrm>
              <a:custGeom>
                <a:avLst/>
                <a:gdLst/>
                <a:ahLst/>
                <a:cxnLst>
                  <a:cxn ang="0">
                    <a:pos x="11" y="8"/>
                  </a:cxn>
                  <a:cxn ang="0">
                    <a:pos x="4" y="11"/>
                  </a:cxn>
                  <a:cxn ang="0">
                    <a:pos x="1" y="4"/>
                  </a:cxn>
                  <a:cxn ang="0">
                    <a:pos x="8" y="1"/>
                  </a:cxn>
                  <a:cxn ang="0">
                    <a:pos x="11" y="8"/>
                  </a:cxn>
                </a:cxnLst>
                <a:rect l="0" t="0" r="r" b="b"/>
                <a:pathLst>
                  <a:path w="12" h="12">
                    <a:moveTo>
                      <a:pt x="11" y="8"/>
                    </a:moveTo>
                    <a:cubicBezTo>
                      <a:pt x="9" y="10"/>
                      <a:pt x="6" y="12"/>
                      <a:pt x="4" y="11"/>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028" name="Freeform 852"/>
              <p:cNvSpPr>
                <a:spLocks/>
              </p:cNvSpPr>
              <p:nvPr/>
            </p:nvSpPr>
            <p:spPr bwMode="auto">
              <a:xfrm rot="2624096">
                <a:off x="2729" y="1956"/>
                <a:ext cx="83" cy="90"/>
              </a:xfrm>
              <a:custGeom>
                <a:avLst/>
                <a:gdLst/>
                <a:ahLst/>
                <a:cxnLst>
                  <a:cxn ang="0">
                    <a:pos x="10" y="8"/>
                  </a:cxn>
                  <a:cxn ang="0">
                    <a:pos x="3" y="11"/>
                  </a:cxn>
                  <a:cxn ang="0">
                    <a:pos x="1" y="4"/>
                  </a:cxn>
                  <a:cxn ang="0">
                    <a:pos x="8" y="1"/>
                  </a:cxn>
                  <a:cxn ang="0">
                    <a:pos x="10" y="8"/>
                  </a:cxn>
                </a:cxnLst>
                <a:rect l="0" t="0" r="r" b="b"/>
                <a:pathLst>
                  <a:path w="11" h="12">
                    <a:moveTo>
                      <a:pt x="10" y="8"/>
                    </a:moveTo>
                    <a:cubicBezTo>
                      <a:pt x="9" y="11"/>
                      <a:pt x="6" y="12"/>
                      <a:pt x="3" y="11"/>
                    </a:cubicBezTo>
                    <a:cubicBezTo>
                      <a:pt x="1" y="10"/>
                      <a:pt x="0" y="7"/>
                      <a:pt x="1" y="4"/>
                    </a:cubicBezTo>
                    <a:cubicBezTo>
                      <a:pt x="2" y="2"/>
                      <a:pt x="5" y="0"/>
                      <a:pt x="8"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51029" name="Freeform 853"/>
              <p:cNvSpPr>
                <a:spLocks/>
              </p:cNvSpPr>
              <p:nvPr/>
            </p:nvSpPr>
            <p:spPr bwMode="auto">
              <a:xfrm rot="2624096">
                <a:off x="2860" y="1876"/>
                <a:ext cx="91" cy="90"/>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2"/>
                      <a:pt x="5" y="0"/>
                      <a:pt x="8" y="1"/>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51030" name="Freeform 854"/>
              <p:cNvSpPr>
                <a:spLocks/>
              </p:cNvSpPr>
              <p:nvPr/>
            </p:nvSpPr>
            <p:spPr bwMode="auto">
              <a:xfrm rot="2624096">
                <a:off x="2894" y="2461"/>
                <a:ext cx="90" cy="90"/>
              </a:xfrm>
              <a:custGeom>
                <a:avLst/>
                <a:gdLst/>
                <a:ahLst/>
                <a:cxnLst>
                  <a:cxn ang="0">
                    <a:pos x="11" y="8"/>
                  </a:cxn>
                  <a:cxn ang="0">
                    <a:pos x="4" y="11"/>
                  </a:cxn>
                  <a:cxn ang="0">
                    <a:pos x="2" y="4"/>
                  </a:cxn>
                  <a:cxn ang="0">
                    <a:pos x="8" y="2"/>
                  </a:cxn>
                  <a:cxn ang="0">
                    <a:pos x="11" y="8"/>
                  </a:cxn>
                </a:cxnLst>
                <a:rect l="0" t="0" r="r" b="b"/>
                <a:pathLst>
                  <a:path w="12" h="12">
                    <a:moveTo>
                      <a:pt x="11" y="8"/>
                    </a:moveTo>
                    <a:cubicBezTo>
                      <a:pt x="10" y="11"/>
                      <a:pt x="7" y="12"/>
                      <a:pt x="4" y="11"/>
                    </a:cubicBezTo>
                    <a:cubicBezTo>
                      <a:pt x="2" y="10"/>
                      <a:pt x="0" y="7"/>
                      <a:pt x="2" y="4"/>
                    </a:cubicBezTo>
                    <a:cubicBezTo>
                      <a:pt x="3" y="2"/>
                      <a:pt x="6"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51031" name="Freeform 855"/>
              <p:cNvSpPr>
                <a:spLocks/>
              </p:cNvSpPr>
              <p:nvPr/>
            </p:nvSpPr>
            <p:spPr bwMode="auto">
              <a:xfrm rot="2624096">
                <a:off x="2804" y="2384"/>
                <a:ext cx="91"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032" name="Freeform 856"/>
              <p:cNvSpPr>
                <a:spLocks/>
              </p:cNvSpPr>
              <p:nvPr/>
            </p:nvSpPr>
            <p:spPr bwMode="auto">
              <a:xfrm rot="2624096">
                <a:off x="2758" y="2299"/>
                <a:ext cx="90" cy="90"/>
              </a:xfrm>
              <a:custGeom>
                <a:avLst/>
                <a:gdLst/>
                <a:ahLst/>
                <a:cxnLst>
                  <a:cxn ang="0">
                    <a:pos x="11" y="8"/>
                  </a:cxn>
                  <a:cxn ang="0">
                    <a:pos x="4" y="11"/>
                  </a:cxn>
                  <a:cxn ang="0">
                    <a:pos x="2" y="4"/>
                  </a:cxn>
                  <a:cxn ang="0">
                    <a:pos x="8" y="1"/>
                  </a:cxn>
                  <a:cxn ang="0">
                    <a:pos x="11" y="8"/>
                  </a:cxn>
                </a:cxnLst>
                <a:rect l="0" t="0" r="r" b="b"/>
                <a:pathLst>
                  <a:path w="12" h="12">
                    <a:moveTo>
                      <a:pt x="11" y="8"/>
                    </a:moveTo>
                    <a:cubicBezTo>
                      <a:pt x="10" y="11"/>
                      <a:pt x="7" y="12"/>
                      <a:pt x="4" y="11"/>
                    </a:cubicBezTo>
                    <a:cubicBezTo>
                      <a:pt x="2" y="10"/>
                      <a:pt x="0" y="7"/>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033" name="Freeform 857"/>
              <p:cNvSpPr>
                <a:spLocks/>
              </p:cNvSpPr>
              <p:nvPr/>
            </p:nvSpPr>
            <p:spPr bwMode="auto">
              <a:xfrm rot="2624096">
                <a:off x="2823" y="1960"/>
                <a:ext cx="83" cy="83"/>
              </a:xfrm>
              <a:custGeom>
                <a:avLst/>
                <a:gdLst/>
                <a:ahLst/>
                <a:cxnLst>
                  <a:cxn ang="0">
                    <a:pos x="10" y="8"/>
                  </a:cxn>
                  <a:cxn ang="0">
                    <a:pos x="3" y="10"/>
                  </a:cxn>
                  <a:cxn ang="0">
                    <a:pos x="1" y="3"/>
                  </a:cxn>
                  <a:cxn ang="0">
                    <a:pos x="7" y="1"/>
                  </a:cxn>
                  <a:cxn ang="0">
                    <a:pos x="10" y="8"/>
                  </a:cxn>
                </a:cxnLst>
                <a:rect l="0" t="0" r="r" b="b"/>
                <a:pathLst>
                  <a:path w="11" h="11">
                    <a:moveTo>
                      <a:pt x="10" y="8"/>
                    </a:moveTo>
                    <a:cubicBezTo>
                      <a:pt x="9" y="10"/>
                      <a:pt x="6" y="11"/>
                      <a:pt x="3" y="10"/>
                    </a:cubicBezTo>
                    <a:cubicBezTo>
                      <a:pt x="1" y="9"/>
                      <a:pt x="0" y="6"/>
                      <a:pt x="1" y="3"/>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1034" name="Freeform 858"/>
              <p:cNvSpPr>
                <a:spLocks/>
              </p:cNvSpPr>
              <p:nvPr/>
            </p:nvSpPr>
            <p:spPr bwMode="auto">
              <a:xfrm rot="2624096">
                <a:off x="2752" y="2043"/>
                <a:ext cx="90" cy="90"/>
              </a:xfrm>
              <a:custGeom>
                <a:avLst/>
                <a:gdLst/>
                <a:ahLst/>
                <a:cxnLst>
                  <a:cxn ang="0">
                    <a:pos x="11" y="8"/>
                  </a:cxn>
                  <a:cxn ang="0">
                    <a:pos x="4" y="11"/>
                  </a:cxn>
                  <a:cxn ang="0">
                    <a:pos x="1" y="4"/>
                  </a:cxn>
                  <a:cxn ang="0">
                    <a:pos x="8" y="1"/>
                  </a:cxn>
                  <a:cxn ang="0">
                    <a:pos x="11" y="8"/>
                  </a:cxn>
                </a:cxnLst>
                <a:rect l="0" t="0" r="r" b="b"/>
                <a:pathLst>
                  <a:path w="12" h="12">
                    <a:moveTo>
                      <a:pt x="11" y="8"/>
                    </a:moveTo>
                    <a:cubicBezTo>
                      <a:pt x="10" y="10"/>
                      <a:pt x="7" y="12"/>
                      <a:pt x="4" y="11"/>
                    </a:cubicBezTo>
                    <a:cubicBezTo>
                      <a:pt x="2" y="9"/>
                      <a:pt x="0" y="6"/>
                      <a:pt x="1"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035" name="Freeform 859"/>
              <p:cNvSpPr>
                <a:spLocks/>
              </p:cNvSpPr>
              <p:nvPr/>
            </p:nvSpPr>
            <p:spPr bwMode="auto">
              <a:xfrm rot="2624096">
                <a:off x="2769" y="2134"/>
                <a:ext cx="91"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036" name="Freeform 860"/>
              <p:cNvSpPr>
                <a:spLocks/>
              </p:cNvSpPr>
              <p:nvPr/>
            </p:nvSpPr>
            <p:spPr bwMode="auto">
              <a:xfrm rot="2624096">
                <a:off x="2849" y="2049"/>
                <a:ext cx="83" cy="90"/>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1"/>
                      <a:pt x="5" y="0"/>
                      <a:pt x="7" y="1"/>
                    </a:cubicBezTo>
                    <a:cubicBezTo>
                      <a:pt x="10" y="2"/>
                      <a:pt x="11" y="6"/>
                      <a:pt x="10" y="8"/>
                    </a:cubicBezTo>
                  </a:path>
                </a:pathLst>
              </a:custGeom>
              <a:noFill/>
              <a:ln w="12700" cmpd="sng">
                <a:solidFill>
                  <a:srgbClr val="25221E"/>
                </a:solidFill>
                <a:prstDash val="solid"/>
                <a:round/>
                <a:headEnd/>
                <a:tailEnd/>
              </a:ln>
            </p:spPr>
            <p:txBody>
              <a:bodyPr/>
              <a:lstStyle/>
              <a:p>
                <a:endParaRPr lang="pl-PL"/>
              </a:p>
            </p:txBody>
          </p:sp>
          <p:sp>
            <p:nvSpPr>
              <p:cNvPr id="51037" name="Freeform 861"/>
              <p:cNvSpPr>
                <a:spLocks/>
              </p:cNvSpPr>
              <p:nvPr/>
            </p:nvSpPr>
            <p:spPr bwMode="auto">
              <a:xfrm rot="2624096">
                <a:off x="2882" y="2133"/>
                <a:ext cx="83" cy="91"/>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2"/>
                      <a:pt x="5" y="0"/>
                      <a:pt x="7"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51038" name="Freeform 862"/>
              <p:cNvSpPr>
                <a:spLocks/>
              </p:cNvSpPr>
              <p:nvPr/>
            </p:nvSpPr>
            <p:spPr bwMode="auto">
              <a:xfrm rot="2624096">
                <a:off x="2856" y="2308"/>
                <a:ext cx="90"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0" y="2"/>
                      <a:pt x="12" y="5"/>
                      <a:pt x="11" y="8"/>
                    </a:cubicBezTo>
                  </a:path>
                </a:pathLst>
              </a:custGeom>
              <a:noFill/>
              <a:ln w="12700" cmpd="sng">
                <a:solidFill>
                  <a:srgbClr val="25221E"/>
                </a:solidFill>
                <a:prstDash val="solid"/>
                <a:round/>
                <a:headEnd/>
                <a:tailEnd/>
              </a:ln>
            </p:spPr>
            <p:txBody>
              <a:bodyPr/>
              <a:lstStyle/>
              <a:p>
                <a:endParaRPr lang="pl-PL"/>
              </a:p>
            </p:txBody>
          </p:sp>
          <p:sp>
            <p:nvSpPr>
              <p:cNvPr id="51039" name="Freeform 863"/>
              <p:cNvSpPr>
                <a:spLocks/>
              </p:cNvSpPr>
              <p:nvPr/>
            </p:nvSpPr>
            <p:spPr bwMode="auto">
              <a:xfrm rot="2624096">
                <a:off x="2916" y="2376"/>
                <a:ext cx="91" cy="83"/>
              </a:xfrm>
              <a:custGeom>
                <a:avLst/>
                <a:gdLst/>
                <a:ahLst/>
                <a:cxnLst>
                  <a:cxn ang="0">
                    <a:pos x="10" y="8"/>
                  </a:cxn>
                  <a:cxn ang="0">
                    <a:pos x="4" y="10"/>
                  </a:cxn>
                  <a:cxn ang="0">
                    <a:pos x="1" y="3"/>
                  </a:cxn>
                  <a:cxn ang="0">
                    <a:pos x="8" y="1"/>
                  </a:cxn>
                  <a:cxn ang="0">
                    <a:pos x="10" y="8"/>
                  </a:cxn>
                </a:cxnLst>
                <a:rect l="0" t="0" r="r" b="b"/>
                <a:pathLst>
                  <a:path w="12" h="11">
                    <a:moveTo>
                      <a:pt x="10" y="8"/>
                    </a:moveTo>
                    <a:cubicBezTo>
                      <a:pt x="9" y="10"/>
                      <a:pt x="6" y="11"/>
                      <a:pt x="4" y="10"/>
                    </a:cubicBezTo>
                    <a:cubicBezTo>
                      <a:pt x="1" y="9"/>
                      <a:pt x="0" y="6"/>
                      <a:pt x="1" y="3"/>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51040" name="Freeform 864"/>
              <p:cNvSpPr>
                <a:spLocks/>
              </p:cNvSpPr>
              <p:nvPr/>
            </p:nvSpPr>
            <p:spPr bwMode="auto">
              <a:xfrm rot="2624096">
                <a:off x="3034" y="2522"/>
                <a:ext cx="90" cy="90"/>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1"/>
                      <a:pt x="5" y="0"/>
                      <a:pt x="8" y="1"/>
                    </a:cubicBezTo>
                    <a:cubicBezTo>
                      <a:pt x="10" y="3"/>
                      <a:pt x="12" y="6"/>
                      <a:pt x="10" y="8"/>
                    </a:cubicBezTo>
                  </a:path>
                </a:pathLst>
              </a:custGeom>
              <a:noFill/>
              <a:ln w="12700" cmpd="sng">
                <a:solidFill>
                  <a:srgbClr val="25221E"/>
                </a:solidFill>
                <a:prstDash val="solid"/>
                <a:round/>
                <a:headEnd/>
                <a:tailEnd/>
              </a:ln>
            </p:spPr>
            <p:txBody>
              <a:bodyPr/>
              <a:lstStyle/>
              <a:p>
                <a:endParaRPr lang="pl-PL"/>
              </a:p>
            </p:txBody>
          </p:sp>
          <p:sp>
            <p:nvSpPr>
              <p:cNvPr id="51041" name="Freeform 865"/>
              <p:cNvSpPr>
                <a:spLocks/>
              </p:cNvSpPr>
              <p:nvPr/>
            </p:nvSpPr>
            <p:spPr bwMode="auto">
              <a:xfrm rot="2624096">
                <a:off x="3112" y="2472"/>
                <a:ext cx="91" cy="91"/>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7" y="12"/>
                      <a:pt x="4" y="11"/>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042" name="Freeform 866"/>
              <p:cNvSpPr>
                <a:spLocks/>
              </p:cNvSpPr>
              <p:nvPr/>
            </p:nvSpPr>
            <p:spPr bwMode="auto">
              <a:xfrm rot="2624096">
                <a:off x="3177" y="2408"/>
                <a:ext cx="91" cy="83"/>
              </a:xfrm>
              <a:custGeom>
                <a:avLst/>
                <a:gdLst/>
                <a:ahLst/>
                <a:cxnLst>
                  <a:cxn ang="0">
                    <a:pos x="11" y="7"/>
                  </a:cxn>
                  <a:cxn ang="0">
                    <a:pos x="4" y="10"/>
                  </a:cxn>
                  <a:cxn ang="0">
                    <a:pos x="2" y="3"/>
                  </a:cxn>
                  <a:cxn ang="0">
                    <a:pos x="8" y="1"/>
                  </a:cxn>
                  <a:cxn ang="0">
                    <a:pos x="11" y="7"/>
                  </a:cxn>
                </a:cxnLst>
                <a:rect l="0" t="0" r="r" b="b"/>
                <a:pathLst>
                  <a:path w="12" h="11">
                    <a:moveTo>
                      <a:pt x="11" y="7"/>
                    </a:moveTo>
                    <a:cubicBezTo>
                      <a:pt x="10" y="10"/>
                      <a:pt x="7" y="11"/>
                      <a:pt x="4" y="10"/>
                    </a:cubicBezTo>
                    <a:cubicBezTo>
                      <a:pt x="2" y="9"/>
                      <a:pt x="0" y="6"/>
                      <a:pt x="2" y="3"/>
                    </a:cubicBezTo>
                    <a:cubicBezTo>
                      <a:pt x="3" y="1"/>
                      <a:pt x="6" y="0"/>
                      <a:pt x="8" y="1"/>
                    </a:cubicBezTo>
                    <a:cubicBezTo>
                      <a:pt x="11" y="2"/>
                      <a:pt x="12" y="5"/>
                      <a:pt x="11" y="7"/>
                    </a:cubicBezTo>
                  </a:path>
                </a:pathLst>
              </a:custGeom>
              <a:noFill/>
              <a:ln w="12700" cmpd="sng">
                <a:solidFill>
                  <a:srgbClr val="25221E"/>
                </a:solidFill>
                <a:prstDash val="solid"/>
                <a:round/>
                <a:headEnd/>
                <a:tailEnd/>
              </a:ln>
            </p:spPr>
            <p:txBody>
              <a:bodyPr/>
              <a:lstStyle/>
              <a:p>
                <a:endParaRPr lang="pl-PL"/>
              </a:p>
            </p:txBody>
          </p:sp>
          <p:sp>
            <p:nvSpPr>
              <p:cNvPr id="51043" name="Freeform 867"/>
              <p:cNvSpPr>
                <a:spLocks/>
              </p:cNvSpPr>
              <p:nvPr/>
            </p:nvSpPr>
            <p:spPr bwMode="auto">
              <a:xfrm rot="2624096">
                <a:off x="3238" y="2317"/>
                <a:ext cx="83" cy="91"/>
              </a:xfrm>
              <a:custGeom>
                <a:avLst/>
                <a:gdLst/>
                <a:ahLst/>
                <a:cxnLst>
                  <a:cxn ang="0">
                    <a:pos x="10" y="8"/>
                  </a:cxn>
                  <a:cxn ang="0">
                    <a:pos x="4" y="11"/>
                  </a:cxn>
                  <a:cxn ang="0">
                    <a:pos x="1" y="4"/>
                  </a:cxn>
                  <a:cxn ang="0">
                    <a:pos x="8" y="2"/>
                  </a:cxn>
                  <a:cxn ang="0">
                    <a:pos x="10" y="8"/>
                  </a:cxn>
                </a:cxnLst>
                <a:rect l="0" t="0" r="r" b="b"/>
                <a:pathLst>
                  <a:path w="11" h="12">
                    <a:moveTo>
                      <a:pt x="10" y="8"/>
                    </a:moveTo>
                    <a:cubicBezTo>
                      <a:pt x="9" y="11"/>
                      <a:pt x="6" y="12"/>
                      <a:pt x="4" y="11"/>
                    </a:cubicBezTo>
                    <a:cubicBezTo>
                      <a:pt x="1" y="10"/>
                      <a:pt x="0" y="7"/>
                      <a:pt x="1" y="4"/>
                    </a:cubicBezTo>
                    <a:cubicBezTo>
                      <a:pt x="2" y="2"/>
                      <a:pt x="5" y="0"/>
                      <a:pt x="8" y="2"/>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51044" name="Freeform 868"/>
              <p:cNvSpPr>
                <a:spLocks/>
              </p:cNvSpPr>
              <p:nvPr/>
            </p:nvSpPr>
            <p:spPr bwMode="auto">
              <a:xfrm rot="2624096">
                <a:off x="3262" y="2229"/>
                <a:ext cx="91" cy="91"/>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2"/>
                      <a:pt x="5" y="0"/>
                      <a:pt x="8" y="1"/>
                    </a:cubicBezTo>
                    <a:cubicBezTo>
                      <a:pt x="10" y="3"/>
                      <a:pt x="12" y="6"/>
                      <a:pt x="10" y="8"/>
                    </a:cubicBezTo>
                  </a:path>
                </a:pathLst>
              </a:custGeom>
              <a:noFill/>
              <a:ln w="12700" cmpd="sng">
                <a:solidFill>
                  <a:srgbClr val="25221E"/>
                </a:solidFill>
                <a:prstDash val="solid"/>
                <a:round/>
                <a:headEnd/>
                <a:tailEnd/>
              </a:ln>
            </p:spPr>
            <p:txBody>
              <a:bodyPr/>
              <a:lstStyle/>
              <a:p>
                <a:endParaRPr lang="pl-PL"/>
              </a:p>
            </p:txBody>
          </p:sp>
          <p:sp>
            <p:nvSpPr>
              <p:cNvPr id="51045" name="Freeform 869"/>
              <p:cNvSpPr>
                <a:spLocks/>
              </p:cNvSpPr>
              <p:nvPr/>
            </p:nvSpPr>
            <p:spPr bwMode="auto">
              <a:xfrm rot="2624096">
                <a:off x="2949" y="1793"/>
                <a:ext cx="90" cy="91"/>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1"/>
                      <a:pt x="5" y="0"/>
                      <a:pt x="8" y="1"/>
                    </a:cubicBezTo>
                    <a:cubicBezTo>
                      <a:pt x="10" y="2"/>
                      <a:pt x="12" y="6"/>
                      <a:pt x="10" y="8"/>
                    </a:cubicBezTo>
                  </a:path>
                </a:pathLst>
              </a:custGeom>
              <a:noFill/>
              <a:ln w="12700" cmpd="sng">
                <a:solidFill>
                  <a:srgbClr val="25221E"/>
                </a:solidFill>
                <a:prstDash val="solid"/>
                <a:round/>
                <a:headEnd/>
                <a:tailEnd/>
              </a:ln>
            </p:spPr>
            <p:txBody>
              <a:bodyPr/>
              <a:lstStyle/>
              <a:p>
                <a:endParaRPr lang="pl-PL"/>
              </a:p>
            </p:txBody>
          </p:sp>
          <p:sp>
            <p:nvSpPr>
              <p:cNvPr id="51046" name="Freeform 870"/>
              <p:cNvSpPr>
                <a:spLocks/>
              </p:cNvSpPr>
              <p:nvPr/>
            </p:nvSpPr>
            <p:spPr bwMode="auto">
              <a:xfrm rot="2624096">
                <a:off x="3040" y="1818"/>
                <a:ext cx="90" cy="91"/>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7" y="12"/>
                      <a:pt x="4" y="11"/>
                    </a:cubicBezTo>
                    <a:cubicBezTo>
                      <a:pt x="1" y="10"/>
                      <a:pt x="0" y="7"/>
                      <a:pt x="1" y="4"/>
                    </a:cubicBezTo>
                    <a:cubicBezTo>
                      <a:pt x="2" y="1"/>
                      <a:pt x="5" y="0"/>
                      <a:pt x="8" y="1"/>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51047" name="Freeform 871"/>
              <p:cNvSpPr>
                <a:spLocks/>
              </p:cNvSpPr>
              <p:nvPr/>
            </p:nvSpPr>
            <p:spPr bwMode="auto">
              <a:xfrm rot="2624096">
                <a:off x="3129" y="1881"/>
                <a:ext cx="90" cy="83"/>
              </a:xfrm>
              <a:custGeom>
                <a:avLst/>
                <a:gdLst/>
                <a:ahLst/>
                <a:cxnLst>
                  <a:cxn ang="0">
                    <a:pos x="11" y="7"/>
                  </a:cxn>
                  <a:cxn ang="0">
                    <a:pos x="4" y="10"/>
                  </a:cxn>
                  <a:cxn ang="0">
                    <a:pos x="1" y="3"/>
                  </a:cxn>
                  <a:cxn ang="0">
                    <a:pos x="8" y="1"/>
                  </a:cxn>
                  <a:cxn ang="0">
                    <a:pos x="11" y="7"/>
                  </a:cxn>
                </a:cxnLst>
                <a:rect l="0" t="0" r="r" b="b"/>
                <a:pathLst>
                  <a:path w="12" h="11">
                    <a:moveTo>
                      <a:pt x="11" y="7"/>
                    </a:moveTo>
                    <a:cubicBezTo>
                      <a:pt x="10" y="10"/>
                      <a:pt x="7" y="11"/>
                      <a:pt x="4" y="10"/>
                    </a:cubicBezTo>
                    <a:cubicBezTo>
                      <a:pt x="1" y="9"/>
                      <a:pt x="0" y="6"/>
                      <a:pt x="1" y="3"/>
                    </a:cubicBezTo>
                    <a:cubicBezTo>
                      <a:pt x="2" y="1"/>
                      <a:pt x="5" y="0"/>
                      <a:pt x="8" y="1"/>
                    </a:cubicBezTo>
                    <a:cubicBezTo>
                      <a:pt x="11" y="2"/>
                      <a:pt x="12" y="5"/>
                      <a:pt x="11" y="7"/>
                    </a:cubicBezTo>
                  </a:path>
                </a:pathLst>
              </a:custGeom>
              <a:noFill/>
              <a:ln w="12700" cmpd="sng">
                <a:solidFill>
                  <a:srgbClr val="25221E"/>
                </a:solidFill>
                <a:prstDash val="solid"/>
                <a:round/>
                <a:headEnd/>
                <a:tailEnd/>
              </a:ln>
            </p:spPr>
            <p:txBody>
              <a:bodyPr/>
              <a:lstStyle/>
              <a:p>
                <a:endParaRPr lang="pl-PL"/>
              </a:p>
            </p:txBody>
          </p:sp>
          <p:sp>
            <p:nvSpPr>
              <p:cNvPr id="51048" name="Freeform 872"/>
              <p:cNvSpPr>
                <a:spLocks/>
              </p:cNvSpPr>
              <p:nvPr/>
            </p:nvSpPr>
            <p:spPr bwMode="auto">
              <a:xfrm rot="2624096">
                <a:off x="3195" y="1955"/>
                <a:ext cx="90" cy="82"/>
              </a:xfrm>
              <a:custGeom>
                <a:avLst/>
                <a:gdLst/>
                <a:ahLst/>
                <a:cxnLst>
                  <a:cxn ang="0">
                    <a:pos x="11" y="8"/>
                  </a:cxn>
                  <a:cxn ang="0">
                    <a:pos x="4" y="10"/>
                  </a:cxn>
                  <a:cxn ang="0">
                    <a:pos x="1" y="4"/>
                  </a:cxn>
                  <a:cxn ang="0">
                    <a:pos x="8" y="1"/>
                  </a:cxn>
                  <a:cxn ang="0">
                    <a:pos x="11" y="8"/>
                  </a:cxn>
                </a:cxnLst>
                <a:rect l="0" t="0" r="r" b="b"/>
                <a:pathLst>
                  <a:path w="12" h="11">
                    <a:moveTo>
                      <a:pt x="11" y="8"/>
                    </a:moveTo>
                    <a:cubicBezTo>
                      <a:pt x="10" y="10"/>
                      <a:pt x="7" y="11"/>
                      <a:pt x="4" y="10"/>
                    </a:cubicBezTo>
                    <a:cubicBezTo>
                      <a:pt x="1" y="9"/>
                      <a:pt x="0" y="6"/>
                      <a:pt x="1"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049" name="Freeform 873"/>
              <p:cNvSpPr>
                <a:spLocks/>
              </p:cNvSpPr>
              <p:nvPr/>
            </p:nvSpPr>
            <p:spPr bwMode="auto">
              <a:xfrm rot="2624096">
                <a:off x="3243" y="2041"/>
                <a:ext cx="83" cy="90"/>
              </a:xfrm>
              <a:custGeom>
                <a:avLst/>
                <a:gdLst/>
                <a:ahLst/>
                <a:cxnLst>
                  <a:cxn ang="0">
                    <a:pos x="10" y="8"/>
                  </a:cxn>
                  <a:cxn ang="0">
                    <a:pos x="4" y="11"/>
                  </a:cxn>
                  <a:cxn ang="0">
                    <a:pos x="1" y="4"/>
                  </a:cxn>
                  <a:cxn ang="0">
                    <a:pos x="8" y="1"/>
                  </a:cxn>
                  <a:cxn ang="0">
                    <a:pos x="10" y="8"/>
                  </a:cxn>
                </a:cxnLst>
                <a:rect l="0" t="0" r="r" b="b"/>
                <a:pathLst>
                  <a:path w="11" h="12">
                    <a:moveTo>
                      <a:pt x="10" y="8"/>
                    </a:moveTo>
                    <a:cubicBezTo>
                      <a:pt x="9" y="10"/>
                      <a:pt x="6" y="12"/>
                      <a:pt x="4" y="11"/>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1050" name="Freeform 874"/>
              <p:cNvSpPr>
                <a:spLocks/>
              </p:cNvSpPr>
              <p:nvPr/>
            </p:nvSpPr>
            <p:spPr bwMode="auto">
              <a:xfrm rot="2624096">
                <a:off x="3267" y="2135"/>
                <a:ext cx="83" cy="91"/>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6"/>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1051" name="Freeform 875"/>
              <p:cNvSpPr>
                <a:spLocks/>
              </p:cNvSpPr>
              <p:nvPr/>
            </p:nvSpPr>
            <p:spPr bwMode="auto">
              <a:xfrm rot="2624096">
                <a:off x="2945" y="1884"/>
                <a:ext cx="90" cy="91"/>
              </a:xfrm>
              <a:custGeom>
                <a:avLst/>
                <a:gdLst/>
                <a:ahLst/>
                <a:cxnLst>
                  <a:cxn ang="0">
                    <a:pos x="10" y="8"/>
                  </a:cxn>
                  <a:cxn ang="0">
                    <a:pos x="4" y="10"/>
                  </a:cxn>
                  <a:cxn ang="0">
                    <a:pos x="1" y="4"/>
                  </a:cxn>
                  <a:cxn ang="0">
                    <a:pos x="8" y="1"/>
                  </a:cxn>
                  <a:cxn ang="0">
                    <a:pos x="10" y="8"/>
                  </a:cxn>
                </a:cxnLst>
                <a:rect l="0" t="0" r="r" b="b"/>
                <a:pathLst>
                  <a:path w="12" h="12">
                    <a:moveTo>
                      <a:pt x="10" y="8"/>
                    </a:moveTo>
                    <a:cubicBezTo>
                      <a:pt x="9" y="10"/>
                      <a:pt x="6" y="12"/>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51052" name="Freeform 876"/>
              <p:cNvSpPr>
                <a:spLocks/>
              </p:cNvSpPr>
              <p:nvPr/>
            </p:nvSpPr>
            <p:spPr bwMode="auto">
              <a:xfrm rot="2624096">
                <a:off x="3037" y="1909"/>
                <a:ext cx="90"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2"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053" name="Freeform 877"/>
              <p:cNvSpPr>
                <a:spLocks/>
              </p:cNvSpPr>
              <p:nvPr/>
            </p:nvSpPr>
            <p:spPr bwMode="auto">
              <a:xfrm rot="2624096">
                <a:off x="3102" y="1972"/>
                <a:ext cx="91"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054" name="Freeform 878"/>
              <p:cNvSpPr>
                <a:spLocks/>
              </p:cNvSpPr>
              <p:nvPr/>
            </p:nvSpPr>
            <p:spPr bwMode="auto">
              <a:xfrm rot="2624096">
                <a:off x="3149" y="2056"/>
                <a:ext cx="90"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055" name="Freeform 879"/>
              <p:cNvSpPr>
                <a:spLocks/>
              </p:cNvSpPr>
              <p:nvPr/>
            </p:nvSpPr>
            <p:spPr bwMode="auto">
              <a:xfrm rot="2624096">
                <a:off x="3169" y="2140"/>
                <a:ext cx="91" cy="91"/>
              </a:xfrm>
              <a:custGeom>
                <a:avLst/>
                <a:gdLst/>
                <a:ahLst/>
                <a:cxnLst>
                  <a:cxn ang="0">
                    <a:pos x="11" y="8"/>
                  </a:cxn>
                  <a:cxn ang="0">
                    <a:pos x="4" y="11"/>
                  </a:cxn>
                  <a:cxn ang="0">
                    <a:pos x="2" y="4"/>
                  </a:cxn>
                  <a:cxn ang="0">
                    <a:pos x="8" y="1"/>
                  </a:cxn>
                  <a:cxn ang="0">
                    <a:pos x="11" y="8"/>
                  </a:cxn>
                </a:cxnLst>
                <a:rect l="0" t="0" r="r" b="b"/>
                <a:pathLst>
                  <a:path w="12" h="12">
                    <a:moveTo>
                      <a:pt x="11" y="8"/>
                    </a:moveTo>
                    <a:cubicBezTo>
                      <a:pt x="10" y="11"/>
                      <a:pt x="7" y="12"/>
                      <a:pt x="4" y="11"/>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056" name="Freeform 880"/>
              <p:cNvSpPr>
                <a:spLocks/>
              </p:cNvSpPr>
              <p:nvPr/>
            </p:nvSpPr>
            <p:spPr bwMode="auto">
              <a:xfrm rot="2624096">
                <a:off x="3168" y="2240"/>
                <a:ext cx="83" cy="90"/>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1057" name="Freeform 881"/>
              <p:cNvSpPr>
                <a:spLocks/>
              </p:cNvSpPr>
              <p:nvPr/>
            </p:nvSpPr>
            <p:spPr bwMode="auto">
              <a:xfrm rot="2624096">
                <a:off x="3128" y="2328"/>
                <a:ext cx="90" cy="83"/>
              </a:xfrm>
              <a:custGeom>
                <a:avLst/>
                <a:gdLst/>
                <a:ahLst/>
                <a:cxnLst>
                  <a:cxn ang="0">
                    <a:pos x="11" y="7"/>
                  </a:cxn>
                  <a:cxn ang="0">
                    <a:pos x="4" y="10"/>
                  </a:cxn>
                  <a:cxn ang="0">
                    <a:pos x="1" y="3"/>
                  </a:cxn>
                  <a:cxn ang="0">
                    <a:pos x="8" y="1"/>
                  </a:cxn>
                  <a:cxn ang="0">
                    <a:pos x="11" y="7"/>
                  </a:cxn>
                </a:cxnLst>
                <a:rect l="0" t="0" r="r" b="b"/>
                <a:pathLst>
                  <a:path w="12" h="11">
                    <a:moveTo>
                      <a:pt x="11" y="7"/>
                    </a:moveTo>
                    <a:cubicBezTo>
                      <a:pt x="9" y="10"/>
                      <a:pt x="6" y="11"/>
                      <a:pt x="4" y="10"/>
                    </a:cubicBezTo>
                    <a:cubicBezTo>
                      <a:pt x="1" y="9"/>
                      <a:pt x="0" y="6"/>
                      <a:pt x="1" y="3"/>
                    </a:cubicBezTo>
                    <a:cubicBezTo>
                      <a:pt x="2" y="1"/>
                      <a:pt x="5" y="0"/>
                      <a:pt x="8" y="1"/>
                    </a:cubicBezTo>
                    <a:cubicBezTo>
                      <a:pt x="10" y="2"/>
                      <a:pt x="12" y="5"/>
                      <a:pt x="11" y="7"/>
                    </a:cubicBezTo>
                  </a:path>
                </a:pathLst>
              </a:custGeom>
              <a:noFill/>
              <a:ln w="12700" cmpd="sng">
                <a:solidFill>
                  <a:srgbClr val="25221E"/>
                </a:solidFill>
                <a:prstDash val="solid"/>
                <a:round/>
                <a:headEnd/>
                <a:tailEnd/>
              </a:ln>
            </p:spPr>
            <p:txBody>
              <a:bodyPr/>
              <a:lstStyle/>
              <a:p>
                <a:endParaRPr lang="pl-PL"/>
              </a:p>
            </p:txBody>
          </p:sp>
          <p:sp>
            <p:nvSpPr>
              <p:cNvPr id="51058" name="Freeform 882"/>
              <p:cNvSpPr>
                <a:spLocks/>
              </p:cNvSpPr>
              <p:nvPr/>
            </p:nvSpPr>
            <p:spPr bwMode="auto">
              <a:xfrm rot="2624096">
                <a:off x="3066" y="2405"/>
                <a:ext cx="90" cy="83"/>
              </a:xfrm>
              <a:custGeom>
                <a:avLst/>
                <a:gdLst/>
                <a:ahLst/>
                <a:cxnLst>
                  <a:cxn ang="0">
                    <a:pos x="10" y="8"/>
                  </a:cxn>
                  <a:cxn ang="0">
                    <a:pos x="4" y="10"/>
                  </a:cxn>
                  <a:cxn ang="0">
                    <a:pos x="1" y="3"/>
                  </a:cxn>
                  <a:cxn ang="0">
                    <a:pos x="8" y="1"/>
                  </a:cxn>
                  <a:cxn ang="0">
                    <a:pos x="10" y="8"/>
                  </a:cxn>
                </a:cxnLst>
                <a:rect l="0" t="0" r="r" b="b"/>
                <a:pathLst>
                  <a:path w="12" h="11">
                    <a:moveTo>
                      <a:pt x="10" y="8"/>
                    </a:moveTo>
                    <a:cubicBezTo>
                      <a:pt x="9" y="10"/>
                      <a:pt x="6" y="11"/>
                      <a:pt x="4" y="10"/>
                    </a:cubicBezTo>
                    <a:cubicBezTo>
                      <a:pt x="1" y="9"/>
                      <a:pt x="0" y="6"/>
                      <a:pt x="1" y="3"/>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51059" name="Freeform 883"/>
              <p:cNvSpPr>
                <a:spLocks/>
              </p:cNvSpPr>
              <p:nvPr/>
            </p:nvSpPr>
            <p:spPr bwMode="auto">
              <a:xfrm rot="2624096">
                <a:off x="2979" y="2449"/>
                <a:ext cx="91"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060" name="Freeform 884"/>
              <p:cNvSpPr>
                <a:spLocks/>
              </p:cNvSpPr>
              <p:nvPr/>
            </p:nvSpPr>
            <p:spPr bwMode="auto">
              <a:xfrm rot="2624096">
                <a:off x="2909" y="1965"/>
                <a:ext cx="91" cy="91"/>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6" y="12"/>
                      <a:pt x="4" y="11"/>
                    </a:cubicBezTo>
                    <a:cubicBezTo>
                      <a:pt x="1" y="10"/>
                      <a:pt x="0" y="7"/>
                      <a:pt x="1" y="4"/>
                    </a:cubicBezTo>
                    <a:cubicBezTo>
                      <a:pt x="2" y="1"/>
                      <a:pt x="5" y="0"/>
                      <a:pt x="8" y="1"/>
                    </a:cubicBezTo>
                    <a:cubicBezTo>
                      <a:pt x="11" y="2"/>
                      <a:pt x="12" y="6"/>
                      <a:pt x="11" y="8"/>
                    </a:cubicBezTo>
                  </a:path>
                </a:pathLst>
              </a:custGeom>
              <a:noFill/>
              <a:ln w="12700" cmpd="sng">
                <a:solidFill>
                  <a:srgbClr val="25221E"/>
                </a:solidFill>
                <a:prstDash val="solid"/>
                <a:round/>
                <a:headEnd/>
                <a:tailEnd/>
              </a:ln>
            </p:spPr>
            <p:txBody>
              <a:bodyPr/>
              <a:lstStyle/>
              <a:p>
                <a:endParaRPr lang="pl-PL"/>
              </a:p>
            </p:txBody>
          </p:sp>
          <p:sp>
            <p:nvSpPr>
              <p:cNvPr id="51061" name="Freeform 885"/>
              <p:cNvSpPr>
                <a:spLocks/>
              </p:cNvSpPr>
              <p:nvPr/>
            </p:nvSpPr>
            <p:spPr bwMode="auto">
              <a:xfrm rot="2624096">
                <a:off x="3002" y="1987"/>
                <a:ext cx="83" cy="90"/>
              </a:xfrm>
              <a:custGeom>
                <a:avLst/>
                <a:gdLst/>
                <a:ahLst/>
                <a:cxnLst>
                  <a:cxn ang="0">
                    <a:pos x="10" y="8"/>
                  </a:cxn>
                  <a:cxn ang="0">
                    <a:pos x="4" y="11"/>
                  </a:cxn>
                  <a:cxn ang="0">
                    <a:pos x="1" y="4"/>
                  </a:cxn>
                  <a:cxn ang="0">
                    <a:pos x="8" y="1"/>
                  </a:cxn>
                  <a:cxn ang="0">
                    <a:pos x="10" y="8"/>
                  </a:cxn>
                </a:cxnLst>
                <a:rect l="0" t="0" r="r" b="b"/>
                <a:pathLst>
                  <a:path w="11" h="12">
                    <a:moveTo>
                      <a:pt x="10" y="8"/>
                    </a:moveTo>
                    <a:cubicBezTo>
                      <a:pt x="9" y="11"/>
                      <a:pt x="6" y="12"/>
                      <a:pt x="4" y="11"/>
                    </a:cubicBezTo>
                    <a:cubicBezTo>
                      <a:pt x="1" y="10"/>
                      <a:pt x="0" y="7"/>
                      <a:pt x="1" y="4"/>
                    </a:cubicBezTo>
                    <a:cubicBezTo>
                      <a:pt x="2" y="1"/>
                      <a:pt x="5" y="0"/>
                      <a:pt x="8"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51062" name="Freeform 886"/>
              <p:cNvSpPr>
                <a:spLocks/>
              </p:cNvSpPr>
              <p:nvPr/>
            </p:nvSpPr>
            <p:spPr bwMode="auto">
              <a:xfrm rot="2624096">
                <a:off x="3056" y="2063"/>
                <a:ext cx="91" cy="90"/>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7" y="12"/>
                      <a:pt x="4" y="11"/>
                    </a:cubicBezTo>
                    <a:cubicBezTo>
                      <a:pt x="2" y="9"/>
                      <a:pt x="0" y="6"/>
                      <a:pt x="1"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063" name="Freeform 887"/>
              <p:cNvSpPr>
                <a:spLocks/>
              </p:cNvSpPr>
              <p:nvPr/>
            </p:nvSpPr>
            <p:spPr bwMode="auto">
              <a:xfrm rot="2624096">
                <a:off x="3074" y="2153"/>
                <a:ext cx="90"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064" name="Freeform 888"/>
              <p:cNvSpPr>
                <a:spLocks/>
              </p:cNvSpPr>
              <p:nvPr/>
            </p:nvSpPr>
            <p:spPr bwMode="auto">
              <a:xfrm rot="2624096">
                <a:off x="3070" y="2245"/>
                <a:ext cx="91" cy="90"/>
              </a:xfrm>
              <a:custGeom>
                <a:avLst/>
                <a:gdLst/>
                <a:ahLst/>
                <a:cxnLst>
                  <a:cxn ang="0">
                    <a:pos x="11" y="8"/>
                  </a:cxn>
                  <a:cxn ang="0">
                    <a:pos x="4" y="10"/>
                  </a:cxn>
                  <a:cxn ang="0">
                    <a:pos x="2" y="4"/>
                  </a:cxn>
                  <a:cxn ang="0">
                    <a:pos x="8" y="1"/>
                  </a:cxn>
                  <a:cxn ang="0">
                    <a:pos x="11" y="8"/>
                  </a:cxn>
                </a:cxnLst>
                <a:rect l="0" t="0" r="r" b="b"/>
                <a:pathLst>
                  <a:path w="12" h="12">
                    <a:moveTo>
                      <a:pt x="11" y="8"/>
                    </a:moveTo>
                    <a:cubicBezTo>
                      <a:pt x="10" y="10"/>
                      <a:pt x="7" y="12"/>
                      <a:pt x="4" y="10"/>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065" name="Freeform 889"/>
              <p:cNvSpPr>
                <a:spLocks/>
              </p:cNvSpPr>
              <p:nvPr/>
            </p:nvSpPr>
            <p:spPr bwMode="auto">
              <a:xfrm rot="2624096">
                <a:off x="2998" y="2331"/>
                <a:ext cx="90" cy="90"/>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7" y="12"/>
                      <a:pt x="4" y="11"/>
                    </a:cubicBezTo>
                    <a:cubicBezTo>
                      <a:pt x="2" y="10"/>
                      <a:pt x="0" y="7"/>
                      <a:pt x="1" y="4"/>
                    </a:cubicBezTo>
                    <a:cubicBezTo>
                      <a:pt x="3" y="2"/>
                      <a:pt x="6" y="0"/>
                      <a:pt x="8" y="1"/>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51066" name="Freeform 890"/>
              <p:cNvSpPr>
                <a:spLocks/>
              </p:cNvSpPr>
              <p:nvPr/>
            </p:nvSpPr>
            <p:spPr bwMode="auto">
              <a:xfrm rot="2624096">
                <a:off x="2803" y="2217"/>
                <a:ext cx="90" cy="91"/>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1"/>
                      <a:pt x="5" y="0"/>
                      <a:pt x="8" y="1"/>
                    </a:cubicBezTo>
                    <a:cubicBezTo>
                      <a:pt x="10" y="2"/>
                      <a:pt x="12" y="6"/>
                      <a:pt x="10" y="8"/>
                    </a:cubicBezTo>
                  </a:path>
                </a:pathLst>
              </a:custGeom>
              <a:noFill/>
              <a:ln w="12700" cmpd="sng">
                <a:solidFill>
                  <a:srgbClr val="25221E"/>
                </a:solidFill>
                <a:prstDash val="solid"/>
                <a:round/>
                <a:headEnd/>
                <a:tailEnd/>
              </a:ln>
            </p:spPr>
            <p:txBody>
              <a:bodyPr/>
              <a:lstStyle/>
              <a:p>
                <a:endParaRPr lang="pl-PL"/>
              </a:p>
            </p:txBody>
          </p:sp>
          <p:sp>
            <p:nvSpPr>
              <p:cNvPr id="51067" name="Freeform 891"/>
              <p:cNvSpPr>
                <a:spLocks/>
              </p:cNvSpPr>
              <p:nvPr/>
            </p:nvSpPr>
            <p:spPr bwMode="auto">
              <a:xfrm rot="2624096">
                <a:off x="2944" y="2060"/>
                <a:ext cx="90" cy="91"/>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1"/>
                      <a:pt x="5" y="0"/>
                      <a:pt x="8" y="1"/>
                    </a:cubicBezTo>
                    <a:cubicBezTo>
                      <a:pt x="10" y="2"/>
                      <a:pt x="12" y="5"/>
                      <a:pt x="11" y="8"/>
                    </a:cubicBezTo>
                  </a:path>
                </a:pathLst>
              </a:custGeom>
              <a:noFill/>
              <a:ln w="12700" cmpd="sng">
                <a:solidFill>
                  <a:srgbClr val="25221E"/>
                </a:solidFill>
                <a:prstDash val="solid"/>
                <a:round/>
                <a:headEnd/>
                <a:tailEnd/>
              </a:ln>
            </p:spPr>
            <p:txBody>
              <a:bodyPr/>
              <a:lstStyle/>
              <a:p>
                <a:endParaRPr lang="pl-PL"/>
              </a:p>
            </p:txBody>
          </p:sp>
          <p:sp>
            <p:nvSpPr>
              <p:cNvPr id="51068" name="Freeform 892"/>
              <p:cNvSpPr>
                <a:spLocks/>
              </p:cNvSpPr>
              <p:nvPr/>
            </p:nvSpPr>
            <p:spPr bwMode="auto">
              <a:xfrm rot="2624096">
                <a:off x="2977" y="2145"/>
                <a:ext cx="91" cy="91"/>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1"/>
                      <a:pt x="5" y="0"/>
                      <a:pt x="8" y="1"/>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51069" name="Freeform 893"/>
              <p:cNvSpPr>
                <a:spLocks/>
              </p:cNvSpPr>
              <p:nvPr/>
            </p:nvSpPr>
            <p:spPr bwMode="auto">
              <a:xfrm rot="2624096">
                <a:off x="2987" y="2244"/>
                <a:ext cx="83" cy="90"/>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1070" name="Freeform 894"/>
              <p:cNvSpPr>
                <a:spLocks/>
              </p:cNvSpPr>
              <p:nvPr/>
            </p:nvSpPr>
            <p:spPr bwMode="auto">
              <a:xfrm rot="2624096">
                <a:off x="2891" y="2228"/>
                <a:ext cx="90" cy="83"/>
              </a:xfrm>
              <a:custGeom>
                <a:avLst/>
                <a:gdLst/>
                <a:ahLst/>
                <a:cxnLst>
                  <a:cxn ang="0">
                    <a:pos x="11" y="8"/>
                  </a:cxn>
                  <a:cxn ang="0">
                    <a:pos x="4" y="10"/>
                  </a:cxn>
                  <a:cxn ang="0">
                    <a:pos x="2" y="4"/>
                  </a:cxn>
                  <a:cxn ang="0">
                    <a:pos x="8" y="1"/>
                  </a:cxn>
                  <a:cxn ang="0">
                    <a:pos x="11" y="8"/>
                  </a:cxn>
                </a:cxnLst>
                <a:rect l="0" t="0" r="r" b="b"/>
                <a:pathLst>
                  <a:path w="12" h="11">
                    <a:moveTo>
                      <a:pt x="11" y="8"/>
                    </a:moveTo>
                    <a:cubicBezTo>
                      <a:pt x="10" y="10"/>
                      <a:pt x="7" y="11"/>
                      <a:pt x="4" y="10"/>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071" name="Freeform 895"/>
              <p:cNvSpPr>
                <a:spLocks noEditPoints="1"/>
              </p:cNvSpPr>
              <p:nvPr/>
            </p:nvSpPr>
            <p:spPr bwMode="auto">
              <a:xfrm rot="2624096">
                <a:off x="2014" y="2354"/>
                <a:ext cx="165" cy="301"/>
              </a:xfrm>
              <a:custGeom>
                <a:avLst/>
                <a:gdLst/>
                <a:ahLst/>
                <a:cxnLst>
                  <a:cxn ang="0">
                    <a:pos x="11" y="37"/>
                  </a:cxn>
                  <a:cxn ang="0">
                    <a:pos x="14" y="30"/>
                  </a:cxn>
                  <a:cxn ang="0">
                    <a:pos x="21" y="32"/>
                  </a:cxn>
                  <a:cxn ang="0">
                    <a:pos x="18" y="39"/>
                  </a:cxn>
                  <a:cxn ang="0">
                    <a:pos x="11" y="37"/>
                  </a:cxn>
                  <a:cxn ang="0">
                    <a:pos x="15" y="29"/>
                  </a:cxn>
                  <a:cxn ang="0">
                    <a:pos x="10" y="28"/>
                  </a:cxn>
                  <a:cxn ang="0">
                    <a:pos x="12" y="25"/>
                  </a:cxn>
                  <a:cxn ang="0">
                    <a:pos x="8" y="23"/>
                  </a:cxn>
                  <a:cxn ang="0">
                    <a:pos x="8" y="23"/>
                  </a:cxn>
                  <a:cxn ang="0">
                    <a:pos x="10" y="20"/>
                  </a:cxn>
                  <a:cxn ang="0">
                    <a:pos x="6" y="19"/>
                  </a:cxn>
                  <a:cxn ang="0">
                    <a:pos x="6" y="19"/>
                  </a:cxn>
                  <a:cxn ang="0">
                    <a:pos x="6" y="15"/>
                  </a:cxn>
                  <a:cxn ang="0">
                    <a:pos x="2" y="15"/>
                  </a:cxn>
                  <a:cxn ang="0">
                    <a:pos x="2" y="15"/>
                  </a:cxn>
                  <a:cxn ang="0">
                    <a:pos x="2" y="11"/>
                  </a:cxn>
                  <a:cxn ang="0">
                    <a:pos x="0" y="8"/>
                  </a:cxn>
                  <a:cxn ang="0">
                    <a:pos x="0" y="8"/>
                  </a:cxn>
                  <a:cxn ang="0">
                    <a:pos x="3" y="6"/>
                  </a:cxn>
                  <a:cxn ang="0">
                    <a:pos x="0" y="3"/>
                  </a:cxn>
                  <a:cxn ang="0">
                    <a:pos x="0" y="3"/>
                  </a:cxn>
                  <a:cxn ang="0">
                    <a:pos x="2" y="0"/>
                  </a:cxn>
                  <a:cxn ang="0">
                    <a:pos x="6" y="2"/>
                  </a:cxn>
                  <a:cxn ang="0">
                    <a:pos x="6" y="2"/>
                  </a:cxn>
                  <a:cxn ang="0">
                    <a:pos x="5" y="6"/>
                  </a:cxn>
                  <a:cxn ang="0">
                    <a:pos x="8" y="7"/>
                  </a:cxn>
                  <a:cxn ang="0">
                    <a:pos x="8" y="7"/>
                  </a:cxn>
                  <a:cxn ang="0">
                    <a:pos x="7" y="11"/>
                  </a:cxn>
                </a:cxnLst>
                <a:rect l="0" t="0" r="r" b="b"/>
                <a:pathLst>
                  <a:path w="22" h="40">
                    <a:moveTo>
                      <a:pt x="11" y="37"/>
                    </a:moveTo>
                    <a:cubicBezTo>
                      <a:pt x="10" y="34"/>
                      <a:pt x="12" y="31"/>
                      <a:pt x="14" y="30"/>
                    </a:cubicBezTo>
                    <a:cubicBezTo>
                      <a:pt x="17" y="29"/>
                      <a:pt x="20" y="30"/>
                      <a:pt x="21" y="32"/>
                    </a:cubicBezTo>
                    <a:cubicBezTo>
                      <a:pt x="22" y="35"/>
                      <a:pt x="21" y="38"/>
                      <a:pt x="18" y="39"/>
                    </a:cubicBezTo>
                    <a:cubicBezTo>
                      <a:pt x="16" y="40"/>
                      <a:pt x="13" y="39"/>
                      <a:pt x="11" y="37"/>
                    </a:cubicBezTo>
                    <a:moveTo>
                      <a:pt x="15" y="29"/>
                    </a:moveTo>
                    <a:lnTo>
                      <a:pt x="10" y="28"/>
                    </a:lnTo>
                    <a:lnTo>
                      <a:pt x="12" y="25"/>
                    </a:lnTo>
                    <a:lnTo>
                      <a:pt x="8" y="23"/>
                    </a:lnTo>
                    <a:moveTo>
                      <a:pt x="8" y="23"/>
                    </a:moveTo>
                    <a:lnTo>
                      <a:pt x="10" y="20"/>
                    </a:lnTo>
                    <a:lnTo>
                      <a:pt x="6" y="19"/>
                    </a:lnTo>
                    <a:moveTo>
                      <a:pt x="6" y="19"/>
                    </a:moveTo>
                    <a:lnTo>
                      <a:pt x="6" y="15"/>
                    </a:lnTo>
                    <a:lnTo>
                      <a:pt x="2" y="15"/>
                    </a:lnTo>
                    <a:moveTo>
                      <a:pt x="2" y="15"/>
                    </a:moveTo>
                    <a:lnTo>
                      <a:pt x="2" y="11"/>
                    </a:lnTo>
                    <a:lnTo>
                      <a:pt x="0" y="8"/>
                    </a:lnTo>
                    <a:moveTo>
                      <a:pt x="0" y="8"/>
                    </a:moveTo>
                    <a:lnTo>
                      <a:pt x="3" y="6"/>
                    </a:lnTo>
                    <a:lnTo>
                      <a:pt x="0" y="3"/>
                    </a:lnTo>
                    <a:moveTo>
                      <a:pt x="0" y="3"/>
                    </a:moveTo>
                    <a:lnTo>
                      <a:pt x="2" y="0"/>
                    </a:lnTo>
                    <a:lnTo>
                      <a:pt x="6" y="2"/>
                    </a:lnTo>
                    <a:moveTo>
                      <a:pt x="6" y="2"/>
                    </a:moveTo>
                    <a:lnTo>
                      <a:pt x="5" y="6"/>
                    </a:lnTo>
                    <a:lnTo>
                      <a:pt x="8" y="7"/>
                    </a:lnTo>
                    <a:moveTo>
                      <a:pt x="8" y="7"/>
                    </a:moveTo>
                    <a:lnTo>
                      <a:pt x="7" y="11"/>
                    </a:lnTo>
                  </a:path>
                </a:pathLst>
              </a:custGeom>
              <a:noFill/>
              <a:ln w="12700" cmpd="sng">
                <a:solidFill>
                  <a:srgbClr val="25221E"/>
                </a:solidFill>
                <a:prstDash val="solid"/>
                <a:round/>
                <a:headEnd/>
                <a:tailEnd/>
              </a:ln>
            </p:spPr>
            <p:txBody>
              <a:bodyPr/>
              <a:lstStyle/>
              <a:p>
                <a:endParaRPr lang="pl-PL"/>
              </a:p>
            </p:txBody>
          </p:sp>
          <p:sp>
            <p:nvSpPr>
              <p:cNvPr id="51072" name="Freeform 896"/>
              <p:cNvSpPr>
                <a:spLocks noEditPoints="1"/>
              </p:cNvSpPr>
              <p:nvPr/>
            </p:nvSpPr>
            <p:spPr bwMode="auto">
              <a:xfrm rot="2624096">
                <a:off x="2188" y="2188"/>
                <a:ext cx="384" cy="204"/>
              </a:xfrm>
              <a:custGeom>
                <a:avLst/>
                <a:gdLst/>
                <a:ahLst/>
                <a:cxnLst>
                  <a:cxn ang="0">
                    <a:pos x="47" y="10"/>
                  </a:cxn>
                  <a:cxn ang="0">
                    <a:pos x="41" y="8"/>
                  </a:cxn>
                  <a:cxn ang="0">
                    <a:pos x="43" y="1"/>
                  </a:cxn>
                  <a:cxn ang="0">
                    <a:pos x="50" y="3"/>
                  </a:cxn>
                  <a:cxn ang="0">
                    <a:pos x="47" y="10"/>
                  </a:cxn>
                  <a:cxn ang="0">
                    <a:pos x="40" y="7"/>
                  </a:cxn>
                  <a:cxn ang="0">
                    <a:pos x="40" y="10"/>
                  </a:cxn>
                  <a:cxn ang="0">
                    <a:pos x="36" y="9"/>
                  </a:cxn>
                  <a:cxn ang="0">
                    <a:pos x="34" y="13"/>
                  </a:cxn>
                  <a:cxn ang="0">
                    <a:pos x="34" y="13"/>
                  </a:cxn>
                  <a:cxn ang="0">
                    <a:pos x="31" y="11"/>
                  </a:cxn>
                  <a:cxn ang="0">
                    <a:pos x="29" y="15"/>
                  </a:cxn>
                  <a:cxn ang="0">
                    <a:pos x="29" y="15"/>
                  </a:cxn>
                  <a:cxn ang="0">
                    <a:pos x="26" y="14"/>
                  </a:cxn>
                  <a:cxn ang="0">
                    <a:pos x="24" y="17"/>
                  </a:cxn>
                  <a:cxn ang="0">
                    <a:pos x="24" y="17"/>
                  </a:cxn>
                  <a:cxn ang="0">
                    <a:pos x="20" y="16"/>
                  </a:cxn>
                  <a:cxn ang="0">
                    <a:pos x="19" y="20"/>
                  </a:cxn>
                  <a:cxn ang="0">
                    <a:pos x="19" y="20"/>
                  </a:cxn>
                  <a:cxn ang="0">
                    <a:pos x="15" y="18"/>
                  </a:cxn>
                  <a:cxn ang="0">
                    <a:pos x="14" y="22"/>
                  </a:cxn>
                  <a:cxn ang="0">
                    <a:pos x="14" y="22"/>
                  </a:cxn>
                  <a:cxn ang="0">
                    <a:pos x="10" y="21"/>
                  </a:cxn>
                  <a:cxn ang="0">
                    <a:pos x="9" y="24"/>
                  </a:cxn>
                  <a:cxn ang="0">
                    <a:pos x="9" y="24"/>
                  </a:cxn>
                  <a:cxn ang="0">
                    <a:pos x="5" y="23"/>
                  </a:cxn>
                  <a:cxn ang="0">
                    <a:pos x="4" y="27"/>
                  </a:cxn>
                  <a:cxn ang="0">
                    <a:pos x="4" y="27"/>
                  </a:cxn>
                  <a:cxn ang="0">
                    <a:pos x="0" y="25"/>
                  </a:cxn>
                </a:cxnLst>
                <a:rect l="0" t="0" r="r" b="b"/>
                <a:pathLst>
                  <a:path w="51" h="27">
                    <a:moveTo>
                      <a:pt x="47" y="10"/>
                    </a:moveTo>
                    <a:cubicBezTo>
                      <a:pt x="45" y="11"/>
                      <a:pt x="42" y="10"/>
                      <a:pt x="41" y="8"/>
                    </a:cubicBezTo>
                    <a:cubicBezTo>
                      <a:pt x="40" y="5"/>
                      <a:pt x="41" y="2"/>
                      <a:pt x="43" y="1"/>
                    </a:cubicBezTo>
                    <a:cubicBezTo>
                      <a:pt x="46" y="0"/>
                      <a:pt x="49" y="1"/>
                      <a:pt x="50" y="3"/>
                    </a:cubicBezTo>
                    <a:cubicBezTo>
                      <a:pt x="51" y="6"/>
                      <a:pt x="50" y="9"/>
                      <a:pt x="47" y="10"/>
                    </a:cubicBezTo>
                    <a:moveTo>
                      <a:pt x="40" y="7"/>
                    </a:moveTo>
                    <a:lnTo>
                      <a:pt x="40" y="10"/>
                    </a:lnTo>
                    <a:lnTo>
                      <a:pt x="36" y="9"/>
                    </a:lnTo>
                    <a:lnTo>
                      <a:pt x="34" y="13"/>
                    </a:lnTo>
                    <a:moveTo>
                      <a:pt x="34" y="13"/>
                    </a:moveTo>
                    <a:lnTo>
                      <a:pt x="31" y="11"/>
                    </a:lnTo>
                    <a:lnTo>
                      <a:pt x="29" y="15"/>
                    </a:lnTo>
                    <a:moveTo>
                      <a:pt x="29" y="15"/>
                    </a:moveTo>
                    <a:lnTo>
                      <a:pt x="26" y="14"/>
                    </a:lnTo>
                    <a:lnTo>
                      <a:pt x="24" y="17"/>
                    </a:lnTo>
                    <a:moveTo>
                      <a:pt x="24" y="17"/>
                    </a:moveTo>
                    <a:lnTo>
                      <a:pt x="20" y="16"/>
                    </a:lnTo>
                    <a:lnTo>
                      <a:pt x="19" y="20"/>
                    </a:lnTo>
                    <a:moveTo>
                      <a:pt x="19" y="20"/>
                    </a:moveTo>
                    <a:lnTo>
                      <a:pt x="15" y="18"/>
                    </a:lnTo>
                    <a:lnTo>
                      <a:pt x="14" y="22"/>
                    </a:lnTo>
                    <a:moveTo>
                      <a:pt x="14" y="22"/>
                    </a:moveTo>
                    <a:lnTo>
                      <a:pt x="10" y="21"/>
                    </a:lnTo>
                    <a:lnTo>
                      <a:pt x="9" y="24"/>
                    </a:lnTo>
                    <a:moveTo>
                      <a:pt x="9" y="24"/>
                    </a:moveTo>
                    <a:lnTo>
                      <a:pt x="5" y="23"/>
                    </a:lnTo>
                    <a:lnTo>
                      <a:pt x="4" y="27"/>
                    </a:lnTo>
                    <a:moveTo>
                      <a:pt x="4" y="27"/>
                    </a:moveTo>
                    <a:lnTo>
                      <a:pt x="0" y="25"/>
                    </a:lnTo>
                  </a:path>
                </a:pathLst>
              </a:custGeom>
              <a:noFill/>
              <a:ln w="12700" cmpd="sng">
                <a:solidFill>
                  <a:srgbClr val="25221E"/>
                </a:solidFill>
                <a:prstDash val="solid"/>
                <a:round/>
                <a:headEnd/>
                <a:tailEnd/>
              </a:ln>
            </p:spPr>
            <p:txBody>
              <a:bodyPr/>
              <a:lstStyle/>
              <a:p>
                <a:endParaRPr lang="pl-PL"/>
              </a:p>
            </p:txBody>
          </p:sp>
        </p:grpSp>
        <p:grpSp>
          <p:nvGrpSpPr>
            <p:cNvPr id="29" name="Group 898"/>
            <p:cNvGrpSpPr>
              <a:grpSpLocks/>
            </p:cNvGrpSpPr>
            <p:nvPr/>
          </p:nvGrpSpPr>
          <p:grpSpPr bwMode="auto">
            <a:xfrm rot="5400000">
              <a:off x="1141" y="2226"/>
              <a:ext cx="922" cy="498"/>
              <a:chOff x="1733" y="1785"/>
              <a:chExt cx="1620" cy="874"/>
            </a:xfrm>
          </p:grpSpPr>
          <p:sp>
            <p:nvSpPr>
              <p:cNvPr id="51075" name="AutoShape 899"/>
              <p:cNvSpPr>
                <a:spLocks noChangeArrowheads="1"/>
              </p:cNvSpPr>
              <p:nvPr/>
            </p:nvSpPr>
            <p:spPr bwMode="auto">
              <a:xfrm>
                <a:off x="1746" y="1797"/>
                <a:ext cx="1588" cy="862"/>
              </a:xfrm>
              <a:prstGeom prst="roundRect">
                <a:avLst>
                  <a:gd name="adj" fmla="val 50000"/>
                </a:avLst>
              </a:prstGeom>
              <a:solidFill>
                <a:schemeClr val="bg1"/>
              </a:solidFill>
              <a:ln w="9525">
                <a:noFill/>
                <a:round/>
                <a:headEnd/>
                <a:tailEnd/>
              </a:ln>
              <a:effectLst/>
            </p:spPr>
            <p:txBody>
              <a:bodyPr wrap="none" anchor="ctr"/>
              <a:lstStyle/>
              <a:p>
                <a:endParaRPr lang="pl-PL"/>
              </a:p>
            </p:txBody>
          </p:sp>
          <p:sp>
            <p:nvSpPr>
              <p:cNvPr id="51076" name="Freeform 900"/>
              <p:cNvSpPr>
                <a:spLocks noEditPoints="1"/>
              </p:cNvSpPr>
              <p:nvPr/>
            </p:nvSpPr>
            <p:spPr bwMode="auto">
              <a:xfrm rot="2624096">
                <a:off x="1999" y="2229"/>
                <a:ext cx="113" cy="407"/>
              </a:xfrm>
              <a:custGeom>
                <a:avLst/>
                <a:gdLst/>
                <a:ahLst/>
                <a:cxnLst>
                  <a:cxn ang="0">
                    <a:pos x="4" y="49"/>
                  </a:cxn>
                  <a:cxn ang="0">
                    <a:pos x="9" y="44"/>
                  </a:cxn>
                  <a:cxn ang="0">
                    <a:pos x="14" y="48"/>
                  </a:cxn>
                  <a:cxn ang="0">
                    <a:pos x="10" y="54"/>
                  </a:cxn>
                  <a:cxn ang="0">
                    <a:pos x="4" y="49"/>
                  </a:cxn>
                  <a:cxn ang="0">
                    <a:pos x="10" y="43"/>
                  </a:cxn>
                  <a:cxn ang="0">
                    <a:pos x="7" y="42"/>
                  </a:cxn>
                  <a:cxn ang="0">
                    <a:pos x="10" y="38"/>
                  </a:cxn>
                  <a:cxn ang="0">
                    <a:pos x="7" y="36"/>
                  </a:cxn>
                  <a:cxn ang="0">
                    <a:pos x="7" y="36"/>
                  </a:cxn>
                  <a:cxn ang="0">
                    <a:pos x="9" y="33"/>
                  </a:cxn>
                  <a:cxn ang="0">
                    <a:pos x="6" y="31"/>
                  </a:cxn>
                  <a:cxn ang="0">
                    <a:pos x="6" y="30"/>
                  </a:cxn>
                  <a:cxn ang="0">
                    <a:pos x="8" y="27"/>
                  </a:cxn>
                  <a:cxn ang="0">
                    <a:pos x="5" y="25"/>
                  </a:cxn>
                  <a:cxn ang="0">
                    <a:pos x="5" y="25"/>
                  </a:cxn>
                  <a:cxn ang="0">
                    <a:pos x="8" y="22"/>
                  </a:cxn>
                  <a:cxn ang="0">
                    <a:pos x="5" y="19"/>
                  </a:cxn>
                  <a:cxn ang="0">
                    <a:pos x="4" y="19"/>
                  </a:cxn>
                  <a:cxn ang="0">
                    <a:pos x="7" y="16"/>
                  </a:cxn>
                  <a:cxn ang="0">
                    <a:pos x="4" y="14"/>
                  </a:cxn>
                  <a:cxn ang="0">
                    <a:pos x="4" y="14"/>
                  </a:cxn>
                  <a:cxn ang="0">
                    <a:pos x="6" y="11"/>
                  </a:cxn>
                  <a:cxn ang="0">
                    <a:pos x="3" y="8"/>
                  </a:cxn>
                  <a:cxn ang="0">
                    <a:pos x="3" y="8"/>
                  </a:cxn>
                  <a:cxn ang="0">
                    <a:pos x="4" y="4"/>
                  </a:cxn>
                  <a:cxn ang="0">
                    <a:pos x="0" y="3"/>
                  </a:cxn>
                  <a:cxn ang="0">
                    <a:pos x="0" y="3"/>
                  </a:cxn>
                  <a:cxn ang="0">
                    <a:pos x="1" y="0"/>
                  </a:cxn>
                </a:cxnLst>
                <a:rect l="0" t="0" r="r" b="b"/>
                <a:pathLst>
                  <a:path w="15" h="54">
                    <a:moveTo>
                      <a:pt x="4" y="49"/>
                    </a:moveTo>
                    <a:cubicBezTo>
                      <a:pt x="4" y="47"/>
                      <a:pt x="6" y="44"/>
                      <a:pt x="9" y="44"/>
                    </a:cubicBezTo>
                    <a:cubicBezTo>
                      <a:pt x="12" y="43"/>
                      <a:pt x="14" y="45"/>
                      <a:pt x="14" y="48"/>
                    </a:cubicBezTo>
                    <a:cubicBezTo>
                      <a:pt x="15" y="51"/>
                      <a:pt x="13" y="53"/>
                      <a:pt x="10" y="54"/>
                    </a:cubicBezTo>
                    <a:cubicBezTo>
                      <a:pt x="7" y="54"/>
                      <a:pt x="5" y="52"/>
                      <a:pt x="4" y="49"/>
                    </a:cubicBezTo>
                    <a:moveTo>
                      <a:pt x="10" y="43"/>
                    </a:moveTo>
                    <a:lnTo>
                      <a:pt x="7" y="42"/>
                    </a:lnTo>
                    <a:lnTo>
                      <a:pt x="10" y="38"/>
                    </a:lnTo>
                    <a:lnTo>
                      <a:pt x="7" y="36"/>
                    </a:lnTo>
                    <a:moveTo>
                      <a:pt x="7" y="36"/>
                    </a:moveTo>
                    <a:lnTo>
                      <a:pt x="9" y="33"/>
                    </a:lnTo>
                    <a:lnTo>
                      <a:pt x="6" y="31"/>
                    </a:lnTo>
                    <a:moveTo>
                      <a:pt x="6" y="30"/>
                    </a:moveTo>
                    <a:lnTo>
                      <a:pt x="8" y="27"/>
                    </a:lnTo>
                    <a:lnTo>
                      <a:pt x="5" y="25"/>
                    </a:lnTo>
                    <a:moveTo>
                      <a:pt x="5" y="25"/>
                    </a:moveTo>
                    <a:lnTo>
                      <a:pt x="8" y="22"/>
                    </a:lnTo>
                    <a:lnTo>
                      <a:pt x="5" y="19"/>
                    </a:lnTo>
                    <a:moveTo>
                      <a:pt x="4" y="19"/>
                    </a:moveTo>
                    <a:lnTo>
                      <a:pt x="7" y="16"/>
                    </a:lnTo>
                    <a:lnTo>
                      <a:pt x="4" y="14"/>
                    </a:lnTo>
                    <a:moveTo>
                      <a:pt x="4" y="14"/>
                    </a:moveTo>
                    <a:lnTo>
                      <a:pt x="6" y="11"/>
                    </a:lnTo>
                    <a:lnTo>
                      <a:pt x="3" y="8"/>
                    </a:lnTo>
                    <a:moveTo>
                      <a:pt x="3" y="8"/>
                    </a:moveTo>
                    <a:lnTo>
                      <a:pt x="4" y="4"/>
                    </a:lnTo>
                    <a:lnTo>
                      <a:pt x="0" y="3"/>
                    </a:lnTo>
                    <a:moveTo>
                      <a:pt x="0" y="3"/>
                    </a:moveTo>
                    <a:lnTo>
                      <a:pt x="1" y="0"/>
                    </a:lnTo>
                  </a:path>
                </a:pathLst>
              </a:custGeom>
              <a:noFill/>
              <a:ln w="12700" cmpd="sng">
                <a:solidFill>
                  <a:srgbClr val="25221E"/>
                </a:solidFill>
                <a:prstDash val="solid"/>
                <a:round/>
                <a:headEnd/>
                <a:tailEnd/>
              </a:ln>
            </p:spPr>
            <p:txBody>
              <a:bodyPr/>
              <a:lstStyle/>
              <a:p>
                <a:endParaRPr lang="pl-PL"/>
              </a:p>
            </p:txBody>
          </p:sp>
          <p:sp>
            <p:nvSpPr>
              <p:cNvPr id="51077" name="Freeform 901"/>
              <p:cNvSpPr>
                <a:spLocks noEditPoints="1"/>
              </p:cNvSpPr>
              <p:nvPr/>
            </p:nvSpPr>
            <p:spPr bwMode="auto">
              <a:xfrm rot="2624096">
                <a:off x="1733" y="2132"/>
                <a:ext cx="347" cy="203"/>
              </a:xfrm>
              <a:custGeom>
                <a:avLst/>
                <a:gdLst/>
                <a:ahLst/>
                <a:cxnLst>
                  <a:cxn ang="0">
                    <a:pos x="3" y="17"/>
                  </a:cxn>
                  <a:cxn ang="0">
                    <a:pos x="10" y="18"/>
                  </a:cxn>
                  <a:cxn ang="0">
                    <a:pos x="9" y="25"/>
                  </a:cxn>
                  <a:cxn ang="0">
                    <a:pos x="2" y="24"/>
                  </a:cxn>
                  <a:cxn ang="0">
                    <a:pos x="3" y="17"/>
                  </a:cxn>
                  <a:cxn ang="0">
                    <a:pos x="11" y="17"/>
                  </a:cxn>
                  <a:cxn ang="0">
                    <a:pos x="12" y="15"/>
                  </a:cxn>
                  <a:cxn ang="0">
                    <a:pos x="16" y="16"/>
                  </a:cxn>
                  <a:cxn ang="0">
                    <a:pos x="17" y="12"/>
                  </a:cxn>
                  <a:cxn ang="0">
                    <a:pos x="17" y="12"/>
                  </a:cxn>
                  <a:cxn ang="0">
                    <a:pos x="20" y="13"/>
                  </a:cxn>
                  <a:cxn ang="0">
                    <a:pos x="21" y="9"/>
                  </a:cxn>
                  <a:cxn ang="0">
                    <a:pos x="21" y="9"/>
                  </a:cxn>
                  <a:cxn ang="0">
                    <a:pos x="25" y="10"/>
                  </a:cxn>
                  <a:cxn ang="0">
                    <a:pos x="26" y="6"/>
                  </a:cxn>
                  <a:cxn ang="0">
                    <a:pos x="26" y="6"/>
                  </a:cxn>
                  <a:cxn ang="0">
                    <a:pos x="30" y="7"/>
                  </a:cxn>
                  <a:cxn ang="0">
                    <a:pos x="31" y="3"/>
                  </a:cxn>
                  <a:cxn ang="0">
                    <a:pos x="31" y="3"/>
                  </a:cxn>
                  <a:cxn ang="0">
                    <a:pos x="35" y="4"/>
                  </a:cxn>
                  <a:cxn ang="0">
                    <a:pos x="35" y="0"/>
                  </a:cxn>
                  <a:cxn ang="0">
                    <a:pos x="35" y="0"/>
                  </a:cxn>
                  <a:cxn ang="0">
                    <a:pos x="39" y="1"/>
                  </a:cxn>
                  <a:cxn ang="0">
                    <a:pos x="43" y="0"/>
                  </a:cxn>
                  <a:cxn ang="0">
                    <a:pos x="43" y="0"/>
                  </a:cxn>
                  <a:cxn ang="0">
                    <a:pos x="44" y="4"/>
                  </a:cxn>
                  <a:cxn ang="0">
                    <a:pos x="46" y="7"/>
                  </a:cxn>
                  <a:cxn ang="0">
                    <a:pos x="46" y="7"/>
                  </a:cxn>
                  <a:cxn ang="0">
                    <a:pos x="43" y="10"/>
                  </a:cxn>
                </a:cxnLst>
                <a:rect l="0" t="0" r="r" b="b"/>
                <a:pathLst>
                  <a:path w="46" h="27">
                    <a:moveTo>
                      <a:pt x="3" y="17"/>
                    </a:moveTo>
                    <a:cubicBezTo>
                      <a:pt x="6" y="15"/>
                      <a:pt x="9" y="16"/>
                      <a:pt x="10" y="18"/>
                    </a:cubicBezTo>
                    <a:cubicBezTo>
                      <a:pt x="12" y="20"/>
                      <a:pt x="11" y="24"/>
                      <a:pt x="9" y="25"/>
                    </a:cubicBezTo>
                    <a:cubicBezTo>
                      <a:pt x="6" y="27"/>
                      <a:pt x="3" y="26"/>
                      <a:pt x="2" y="24"/>
                    </a:cubicBezTo>
                    <a:cubicBezTo>
                      <a:pt x="0" y="21"/>
                      <a:pt x="1" y="18"/>
                      <a:pt x="3" y="17"/>
                    </a:cubicBezTo>
                    <a:moveTo>
                      <a:pt x="11" y="17"/>
                    </a:moveTo>
                    <a:lnTo>
                      <a:pt x="12" y="15"/>
                    </a:lnTo>
                    <a:lnTo>
                      <a:pt x="16" y="16"/>
                    </a:lnTo>
                    <a:lnTo>
                      <a:pt x="17" y="12"/>
                    </a:lnTo>
                    <a:moveTo>
                      <a:pt x="17" y="12"/>
                    </a:moveTo>
                    <a:lnTo>
                      <a:pt x="20" y="13"/>
                    </a:lnTo>
                    <a:lnTo>
                      <a:pt x="21" y="9"/>
                    </a:lnTo>
                    <a:moveTo>
                      <a:pt x="21" y="9"/>
                    </a:moveTo>
                    <a:lnTo>
                      <a:pt x="25" y="10"/>
                    </a:lnTo>
                    <a:lnTo>
                      <a:pt x="26" y="6"/>
                    </a:lnTo>
                    <a:moveTo>
                      <a:pt x="26" y="6"/>
                    </a:moveTo>
                    <a:lnTo>
                      <a:pt x="30" y="7"/>
                    </a:lnTo>
                    <a:lnTo>
                      <a:pt x="31" y="3"/>
                    </a:lnTo>
                    <a:moveTo>
                      <a:pt x="31" y="3"/>
                    </a:moveTo>
                    <a:lnTo>
                      <a:pt x="35" y="4"/>
                    </a:lnTo>
                    <a:lnTo>
                      <a:pt x="35" y="0"/>
                    </a:lnTo>
                    <a:moveTo>
                      <a:pt x="35" y="0"/>
                    </a:moveTo>
                    <a:lnTo>
                      <a:pt x="39" y="1"/>
                    </a:lnTo>
                    <a:lnTo>
                      <a:pt x="43" y="0"/>
                    </a:lnTo>
                    <a:moveTo>
                      <a:pt x="43" y="0"/>
                    </a:moveTo>
                    <a:lnTo>
                      <a:pt x="44" y="4"/>
                    </a:lnTo>
                    <a:lnTo>
                      <a:pt x="46" y="7"/>
                    </a:lnTo>
                    <a:moveTo>
                      <a:pt x="46" y="7"/>
                    </a:moveTo>
                    <a:lnTo>
                      <a:pt x="43" y="10"/>
                    </a:lnTo>
                  </a:path>
                </a:pathLst>
              </a:custGeom>
              <a:noFill/>
              <a:ln w="12700" cmpd="sng">
                <a:solidFill>
                  <a:srgbClr val="25221E"/>
                </a:solidFill>
                <a:prstDash val="solid"/>
                <a:round/>
                <a:headEnd/>
                <a:tailEnd/>
              </a:ln>
            </p:spPr>
            <p:txBody>
              <a:bodyPr/>
              <a:lstStyle/>
              <a:p>
                <a:endParaRPr lang="pl-PL"/>
              </a:p>
            </p:txBody>
          </p:sp>
          <p:sp>
            <p:nvSpPr>
              <p:cNvPr id="51078" name="Freeform 902"/>
              <p:cNvSpPr>
                <a:spLocks noEditPoints="1"/>
              </p:cNvSpPr>
              <p:nvPr/>
            </p:nvSpPr>
            <p:spPr bwMode="auto">
              <a:xfrm rot="2624096">
                <a:off x="2253" y="2110"/>
                <a:ext cx="331" cy="204"/>
              </a:xfrm>
              <a:custGeom>
                <a:avLst/>
                <a:gdLst/>
                <a:ahLst/>
                <a:cxnLst>
                  <a:cxn ang="0">
                    <a:pos x="41" y="9"/>
                  </a:cxn>
                  <a:cxn ang="0">
                    <a:pos x="34" y="8"/>
                  </a:cxn>
                  <a:cxn ang="0">
                    <a:pos x="35" y="1"/>
                  </a:cxn>
                  <a:cxn ang="0">
                    <a:pos x="42" y="2"/>
                  </a:cxn>
                  <a:cxn ang="0">
                    <a:pos x="41" y="9"/>
                  </a:cxn>
                  <a:cxn ang="0">
                    <a:pos x="34" y="8"/>
                  </a:cxn>
                  <a:cxn ang="0">
                    <a:pos x="33" y="11"/>
                  </a:cxn>
                  <a:cxn ang="0">
                    <a:pos x="29" y="11"/>
                  </a:cxn>
                  <a:cxn ang="0">
                    <a:pos x="31" y="14"/>
                  </a:cxn>
                  <a:cxn ang="0">
                    <a:pos x="31" y="14"/>
                  </a:cxn>
                  <a:cxn ang="0">
                    <a:pos x="27" y="16"/>
                  </a:cxn>
                  <a:cxn ang="0">
                    <a:pos x="29" y="20"/>
                  </a:cxn>
                  <a:cxn ang="0">
                    <a:pos x="29" y="20"/>
                  </a:cxn>
                  <a:cxn ang="0">
                    <a:pos x="26" y="22"/>
                  </a:cxn>
                  <a:cxn ang="0">
                    <a:pos x="24" y="25"/>
                  </a:cxn>
                  <a:cxn ang="0">
                    <a:pos x="24" y="25"/>
                  </a:cxn>
                  <a:cxn ang="0">
                    <a:pos x="21" y="23"/>
                  </a:cxn>
                  <a:cxn ang="0">
                    <a:pos x="19" y="27"/>
                  </a:cxn>
                  <a:cxn ang="0">
                    <a:pos x="19" y="27"/>
                  </a:cxn>
                  <a:cxn ang="0">
                    <a:pos x="16" y="25"/>
                  </a:cxn>
                  <a:cxn ang="0">
                    <a:pos x="12" y="27"/>
                  </a:cxn>
                  <a:cxn ang="0">
                    <a:pos x="12" y="27"/>
                  </a:cxn>
                  <a:cxn ang="0">
                    <a:pos x="10" y="23"/>
                  </a:cxn>
                  <a:cxn ang="0">
                    <a:pos x="7" y="25"/>
                  </a:cxn>
                  <a:cxn ang="0">
                    <a:pos x="7" y="25"/>
                  </a:cxn>
                  <a:cxn ang="0">
                    <a:pos x="5" y="21"/>
                  </a:cxn>
                  <a:cxn ang="0">
                    <a:pos x="1" y="23"/>
                  </a:cxn>
                  <a:cxn ang="0">
                    <a:pos x="1" y="23"/>
                  </a:cxn>
                  <a:cxn ang="0">
                    <a:pos x="0" y="20"/>
                  </a:cxn>
                </a:cxnLst>
                <a:rect l="0" t="0" r="r" b="b"/>
                <a:pathLst>
                  <a:path w="44" h="27">
                    <a:moveTo>
                      <a:pt x="41" y="9"/>
                    </a:moveTo>
                    <a:cubicBezTo>
                      <a:pt x="39" y="11"/>
                      <a:pt x="36" y="11"/>
                      <a:pt x="34" y="8"/>
                    </a:cubicBezTo>
                    <a:cubicBezTo>
                      <a:pt x="33" y="6"/>
                      <a:pt x="33" y="3"/>
                      <a:pt x="35" y="1"/>
                    </a:cubicBezTo>
                    <a:cubicBezTo>
                      <a:pt x="38" y="0"/>
                      <a:pt x="41" y="0"/>
                      <a:pt x="42" y="2"/>
                    </a:cubicBezTo>
                    <a:cubicBezTo>
                      <a:pt x="44" y="4"/>
                      <a:pt x="44" y="8"/>
                      <a:pt x="41" y="9"/>
                    </a:cubicBezTo>
                    <a:moveTo>
                      <a:pt x="34" y="8"/>
                    </a:moveTo>
                    <a:lnTo>
                      <a:pt x="33" y="11"/>
                    </a:lnTo>
                    <a:lnTo>
                      <a:pt x="29" y="11"/>
                    </a:lnTo>
                    <a:lnTo>
                      <a:pt x="31" y="14"/>
                    </a:lnTo>
                    <a:moveTo>
                      <a:pt x="31" y="14"/>
                    </a:moveTo>
                    <a:lnTo>
                      <a:pt x="27" y="16"/>
                    </a:lnTo>
                    <a:lnTo>
                      <a:pt x="29" y="20"/>
                    </a:lnTo>
                    <a:moveTo>
                      <a:pt x="29" y="20"/>
                    </a:moveTo>
                    <a:lnTo>
                      <a:pt x="26" y="22"/>
                    </a:lnTo>
                    <a:lnTo>
                      <a:pt x="24" y="25"/>
                    </a:lnTo>
                    <a:moveTo>
                      <a:pt x="24" y="25"/>
                    </a:moveTo>
                    <a:lnTo>
                      <a:pt x="21" y="23"/>
                    </a:lnTo>
                    <a:lnTo>
                      <a:pt x="19" y="27"/>
                    </a:lnTo>
                    <a:moveTo>
                      <a:pt x="19" y="27"/>
                    </a:moveTo>
                    <a:lnTo>
                      <a:pt x="16" y="25"/>
                    </a:lnTo>
                    <a:lnTo>
                      <a:pt x="12" y="27"/>
                    </a:lnTo>
                    <a:moveTo>
                      <a:pt x="12" y="27"/>
                    </a:moveTo>
                    <a:lnTo>
                      <a:pt x="10" y="23"/>
                    </a:lnTo>
                    <a:lnTo>
                      <a:pt x="7" y="25"/>
                    </a:lnTo>
                    <a:moveTo>
                      <a:pt x="7" y="25"/>
                    </a:moveTo>
                    <a:lnTo>
                      <a:pt x="5" y="21"/>
                    </a:lnTo>
                    <a:lnTo>
                      <a:pt x="1" y="23"/>
                    </a:lnTo>
                    <a:moveTo>
                      <a:pt x="1" y="23"/>
                    </a:moveTo>
                    <a:lnTo>
                      <a:pt x="0" y="20"/>
                    </a:lnTo>
                  </a:path>
                </a:pathLst>
              </a:custGeom>
              <a:noFill/>
              <a:ln w="12700" cmpd="sng">
                <a:solidFill>
                  <a:srgbClr val="25221E"/>
                </a:solidFill>
                <a:prstDash val="solid"/>
                <a:round/>
                <a:headEnd/>
                <a:tailEnd/>
              </a:ln>
            </p:spPr>
            <p:txBody>
              <a:bodyPr/>
              <a:lstStyle/>
              <a:p>
                <a:endParaRPr lang="pl-PL"/>
              </a:p>
            </p:txBody>
          </p:sp>
          <p:sp>
            <p:nvSpPr>
              <p:cNvPr id="51079" name="Freeform 903"/>
              <p:cNvSpPr>
                <a:spLocks noEditPoints="1"/>
              </p:cNvSpPr>
              <p:nvPr/>
            </p:nvSpPr>
            <p:spPr bwMode="auto">
              <a:xfrm rot="2624096">
                <a:off x="1831" y="1975"/>
                <a:ext cx="377" cy="128"/>
              </a:xfrm>
              <a:custGeom>
                <a:avLst/>
                <a:gdLst/>
                <a:ahLst/>
                <a:cxnLst>
                  <a:cxn ang="0">
                    <a:pos x="6" y="1"/>
                  </a:cxn>
                  <a:cxn ang="0">
                    <a:pos x="10" y="6"/>
                  </a:cxn>
                  <a:cxn ang="0">
                    <a:pos x="5" y="11"/>
                  </a:cxn>
                  <a:cxn ang="0">
                    <a:pos x="0" y="5"/>
                  </a:cxn>
                  <a:cxn ang="0">
                    <a:pos x="6" y="1"/>
                  </a:cxn>
                  <a:cxn ang="0">
                    <a:pos x="10" y="8"/>
                  </a:cxn>
                  <a:cxn ang="0">
                    <a:pos x="14" y="6"/>
                  </a:cxn>
                  <a:cxn ang="0">
                    <a:pos x="16" y="9"/>
                  </a:cxn>
                  <a:cxn ang="0">
                    <a:pos x="17" y="6"/>
                  </a:cxn>
                  <a:cxn ang="0">
                    <a:pos x="17" y="6"/>
                  </a:cxn>
                  <a:cxn ang="0">
                    <a:pos x="21" y="7"/>
                  </a:cxn>
                  <a:cxn ang="0">
                    <a:pos x="22" y="3"/>
                  </a:cxn>
                  <a:cxn ang="0">
                    <a:pos x="22" y="3"/>
                  </a:cxn>
                  <a:cxn ang="0">
                    <a:pos x="25" y="4"/>
                  </a:cxn>
                  <a:cxn ang="0">
                    <a:pos x="29" y="3"/>
                  </a:cxn>
                  <a:cxn ang="0">
                    <a:pos x="29" y="3"/>
                  </a:cxn>
                  <a:cxn ang="0">
                    <a:pos x="30" y="7"/>
                  </a:cxn>
                  <a:cxn ang="0">
                    <a:pos x="34" y="5"/>
                  </a:cxn>
                  <a:cxn ang="0">
                    <a:pos x="34" y="5"/>
                  </a:cxn>
                  <a:cxn ang="0">
                    <a:pos x="35" y="9"/>
                  </a:cxn>
                  <a:cxn ang="0">
                    <a:pos x="39" y="8"/>
                  </a:cxn>
                  <a:cxn ang="0">
                    <a:pos x="39" y="8"/>
                  </a:cxn>
                  <a:cxn ang="0">
                    <a:pos x="40" y="12"/>
                  </a:cxn>
                  <a:cxn ang="0">
                    <a:pos x="44" y="11"/>
                  </a:cxn>
                  <a:cxn ang="0">
                    <a:pos x="44" y="11"/>
                  </a:cxn>
                  <a:cxn ang="0">
                    <a:pos x="45" y="14"/>
                  </a:cxn>
                  <a:cxn ang="0">
                    <a:pos x="49" y="13"/>
                  </a:cxn>
                  <a:cxn ang="0">
                    <a:pos x="49" y="13"/>
                  </a:cxn>
                  <a:cxn ang="0">
                    <a:pos x="50" y="17"/>
                  </a:cxn>
                </a:cxnLst>
                <a:rect l="0" t="0" r="r" b="b"/>
                <a:pathLst>
                  <a:path w="50" h="17">
                    <a:moveTo>
                      <a:pt x="6" y="1"/>
                    </a:moveTo>
                    <a:cubicBezTo>
                      <a:pt x="9" y="1"/>
                      <a:pt x="11" y="4"/>
                      <a:pt x="10" y="6"/>
                    </a:cubicBezTo>
                    <a:cubicBezTo>
                      <a:pt x="10" y="9"/>
                      <a:pt x="7" y="11"/>
                      <a:pt x="5" y="11"/>
                    </a:cubicBezTo>
                    <a:cubicBezTo>
                      <a:pt x="2" y="10"/>
                      <a:pt x="0" y="8"/>
                      <a:pt x="0" y="5"/>
                    </a:cubicBezTo>
                    <a:cubicBezTo>
                      <a:pt x="1" y="2"/>
                      <a:pt x="3" y="0"/>
                      <a:pt x="6" y="1"/>
                    </a:cubicBezTo>
                    <a:moveTo>
                      <a:pt x="10" y="8"/>
                    </a:moveTo>
                    <a:lnTo>
                      <a:pt x="14" y="6"/>
                    </a:lnTo>
                    <a:lnTo>
                      <a:pt x="16" y="9"/>
                    </a:lnTo>
                    <a:lnTo>
                      <a:pt x="17" y="6"/>
                    </a:lnTo>
                    <a:moveTo>
                      <a:pt x="17" y="6"/>
                    </a:moveTo>
                    <a:lnTo>
                      <a:pt x="21" y="7"/>
                    </a:lnTo>
                    <a:lnTo>
                      <a:pt x="22" y="3"/>
                    </a:lnTo>
                    <a:moveTo>
                      <a:pt x="22" y="3"/>
                    </a:moveTo>
                    <a:lnTo>
                      <a:pt x="25" y="4"/>
                    </a:lnTo>
                    <a:lnTo>
                      <a:pt x="29" y="3"/>
                    </a:lnTo>
                    <a:moveTo>
                      <a:pt x="29" y="3"/>
                    </a:moveTo>
                    <a:lnTo>
                      <a:pt x="30" y="7"/>
                    </a:lnTo>
                    <a:lnTo>
                      <a:pt x="34" y="5"/>
                    </a:lnTo>
                    <a:moveTo>
                      <a:pt x="34" y="5"/>
                    </a:moveTo>
                    <a:lnTo>
                      <a:pt x="35" y="9"/>
                    </a:lnTo>
                    <a:lnTo>
                      <a:pt x="39" y="8"/>
                    </a:lnTo>
                    <a:moveTo>
                      <a:pt x="39" y="8"/>
                    </a:moveTo>
                    <a:lnTo>
                      <a:pt x="40" y="12"/>
                    </a:lnTo>
                    <a:lnTo>
                      <a:pt x="44" y="11"/>
                    </a:lnTo>
                    <a:moveTo>
                      <a:pt x="44" y="11"/>
                    </a:moveTo>
                    <a:lnTo>
                      <a:pt x="45" y="14"/>
                    </a:lnTo>
                    <a:lnTo>
                      <a:pt x="49" y="13"/>
                    </a:lnTo>
                    <a:moveTo>
                      <a:pt x="49" y="13"/>
                    </a:moveTo>
                    <a:lnTo>
                      <a:pt x="50" y="17"/>
                    </a:lnTo>
                  </a:path>
                </a:pathLst>
              </a:custGeom>
              <a:noFill/>
              <a:ln w="12700" cmpd="sng">
                <a:solidFill>
                  <a:srgbClr val="25221E"/>
                </a:solidFill>
                <a:prstDash val="solid"/>
                <a:round/>
                <a:headEnd/>
                <a:tailEnd/>
              </a:ln>
            </p:spPr>
            <p:txBody>
              <a:bodyPr/>
              <a:lstStyle/>
              <a:p>
                <a:endParaRPr lang="pl-PL"/>
              </a:p>
            </p:txBody>
          </p:sp>
          <p:sp>
            <p:nvSpPr>
              <p:cNvPr id="51080" name="Freeform 904"/>
              <p:cNvSpPr>
                <a:spLocks noEditPoints="1"/>
              </p:cNvSpPr>
              <p:nvPr/>
            </p:nvSpPr>
            <p:spPr bwMode="auto">
              <a:xfrm rot="2624096">
                <a:off x="1763" y="2169"/>
                <a:ext cx="242" cy="242"/>
              </a:xfrm>
              <a:custGeom>
                <a:avLst/>
                <a:gdLst/>
                <a:ahLst/>
                <a:cxnLst>
                  <a:cxn ang="0">
                    <a:pos x="2" y="22"/>
                  </a:cxn>
                  <a:cxn ang="0">
                    <a:pos x="9" y="22"/>
                  </a:cxn>
                  <a:cxn ang="0">
                    <a:pos x="9" y="30"/>
                  </a:cxn>
                  <a:cxn ang="0">
                    <a:pos x="2" y="30"/>
                  </a:cxn>
                  <a:cxn ang="0">
                    <a:pos x="2" y="22"/>
                  </a:cxn>
                  <a:cxn ang="0">
                    <a:pos x="11" y="23"/>
                  </a:cxn>
                  <a:cxn ang="0">
                    <a:pos x="11" y="20"/>
                  </a:cxn>
                  <a:cxn ang="0">
                    <a:pos x="15" y="20"/>
                  </a:cxn>
                  <a:cxn ang="0">
                    <a:pos x="13" y="17"/>
                  </a:cxn>
                  <a:cxn ang="0">
                    <a:pos x="13" y="17"/>
                  </a:cxn>
                  <a:cxn ang="0">
                    <a:pos x="16" y="14"/>
                  </a:cxn>
                  <a:cxn ang="0">
                    <a:pos x="13" y="11"/>
                  </a:cxn>
                  <a:cxn ang="0">
                    <a:pos x="13" y="11"/>
                  </a:cxn>
                  <a:cxn ang="0">
                    <a:pos x="16" y="9"/>
                  </a:cxn>
                  <a:cxn ang="0">
                    <a:pos x="17" y="5"/>
                  </a:cxn>
                  <a:cxn ang="0">
                    <a:pos x="17" y="5"/>
                  </a:cxn>
                  <a:cxn ang="0">
                    <a:pos x="21" y="6"/>
                  </a:cxn>
                  <a:cxn ang="0">
                    <a:pos x="22" y="3"/>
                  </a:cxn>
                  <a:cxn ang="0">
                    <a:pos x="22" y="3"/>
                  </a:cxn>
                  <a:cxn ang="0">
                    <a:pos x="26" y="4"/>
                  </a:cxn>
                  <a:cxn ang="0">
                    <a:pos x="27" y="0"/>
                  </a:cxn>
                  <a:cxn ang="0">
                    <a:pos x="27" y="0"/>
                  </a:cxn>
                  <a:cxn ang="0">
                    <a:pos x="31" y="1"/>
                  </a:cxn>
                  <a:cxn ang="0">
                    <a:pos x="32" y="4"/>
                  </a:cxn>
                  <a:cxn ang="0">
                    <a:pos x="32" y="4"/>
                  </a:cxn>
                  <a:cxn ang="0">
                    <a:pos x="29" y="6"/>
                  </a:cxn>
                  <a:cxn ang="0">
                    <a:pos x="30" y="10"/>
                  </a:cxn>
                  <a:cxn ang="0">
                    <a:pos x="30" y="10"/>
                  </a:cxn>
                  <a:cxn ang="0">
                    <a:pos x="27" y="12"/>
                  </a:cxn>
                </a:cxnLst>
                <a:rect l="0" t="0" r="r" b="b"/>
                <a:pathLst>
                  <a:path w="32" h="32">
                    <a:moveTo>
                      <a:pt x="2" y="22"/>
                    </a:moveTo>
                    <a:cubicBezTo>
                      <a:pt x="4" y="20"/>
                      <a:pt x="7" y="20"/>
                      <a:pt x="9" y="22"/>
                    </a:cubicBezTo>
                    <a:cubicBezTo>
                      <a:pt x="11" y="24"/>
                      <a:pt x="11" y="28"/>
                      <a:pt x="9" y="30"/>
                    </a:cubicBezTo>
                    <a:cubicBezTo>
                      <a:pt x="7" y="32"/>
                      <a:pt x="4" y="32"/>
                      <a:pt x="2" y="30"/>
                    </a:cubicBezTo>
                    <a:cubicBezTo>
                      <a:pt x="0" y="28"/>
                      <a:pt x="0" y="24"/>
                      <a:pt x="2" y="22"/>
                    </a:cubicBezTo>
                    <a:moveTo>
                      <a:pt x="11" y="23"/>
                    </a:moveTo>
                    <a:lnTo>
                      <a:pt x="11" y="20"/>
                    </a:lnTo>
                    <a:lnTo>
                      <a:pt x="15" y="20"/>
                    </a:lnTo>
                    <a:lnTo>
                      <a:pt x="13" y="17"/>
                    </a:lnTo>
                    <a:moveTo>
                      <a:pt x="13" y="17"/>
                    </a:moveTo>
                    <a:lnTo>
                      <a:pt x="16" y="14"/>
                    </a:lnTo>
                    <a:lnTo>
                      <a:pt x="13" y="11"/>
                    </a:lnTo>
                    <a:moveTo>
                      <a:pt x="13" y="11"/>
                    </a:moveTo>
                    <a:lnTo>
                      <a:pt x="16" y="9"/>
                    </a:lnTo>
                    <a:lnTo>
                      <a:pt x="17" y="5"/>
                    </a:lnTo>
                    <a:moveTo>
                      <a:pt x="17" y="5"/>
                    </a:moveTo>
                    <a:lnTo>
                      <a:pt x="21" y="6"/>
                    </a:lnTo>
                    <a:lnTo>
                      <a:pt x="22" y="3"/>
                    </a:lnTo>
                    <a:moveTo>
                      <a:pt x="22" y="3"/>
                    </a:moveTo>
                    <a:lnTo>
                      <a:pt x="26" y="4"/>
                    </a:lnTo>
                    <a:lnTo>
                      <a:pt x="27" y="0"/>
                    </a:lnTo>
                    <a:moveTo>
                      <a:pt x="27" y="0"/>
                    </a:moveTo>
                    <a:lnTo>
                      <a:pt x="31" y="1"/>
                    </a:lnTo>
                    <a:lnTo>
                      <a:pt x="32" y="4"/>
                    </a:lnTo>
                    <a:moveTo>
                      <a:pt x="32" y="4"/>
                    </a:moveTo>
                    <a:lnTo>
                      <a:pt x="29" y="6"/>
                    </a:lnTo>
                    <a:lnTo>
                      <a:pt x="30" y="10"/>
                    </a:lnTo>
                    <a:moveTo>
                      <a:pt x="30" y="10"/>
                    </a:moveTo>
                    <a:lnTo>
                      <a:pt x="27" y="12"/>
                    </a:lnTo>
                  </a:path>
                </a:pathLst>
              </a:custGeom>
              <a:noFill/>
              <a:ln w="12700" cmpd="sng">
                <a:solidFill>
                  <a:srgbClr val="25221E"/>
                </a:solidFill>
                <a:prstDash val="solid"/>
                <a:round/>
                <a:headEnd/>
                <a:tailEnd/>
              </a:ln>
            </p:spPr>
            <p:txBody>
              <a:bodyPr/>
              <a:lstStyle/>
              <a:p>
                <a:endParaRPr lang="pl-PL"/>
              </a:p>
            </p:txBody>
          </p:sp>
          <p:sp>
            <p:nvSpPr>
              <p:cNvPr id="51081" name="Freeform 905"/>
              <p:cNvSpPr>
                <a:spLocks noEditPoints="1"/>
              </p:cNvSpPr>
              <p:nvPr/>
            </p:nvSpPr>
            <p:spPr bwMode="auto">
              <a:xfrm rot="2624096">
                <a:off x="2294" y="1887"/>
                <a:ext cx="83" cy="377"/>
              </a:xfrm>
              <a:custGeom>
                <a:avLst/>
                <a:gdLst/>
                <a:ahLst/>
                <a:cxnLst>
                  <a:cxn ang="0">
                    <a:pos x="10" y="5"/>
                  </a:cxn>
                  <a:cxn ang="0">
                    <a:pos x="5" y="10"/>
                  </a:cxn>
                  <a:cxn ang="0">
                    <a:pos x="0" y="5"/>
                  </a:cxn>
                  <a:cxn ang="0">
                    <a:pos x="5" y="0"/>
                  </a:cxn>
                  <a:cxn ang="0">
                    <a:pos x="10" y="5"/>
                  </a:cxn>
                  <a:cxn ang="0">
                    <a:pos x="4" y="11"/>
                  </a:cxn>
                  <a:cxn ang="0">
                    <a:pos x="7" y="12"/>
                  </a:cxn>
                  <a:cxn ang="0">
                    <a:pos x="4" y="15"/>
                  </a:cxn>
                  <a:cxn ang="0">
                    <a:pos x="7" y="18"/>
                  </a:cxn>
                  <a:cxn ang="0">
                    <a:pos x="7" y="18"/>
                  </a:cxn>
                  <a:cxn ang="0">
                    <a:pos x="4" y="21"/>
                  </a:cxn>
                  <a:cxn ang="0">
                    <a:pos x="7" y="23"/>
                  </a:cxn>
                  <a:cxn ang="0">
                    <a:pos x="7" y="24"/>
                  </a:cxn>
                  <a:cxn ang="0">
                    <a:pos x="4" y="26"/>
                  </a:cxn>
                  <a:cxn ang="0">
                    <a:pos x="7" y="29"/>
                  </a:cxn>
                  <a:cxn ang="0">
                    <a:pos x="7" y="29"/>
                  </a:cxn>
                  <a:cxn ang="0">
                    <a:pos x="4" y="30"/>
                  </a:cxn>
                  <a:cxn ang="0">
                    <a:pos x="5" y="34"/>
                  </a:cxn>
                  <a:cxn ang="0">
                    <a:pos x="5" y="34"/>
                  </a:cxn>
                  <a:cxn ang="0">
                    <a:pos x="1" y="35"/>
                  </a:cxn>
                  <a:cxn ang="0">
                    <a:pos x="2" y="39"/>
                  </a:cxn>
                  <a:cxn ang="0">
                    <a:pos x="2" y="39"/>
                  </a:cxn>
                  <a:cxn ang="0">
                    <a:pos x="1" y="43"/>
                  </a:cxn>
                  <a:cxn ang="0">
                    <a:pos x="4" y="44"/>
                  </a:cxn>
                  <a:cxn ang="0">
                    <a:pos x="4" y="44"/>
                  </a:cxn>
                  <a:cxn ang="0">
                    <a:pos x="6" y="47"/>
                  </a:cxn>
                  <a:cxn ang="0">
                    <a:pos x="10" y="46"/>
                  </a:cxn>
                  <a:cxn ang="0">
                    <a:pos x="10" y="46"/>
                  </a:cxn>
                  <a:cxn ang="0">
                    <a:pos x="11" y="50"/>
                  </a:cxn>
                </a:cxnLst>
                <a:rect l="0" t="0" r="r" b="b"/>
                <a:pathLst>
                  <a:path w="11" h="50">
                    <a:moveTo>
                      <a:pt x="10" y="5"/>
                    </a:moveTo>
                    <a:cubicBezTo>
                      <a:pt x="10" y="8"/>
                      <a:pt x="8" y="10"/>
                      <a:pt x="5" y="10"/>
                    </a:cubicBezTo>
                    <a:cubicBezTo>
                      <a:pt x="2" y="10"/>
                      <a:pt x="0" y="8"/>
                      <a:pt x="0" y="5"/>
                    </a:cubicBezTo>
                    <a:cubicBezTo>
                      <a:pt x="0" y="2"/>
                      <a:pt x="2" y="0"/>
                      <a:pt x="5" y="0"/>
                    </a:cubicBezTo>
                    <a:cubicBezTo>
                      <a:pt x="8" y="0"/>
                      <a:pt x="10" y="2"/>
                      <a:pt x="10" y="5"/>
                    </a:cubicBezTo>
                    <a:moveTo>
                      <a:pt x="4" y="11"/>
                    </a:moveTo>
                    <a:lnTo>
                      <a:pt x="7" y="12"/>
                    </a:lnTo>
                    <a:lnTo>
                      <a:pt x="4" y="15"/>
                    </a:lnTo>
                    <a:lnTo>
                      <a:pt x="7" y="18"/>
                    </a:lnTo>
                    <a:moveTo>
                      <a:pt x="7" y="18"/>
                    </a:moveTo>
                    <a:lnTo>
                      <a:pt x="4" y="21"/>
                    </a:lnTo>
                    <a:lnTo>
                      <a:pt x="7" y="23"/>
                    </a:lnTo>
                    <a:moveTo>
                      <a:pt x="7" y="24"/>
                    </a:moveTo>
                    <a:lnTo>
                      <a:pt x="4" y="26"/>
                    </a:lnTo>
                    <a:lnTo>
                      <a:pt x="7" y="29"/>
                    </a:lnTo>
                    <a:moveTo>
                      <a:pt x="7" y="29"/>
                    </a:moveTo>
                    <a:lnTo>
                      <a:pt x="4" y="30"/>
                    </a:lnTo>
                    <a:lnTo>
                      <a:pt x="5" y="34"/>
                    </a:lnTo>
                    <a:moveTo>
                      <a:pt x="5" y="34"/>
                    </a:moveTo>
                    <a:lnTo>
                      <a:pt x="1" y="35"/>
                    </a:lnTo>
                    <a:lnTo>
                      <a:pt x="2" y="39"/>
                    </a:lnTo>
                    <a:moveTo>
                      <a:pt x="2" y="39"/>
                    </a:moveTo>
                    <a:lnTo>
                      <a:pt x="1" y="43"/>
                    </a:lnTo>
                    <a:lnTo>
                      <a:pt x="4" y="44"/>
                    </a:lnTo>
                    <a:moveTo>
                      <a:pt x="4" y="44"/>
                    </a:moveTo>
                    <a:lnTo>
                      <a:pt x="6" y="47"/>
                    </a:lnTo>
                    <a:lnTo>
                      <a:pt x="10" y="46"/>
                    </a:lnTo>
                    <a:moveTo>
                      <a:pt x="10" y="46"/>
                    </a:moveTo>
                    <a:lnTo>
                      <a:pt x="11" y="50"/>
                    </a:lnTo>
                  </a:path>
                </a:pathLst>
              </a:custGeom>
              <a:noFill/>
              <a:ln w="12700" cmpd="sng">
                <a:solidFill>
                  <a:srgbClr val="25221E"/>
                </a:solidFill>
                <a:prstDash val="solid"/>
                <a:round/>
                <a:headEnd/>
                <a:tailEnd/>
              </a:ln>
            </p:spPr>
            <p:txBody>
              <a:bodyPr/>
              <a:lstStyle/>
              <a:p>
                <a:endParaRPr lang="pl-PL"/>
              </a:p>
            </p:txBody>
          </p:sp>
          <p:sp>
            <p:nvSpPr>
              <p:cNvPr id="51082" name="Freeform 906"/>
              <p:cNvSpPr>
                <a:spLocks noEditPoints="1"/>
              </p:cNvSpPr>
              <p:nvPr/>
            </p:nvSpPr>
            <p:spPr bwMode="auto">
              <a:xfrm rot="2624096">
                <a:off x="2027" y="2312"/>
                <a:ext cx="287" cy="316"/>
              </a:xfrm>
              <a:custGeom>
                <a:avLst/>
                <a:gdLst/>
                <a:ahLst/>
                <a:cxnLst>
                  <a:cxn ang="0">
                    <a:pos x="28" y="40"/>
                  </a:cxn>
                  <a:cxn ang="0">
                    <a:pos x="29" y="33"/>
                  </a:cxn>
                  <a:cxn ang="0">
                    <a:pos x="36" y="33"/>
                  </a:cxn>
                  <a:cxn ang="0">
                    <a:pos x="36" y="40"/>
                  </a:cxn>
                  <a:cxn ang="0">
                    <a:pos x="28" y="40"/>
                  </a:cxn>
                  <a:cxn ang="0">
                    <a:pos x="29" y="32"/>
                  </a:cxn>
                  <a:cxn ang="0">
                    <a:pos x="25" y="32"/>
                  </a:cxn>
                  <a:cxn ang="0">
                    <a:pos x="25" y="28"/>
                  </a:cxn>
                  <a:cxn ang="0">
                    <a:pos x="22" y="28"/>
                  </a:cxn>
                  <a:cxn ang="0">
                    <a:pos x="21" y="28"/>
                  </a:cxn>
                  <a:cxn ang="0">
                    <a:pos x="22" y="24"/>
                  </a:cxn>
                  <a:cxn ang="0">
                    <a:pos x="18" y="24"/>
                  </a:cxn>
                  <a:cxn ang="0">
                    <a:pos x="18" y="24"/>
                  </a:cxn>
                  <a:cxn ang="0">
                    <a:pos x="18" y="20"/>
                  </a:cxn>
                  <a:cxn ang="0">
                    <a:pos x="14" y="20"/>
                  </a:cxn>
                  <a:cxn ang="0">
                    <a:pos x="14" y="19"/>
                  </a:cxn>
                  <a:cxn ang="0">
                    <a:pos x="16" y="16"/>
                  </a:cxn>
                  <a:cxn ang="0">
                    <a:pos x="13" y="14"/>
                  </a:cxn>
                  <a:cxn ang="0">
                    <a:pos x="13" y="14"/>
                  </a:cxn>
                  <a:cxn ang="0">
                    <a:pos x="15" y="11"/>
                  </a:cxn>
                  <a:cxn ang="0">
                    <a:pos x="12" y="9"/>
                  </a:cxn>
                  <a:cxn ang="0">
                    <a:pos x="12" y="9"/>
                  </a:cxn>
                  <a:cxn ang="0">
                    <a:pos x="11" y="5"/>
                  </a:cxn>
                  <a:cxn ang="0">
                    <a:pos x="7" y="6"/>
                  </a:cxn>
                  <a:cxn ang="0">
                    <a:pos x="7" y="6"/>
                  </a:cxn>
                  <a:cxn ang="0">
                    <a:pos x="6" y="2"/>
                  </a:cxn>
                  <a:cxn ang="0">
                    <a:pos x="2" y="4"/>
                  </a:cxn>
                  <a:cxn ang="0">
                    <a:pos x="2" y="4"/>
                  </a:cxn>
                  <a:cxn ang="0">
                    <a:pos x="0" y="0"/>
                  </a:cxn>
                </a:cxnLst>
                <a:rect l="0" t="0" r="r" b="b"/>
                <a:pathLst>
                  <a:path w="38" h="42">
                    <a:moveTo>
                      <a:pt x="28" y="40"/>
                    </a:moveTo>
                    <a:cubicBezTo>
                      <a:pt x="26" y="38"/>
                      <a:pt x="27" y="35"/>
                      <a:pt x="29" y="33"/>
                    </a:cubicBezTo>
                    <a:cubicBezTo>
                      <a:pt x="31" y="31"/>
                      <a:pt x="34" y="31"/>
                      <a:pt x="36" y="33"/>
                    </a:cubicBezTo>
                    <a:cubicBezTo>
                      <a:pt x="38" y="35"/>
                      <a:pt x="38" y="39"/>
                      <a:pt x="36" y="40"/>
                    </a:cubicBezTo>
                    <a:cubicBezTo>
                      <a:pt x="33" y="42"/>
                      <a:pt x="30" y="42"/>
                      <a:pt x="28" y="40"/>
                    </a:cubicBezTo>
                    <a:moveTo>
                      <a:pt x="29" y="32"/>
                    </a:moveTo>
                    <a:lnTo>
                      <a:pt x="25" y="32"/>
                    </a:lnTo>
                    <a:lnTo>
                      <a:pt x="25" y="28"/>
                    </a:lnTo>
                    <a:lnTo>
                      <a:pt x="22" y="28"/>
                    </a:lnTo>
                    <a:moveTo>
                      <a:pt x="21" y="28"/>
                    </a:moveTo>
                    <a:lnTo>
                      <a:pt x="22" y="24"/>
                    </a:lnTo>
                    <a:lnTo>
                      <a:pt x="18" y="24"/>
                    </a:lnTo>
                    <a:moveTo>
                      <a:pt x="18" y="24"/>
                    </a:moveTo>
                    <a:lnTo>
                      <a:pt x="18" y="20"/>
                    </a:lnTo>
                    <a:lnTo>
                      <a:pt x="14" y="20"/>
                    </a:lnTo>
                    <a:moveTo>
                      <a:pt x="14" y="19"/>
                    </a:moveTo>
                    <a:lnTo>
                      <a:pt x="16" y="16"/>
                    </a:lnTo>
                    <a:lnTo>
                      <a:pt x="13" y="14"/>
                    </a:lnTo>
                    <a:moveTo>
                      <a:pt x="13" y="14"/>
                    </a:moveTo>
                    <a:lnTo>
                      <a:pt x="15" y="11"/>
                    </a:lnTo>
                    <a:lnTo>
                      <a:pt x="12" y="9"/>
                    </a:lnTo>
                    <a:moveTo>
                      <a:pt x="12" y="9"/>
                    </a:moveTo>
                    <a:lnTo>
                      <a:pt x="11" y="5"/>
                    </a:lnTo>
                    <a:lnTo>
                      <a:pt x="7" y="6"/>
                    </a:lnTo>
                    <a:moveTo>
                      <a:pt x="7" y="6"/>
                    </a:moveTo>
                    <a:lnTo>
                      <a:pt x="6" y="2"/>
                    </a:lnTo>
                    <a:lnTo>
                      <a:pt x="2" y="4"/>
                    </a:lnTo>
                    <a:moveTo>
                      <a:pt x="2" y="4"/>
                    </a:moveTo>
                    <a:lnTo>
                      <a:pt x="0" y="0"/>
                    </a:lnTo>
                  </a:path>
                </a:pathLst>
              </a:custGeom>
              <a:noFill/>
              <a:ln w="12700" cmpd="sng">
                <a:solidFill>
                  <a:srgbClr val="25221E"/>
                </a:solidFill>
                <a:prstDash val="solid"/>
                <a:round/>
                <a:headEnd/>
                <a:tailEnd/>
              </a:ln>
            </p:spPr>
            <p:txBody>
              <a:bodyPr/>
              <a:lstStyle/>
              <a:p>
                <a:endParaRPr lang="pl-PL"/>
              </a:p>
            </p:txBody>
          </p:sp>
          <p:sp>
            <p:nvSpPr>
              <p:cNvPr id="51083" name="Freeform 907"/>
              <p:cNvSpPr>
                <a:spLocks noEditPoints="1"/>
              </p:cNvSpPr>
              <p:nvPr/>
            </p:nvSpPr>
            <p:spPr bwMode="auto">
              <a:xfrm rot="2624096">
                <a:off x="1757" y="2032"/>
                <a:ext cx="279" cy="174"/>
              </a:xfrm>
              <a:custGeom>
                <a:avLst/>
                <a:gdLst/>
                <a:ahLst/>
                <a:cxnLst>
                  <a:cxn ang="0">
                    <a:pos x="3" y="13"/>
                  </a:cxn>
                  <a:cxn ang="0">
                    <a:pos x="10" y="15"/>
                  </a:cxn>
                  <a:cxn ang="0">
                    <a:pos x="9" y="22"/>
                  </a:cxn>
                  <a:cxn ang="0">
                    <a:pos x="2" y="21"/>
                  </a:cxn>
                  <a:cxn ang="0">
                    <a:pos x="3" y="13"/>
                  </a:cxn>
                  <a:cxn ang="0">
                    <a:pos x="11" y="15"/>
                  </a:cxn>
                  <a:cxn ang="0">
                    <a:pos x="11" y="12"/>
                  </a:cxn>
                  <a:cxn ang="0">
                    <a:pos x="15" y="13"/>
                  </a:cxn>
                  <a:cxn ang="0">
                    <a:pos x="16" y="9"/>
                  </a:cxn>
                  <a:cxn ang="0">
                    <a:pos x="16" y="9"/>
                  </a:cxn>
                  <a:cxn ang="0">
                    <a:pos x="20" y="9"/>
                  </a:cxn>
                  <a:cxn ang="0">
                    <a:pos x="23" y="7"/>
                  </a:cxn>
                  <a:cxn ang="0">
                    <a:pos x="23" y="7"/>
                  </a:cxn>
                  <a:cxn ang="0">
                    <a:pos x="25" y="10"/>
                  </a:cxn>
                  <a:cxn ang="0">
                    <a:pos x="29" y="8"/>
                  </a:cxn>
                  <a:cxn ang="0">
                    <a:pos x="29" y="8"/>
                  </a:cxn>
                  <a:cxn ang="0">
                    <a:pos x="31" y="12"/>
                  </a:cxn>
                  <a:cxn ang="0">
                    <a:pos x="32" y="8"/>
                  </a:cxn>
                  <a:cxn ang="0">
                    <a:pos x="32" y="8"/>
                  </a:cxn>
                  <a:cxn ang="0">
                    <a:pos x="36" y="9"/>
                  </a:cxn>
                  <a:cxn ang="0">
                    <a:pos x="37" y="4"/>
                  </a:cxn>
                  <a:cxn ang="0">
                    <a:pos x="37" y="5"/>
                  </a:cxn>
                  <a:cxn ang="0">
                    <a:pos x="34" y="1"/>
                  </a:cxn>
                  <a:cxn ang="0">
                    <a:pos x="31" y="4"/>
                  </a:cxn>
                  <a:cxn ang="0">
                    <a:pos x="31" y="4"/>
                  </a:cxn>
                  <a:cxn ang="0">
                    <a:pos x="29" y="1"/>
                  </a:cxn>
                  <a:cxn ang="0">
                    <a:pos x="26" y="3"/>
                  </a:cxn>
                  <a:cxn ang="0">
                    <a:pos x="26" y="3"/>
                  </a:cxn>
                  <a:cxn ang="0">
                    <a:pos x="23" y="0"/>
                  </a:cxn>
                </a:cxnLst>
                <a:rect l="0" t="0" r="r" b="b"/>
                <a:pathLst>
                  <a:path w="37" h="23">
                    <a:moveTo>
                      <a:pt x="3" y="13"/>
                    </a:moveTo>
                    <a:cubicBezTo>
                      <a:pt x="5" y="12"/>
                      <a:pt x="8" y="12"/>
                      <a:pt x="10" y="15"/>
                    </a:cubicBezTo>
                    <a:cubicBezTo>
                      <a:pt x="11" y="17"/>
                      <a:pt x="11" y="20"/>
                      <a:pt x="9" y="22"/>
                    </a:cubicBezTo>
                    <a:cubicBezTo>
                      <a:pt x="6" y="23"/>
                      <a:pt x="3" y="23"/>
                      <a:pt x="2" y="21"/>
                    </a:cubicBezTo>
                    <a:cubicBezTo>
                      <a:pt x="0" y="18"/>
                      <a:pt x="0" y="15"/>
                      <a:pt x="3" y="13"/>
                    </a:cubicBezTo>
                    <a:moveTo>
                      <a:pt x="11" y="15"/>
                    </a:moveTo>
                    <a:lnTo>
                      <a:pt x="11" y="12"/>
                    </a:lnTo>
                    <a:lnTo>
                      <a:pt x="15" y="13"/>
                    </a:lnTo>
                    <a:lnTo>
                      <a:pt x="16" y="9"/>
                    </a:lnTo>
                    <a:moveTo>
                      <a:pt x="16" y="9"/>
                    </a:moveTo>
                    <a:lnTo>
                      <a:pt x="20" y="9"/>
                    </a:lnTo>
                    <a:lnTo>
                      <a:pt x="23" y="7"/>
                    </a:lnTo>
                    <a:moveTo>
                      <a:pt x="23" y="7"/>
                    </a:moveTo>
                    <a:lnTo>
                      <a:pt x="25" y="10"/>
                    </a:lnTo>
                    <a:lnTo>
                      <a:pt x="29" y="8"/>
                    </a:lnTo>
                    <a:moveTo>
                      <a:pt x="29" y="8"/>
                    </a:moveTo>
                    <a:lnTo>
                      <a:pt x="31" y="12"/>
                    </a:lnTo>
                    <a:lnTo>
                      <a:pt x="32" y="8"/>
                    </a:lnTo>
                    <a:moveTo>
                      <a:pt x="32" y="8"/>
                    </a:moveTo>
                    <a:lnTo>
                      <a:pt x="36" y="9"/>
                    </a:lnTo>
                    <a:lnTo>
                      <a:pt x="37" y="4"/>
                    </a:lnTo>
                    <a:moveTo>
                      <a:pt x="37" y="5"/>
                    </a:moveTo>
                    <a:lnTo>
                      <a:pt x="34" y="1"/>
                    </a:lnTo>
                    <a:lnTo>
                      <a:pt x="31" y="4"/>
                    </a:lnTo>
                    <a:moveTo>
                      <a:pt x="31" y="4"/>
                    </a:moveTo>
                    <a:lnTo>
                      <a:pt x="29" y="1"/>
                    </a:lnTo>
                    <a:lnTo>
                      <a:pt x="26" y="3"/>
                    </a:lnTo>
                    <a:moveTo>
                      <a:pt x="26" y="3"/>
                    </a:moveTo>
                    <a:lnTo>
                      <a:pt x="23" y="0"/>
                    </a:lnTo>
                  </a:path>
                </a:pathLst>
              </a:custGeom>
              <a:noFill/>
              <a:ln w="12700" cmpd="sng">
                <a:solidFill>
                  <a:srgbClr val="25221E"/>
                </a:solidFill>
                <a:prstDash val="solid"/>
                <a:round/>
                <a:headEnd/>
                <a:tailEnd/>
              </a:ln>
            </p:spPr>
            <p:txBody>
              <a:bodyPr/>
              <a:lstStyle/>
              <a:p>
                <a:endParaRPr lang="pl-PL"/>
              </a:p>
            </p:txBody>
          </p:sp>
          <p:sp>
            <p:nvSpPr>
              <p:cNvPr id="51084" name="Freeform 908"/>
              <p:cNvSpPr>
                <a:spLocks noEditPoints="1"/>
              </p:cNvSpPr>
              <p:nvPr/>
            </p:nvSpPr>
            <p:spPr bwMode="auto">
              <a:xfrm rot="2624096">
                <a:off x="2109" y="1818"/>
                <a:ext cx="204" cy="317"/>
              </a:xfrm>
              <a:custGeom>
                <a:avLst/>
                <a:gdLst/>
                <a:ahLst/>
                <a:cxnLst>
                  <a:cxn ang="0">
                    <a:pos x="9" y="2"/>
                  </a:cxn>
                  <a:cxn ang="0">
                    <a:pos x="10" y="9"/>
                  </a:cxn>
                  <a:cxn ang="0">
                    <a:pos x="3" y="9"/>
                  </a:cxn>
                  <a:cxn ang="0">
                    <a:pos x="2" y="2"/>
                  </a:cxn>
                  <a:cxn ang="0">
                    <a:pos x="9" y="2"/>
                  </a:cxn>
                  <a:cxn ang="0">
                    <a:pos x="10" y="10"/>
                  </a:cxn>
                  <a:cxn ang="0">
                    <a:pos x="11" y="9"/>
                  </a:cxn>
                  <a:cxn ang="0">
                    <a:pos x="11" y="13"/>
                  </a:cxn>
                  <a:cxn ang="0">
                    <a:pos x="15" y="13"/>
                  </a:cxn>
                  <a:cxn ang="0">
                    <a:pos x="15" y="13"/>
                  </a:cxn>
                  <a:cxn ang="0">
                    <a:pos x="16" y="17"/>
                  </a:cxn>
                  <a:cxn ang="0">
                    <a:pos x="19" y="17"/>
                  </a:cxn>
                  <a:cxn ang="0">
                    <a:pos x="19" y="16"/>
                  </a:cxn>
                  <a:cxn ang="0">
                    <a:pos x="20" y="20"/>
                  </a:cxn>
                  <a:cxn ang="0">
                    <a:pos x="24" y="20"/>
                  </a:cxn>
                  <a:cxn ang="0">
                    <a:pos x="24" y="20"/>
                  </a:cxn>
                  <a:cxn ang="0">
                    <a:pos x="22" y="24"/>
                  </a:cxn>
                  <a:cxn ang="0">
                    <a:pos x="23" y="27"/>
                  </a:cxn>
                  <a:cxn ang="0">
                    <a:pos x="24" y="27"/>
                  </a:cxn>
                  <a:cxn ang="0">
                    <a:pos x="20" y="29"/>
                  </a:cxn>
                  <a:cxn ang="0">
                    <a:pos x="21" y="32"/>
                  </a:cxn>
                  <a:cxn ang="0">
                    <a:pos x="21" y="33"/>
                  </a:cxn>
                  <a:cxn ang="0">
                    <a:pos x="18" y="34"/>
                  </a:cxn>
                  <a:cxn ang="0">
                    <a:pos x="19" y="38"/>
                  </a:cxn>
                  <a:cxn ang="0">
                    <a:pos x="19" y="38"/>
                  </a:cxn>
                  <a:cxn ang="0">
                    <a:pos x="21" y="41"/>
                  </a:cxn>
                  <a:cxn ang="0">
                    <a:pos x="25" y="39"/>
                  </a:cxn>
                  <a:cxn ang="0">
                    <a:pos x="25" y="39"/>
                  </a:cxn>
                  <a:cxn ang="0">
                    <a:pos x="27" y="42"/>
                  </a:cxn>
                </a:cxnLst>
                <a:rect l="0" t="0" r="r" b="b"/>
                <a:pathLst>
                  <a:path w="27" h="42">
                    <a:moveTo>
                      <a:pt x="9" y="2"/>
                    </a:moveTo>
                    <a:cubicBezTo>
                      <a:pt x="11" y="3"/>
                      <a:pt x="12" y="6"/>
                      <a:pt x="10" y="9"/>
                    </a:cubicBezTo>
                    <a:cubicBezTo>
                      <a:pt x="8" y="11"/>
                      <a:pt x="5" y="11"/>
                      <a:pt x="3" y="9"/>
                    </a:cubicBezTo>
                    <a:cubicBezTo>
                      <a:pt x="1" y="7"/>
                      <a:pt x="0" y="4"/>
                      <a:pt x="2" y="2"/>
                    </a:cubicBezTo>
                    <a:cubicBezTo>
                      <a:pt x="4" y="0"/>
                      <a:pt x="7" y="0"/>
                      <a:pt x="9" y="2"/>
                    </a:cubicBezTo>
                    <a:moveTo>
                      <a:pt x="10" y="10"/>
                    </a:moveTo>
                    <a:lnTo>
                      <a:pt x="11" y="9"/>
                    </a:lnTo>
                    <a:lnTo>
                      <a:pt x="11" y="13"/>
                    </a:lnTo>
                    <a:lnTo>
                      <a:pt x="15" y="13"/>
                    </a:lnTo>
                    <a:moveTo>
                      <a:pt x="15" y="13"/>
                    </a:moveTo>
                    <a:lnTo>
                      <a:pt x="16" y="17"/>
                    </a:lnTo>
                    <a:lnTo>
                      <a:pt x="19" y="17"/>
                    </a:lnTo>
                    <a:moveTo>
                      <a:pt x="19" y="16"/>
                    </a:moveTo>
                    <a:lnTo>
                      <a:pt x="20" y="20"/>
                    </a:lnTo>
                    <a:lnTo>
                      <a:pt x="24" y="20"/>
                    </a:lnTo>
                    <a:moveTo>
                      <a:pt x="24" y="20"/>
                    </a:moveTo>
                    <a:lnTo>
                      <a:pt x="22" y="24"/>
                    </a:lnTo>
                    <a:lnTo>
                      <a:pt x="23" y="27"/>
                    </a:lnTo>
                    <a:moveTo>
                      <a:pt x="24" y="27"/>
                    </a:moveTo>
                    <a:lnTo>
                      <a:pt x="20" y="29"/>
                    </a:lnTo>
                    <a:lnTo>
                      <a:pt x="21" y="32"/>
                    </a:lnTo>
                    <a:moveTo>
                      <a:pt x="21" y="33"/>
                    </a:moveTo>
                    <a:lnTo>
                      <a:pt x="18" y="34"/>
                    </a:lnTo>
                    <a:lnTo>
                      <a:pt x="19" y="38"/>
                    </a:lnTo>
                    <a:moveTo>
                      <a:pt x="19" y="38"/>
                    </a:moveTo>
                    <a:lnTo>
                      <a:pt x="21" y="41"/>
                    </a:lnTo>
                    <a:lnTo>
                      <a:pt x="25" y="39"/>
                    </a:lnTo>
                    <a:moveTo>
                      <a:pt x="25" y="39"/>
                    </a:moveTo>
                    <a:lnTo>
                      <a:pt x="27" y="42"/>
                    </a:lnTo>
                  </a:path>
                </a:pathLst>
              </a:custGeom>
              <a:noFill/>
              <a:ln w="12700" cmpd="sng">
                <a:solidFill>
                  <a:srgbClr val="25221E"/>
                </a:solidFill>
                <a:prstDash val="solid"/>
                <a:round/>
                <a:headEnd/>
                <a:tailEnd/>
              </a:ln>
            </p:spPr>
            <p:txBody>
              <a:bodyPr/>
              <a:lstStyle/>
              <a:p>
                <a:endParaRPr lang="pl-PL"/>
              </a:p>
            </p:txBody>
          </p:sp>
          <p:sp>
            <p:nvSpPr>
              <p:cNvPr id="51085" name="Freeform 909"/>
              <p:cNvSpPr>
                <a:spLocks noEditPoints="1"/>
              </p:cNvSpPr>
              <p:nvPr/>
            </p:nvSpPr>
            <p:spPr bwMode="auto">
              <a:xfrm rot="2624096">
                <a:off x="1771" y="2040"/>
                <a:ext cx="399" cy="113"/>
              </a:xfrm>
              <a:custGeom>
                <a:avLst/>
                <a:gdLst/>
                <a:ahLst/>
                <a:cxnLst>
                  <a:cxn ang="0">
                    <a:pos x="4" y="5"/>
                  </a:cxn>
                  <a:cxn ang="0">
                    <a:pos x="11" y="8"/>
                  </a:cxn>
                  <a:cxn ang="0">
                    <a:pos x="8" y="14"/>
                  </a:cxn>
                  <a:cxn ang="0">
                    <a:pos x="1" y="11"/>
                  </a:cxn>
                  <a:cxn ang="0">
                    <a:pos x="4" y="5"/>
                  </a:cxn>
                  <a:cxn ang="0">
                    <a:pos x="12" y="8"/>
                  </a:cxn>
                  <a:cxn ang="0">
                    <a:pos x="13" y="6"/>
                  </a:cxn>
                  <a:cxn ang="0">
                    <a:pos x="17" y="8"/>
                  </a:cxn>
                  <a:cxn ang="0">
                    <a:pos x="18" y="4"/>
                  </a:cxn>
                  <a:cxn ang="0">
                    <a:pos x="18" y="4"/>
                  </a:cxn>
                  <a:cxn ang="0">
                    <a:pos x="22" y="6"/>
                  </a:cxn>
                  <a:cxn ang="0">
                    <a:pos x="23" y="2"/>
                  </a:cxn>
                  <a:cxn ang="0">
                    <a:pos x="24" y="2"/>
                  </a:cxn>
                  <a:cxn ang="0">
                    <a:pos x="27" y="4"/>
                  </a:cxn>
                  <a:cxn ang="0">
                    <a:pos x="29" y="1"/>
                  </a:cxn>
                  <a:cxn ang="0">
                    <a:pos x="29" y="0"/>
                  </a:cxn>
                  <a:cxn ang="0">
                    <a:pos x="32" y="2"/>
                  </a:cxn>
                  <a:cxn ang="0">
                    <a:pos x="36" y="1"/>
                  </a:cxn>
                  <a:cxn ang="0">
                    <a:pos x="36" y="1"/>
                  </a:cxn>
                  <a:cxn ang="0">
                    <a:pos x="37" y="5"/>
                  </a:cxn>
                  <a:cxn ang="0">
                    <a:pos x="41" y="3"/>
                  </a:cxn>
                  <a:cxn ang="0">
                    <a:pos x="41" y="3"/>
                  </a:cxn>
                  <a:cxn ang="0">
                    <a:pos x="43" y="7"/>
                  </a:cxn>
                  <a:cxn ang="0">
                    <a:pos x="46" y="6"/>
                  </a:cxn>
                  <a:cxn ang="0">
                    <a:pos x="46" y="5"/>
                  </a:cxn>
                  <a:cxn ang="0">
                    <a:pos x="48" y="9"/>
                  </a:cxn>
                  <a:cxn ang="0">
                    <a:pos x="51" y="8"/>
                  </a:cxn>
                  <a:cxn ang="0">
                    <a:pos x="51" y="8"/>
                  </a:cxn>
                  <a:cxn ang="0">
                    <a:pos x="53" y="11"/>
                  </a:cxn>
                </a:cxnLst>
                <a:rect l="0" t="0" r="r" b="b"/>
                <a:pathLst>
                  <a:path w="53" h="15">
                    <a:moveTo>
                      <a:pt x="4" y="5"/>
                    </a:moveTo>
                    <a:cubicBezTo>
                      <a:pt x="7" y="4"/>
                      <a:pt x="10" y="5"/>
                      <a:pt x="11" y="8"/>
                    </a:cubicBezTo>
                    <a:cubicBezTo>
                      <a:pt x="12" y="11"/>
                      <a:pt x="10" y="13"/>
                      <a:pt x="8" y="14"/>
                    </a:cubicBezTo>
                    <a:cubicBezTo>
                      <a:pt x="5" y="15"/>
                      <a:pt x="2" y="14"/>
                      <a:pt x="1" y="11"/>
                    </a:cubicBezTo>
                    <a:cubicBezTo>
                      <a:pt x="0" y="9"/>
                      <a:pt x="2" y="6"/>
                      <a:pt x="4" y="5"/>
                    </a:cubicBezTo>
                    <a:moveTo>
                      <a:pt x="12" y="8"/>
                    </a:moveTo>
                    <a:lnTo>
                      <a:pt x="13" y="6"/>
                    </a:lnTo>
                    <a:lnTo>
                      <a:pt x="17" y="8"/>
                    </a:lnTo>
                    <a:lnTo>
                      <a:pt x="18" y="4"/>
                    </a:lnTo>
                    <a:moveTo>
                      <a:pt x="18" y="4"/>
                    </a:moveTo>
                    <a:lnTo>
                      <a:pt x="22" y="6"/>
                    </a:lnTo>
                    <a:lnTo>
                      <a:pt x="23" y="2"/>
                    </a:lnTo>
                    <a:moveTo>
                      <a:pt x="24" y="2"/>
                    </a:moveTo>
                    <a:lnTo>
                      <a:pt x="27" y="4"/>
                    </a:lnTo>
                    <a:lnTo>
                      <a:pt x="29" y="1"/>
                    </a:lnTo>
                    <a:moveTo>
                      <a:pt x="29" y="0"/>
                    </a:moveTo>
                    <a:lnTo>
                      <a:pt x="32" y="2"/>
                    </a:lnTo>
                    <a:lnTo>
                      <a:pt x="36" y="1"/>
                    </a:lnTo>
                    <a:moveTo>
                      <a:pt x="36" y="1"/>
                    </a:moveTo>
                    <a:lnTo>
                      <a:pt x="37" y="5"/>
                    </a:lnTo>
                    <a:lnTo>
                      <a:pt x="41" y="3"/>
                    </a:lnTo>
                    <a:moveTo>
                      <a:pt x="41" y="3"/>
                    </a:moveTo>
                    <a:lnTo>
                      <a:pt x="43" y="7"/>
                    </a:lnTo>
                    <a:lnTo>
                      <a:pt x="46" y="6"/>
                    </a:lnTo>
                    <a:moveTo>
                      <a:pt x="46" y="5"/>
                    </a:moveTo>
                    <a:lnTo>
                      <a:pt x="48" y="9"/>
                    </a:lnTo>
                    <a:lnTo>
                      <a:pt x="51" y="8"/>
                    </a:lnTo>
                    <a:moveTo>
                      <a:pt x="51" y="8"/>
                    </a:moveTo>
                    <a:lnTo>
                      <a:pt x="53" y="11"/>
                    </a:lnTo>
                  </a:path>
                </a:pathLst>
              </a:custGeom>
              <a:noFill/>
              <a:ln w="12700" cmpd="sng">
                <a:solidFill>
                  <a:srgbClr val="25221E"/>
                </a:solidFill>
                <a:prstDash val="solid"/>
                <a:round/>
                <a:headEnd/>
                <a:tailEnd/>
              </a:ln>
            </p:spPr>
            <p:txBody>
              <a:bodyPr/>
              <a:lstStyle/>
              <a:p>
                <a:endParaRPr lang="pl-PL"/>
              </a:p>
            </p:txBody>
          </p:sp>
          <p:sp>
            <p:nvSpPr>
              <p:cNvPr id="51086" name="Freeform 910"/>
              <p:cNvSpPr>
                <a:spLocks noEditPoints="1"/>
              </p:cNvSpPr>
              <p:nvPr/>
            </p:nvSpPr>
            <p:spPr bwMode="auto">
              <a:xfrm rot="2624096">
                <a:off x="1902" y="1905"/>
                <a:ext cx="385" cy="212"/>
              </a:xfrm>
              <a:custGeom>
                <a:avLst/>
                <a:gdLst/>
                <a:ahLst/>
                <a:cxnLst>
                  <a:cxn ang="0">
                    <a:pos x="8" y="2"/>
                  </a:cxn>
                  <a:cxn ang="0">
                    <a:pos x="10" y="8"/>
                  </a:cxn>
                  <a:cxn ang="0">
                    <a:pos x="3" y="11"/>
                  </a:cxn>
                  <a:cxn ang="0">
                    <a:pos x="1" y="4"/>
                  </a:cxn>
                  <a:cxn ang="0">
                    <a:pos x="8" y="2"/>
                  </a:cxn>
                  <a:cxn ang="0">
                    <a:pos x="10" y="9"/>
                  </a:cxn>
                  <a:cxn ang="0">
                    <a:pos x="14" y="10"/>
                  </a:cxn>
                  <a:cxn ang="0">
                    <a:pos x="15" y="13"/>
                  </a:cxn>
                  <a:cxn ang="0">
                    <a:pos x="19" y="12"/>
                  </a:cxn>
                  <a:cxn ang="0">
                    <a:pos x="19" y="12"/>
                  </a:cxn>
                  <a:cxn ang="0">
                    <a:pos x="20" y="16"/>
                  </a:cxn>
                  <a:cxn ang="0">
                    <a:pos x="23" y="13"/>
                  </a:cxn>
                  <a:cxn ang="0">
                    <a:pos x="23" y="13"/>
                  </a:cxn>
                  <a:cxn ang="0">
                    <a:pos x="26" y="16"/>
                  </a:cxn>
                  <a:cxn ang="0">
                    <a:pos x="28" y="13"/>
                  </a:cxn>
                  <a:cxn ang="0">
                    <a:pos x="28" y="13"/>
                  </a:cxn>
                  <a:cxn ang="0">
                    <a:pos x="31" y="16"/>
                  </a:cxn>
                  <a:cxn ang="0">
                    <a:pos x="35" y="16"/>
                  </a:cxn>
                  <a:cxn ang="0">
                    <a:pos x="35" y="16"/>
                  </a:cxn>
                  <a:cxn ang="0">
                    <a:pos x="35" y="20"/>
                  </a:cxn>
                  <a:cxn ang="0">
                    <a:pos x="39" y="21"/>
                  </a:cxn>
                  <a:cxn ang="0">
                    <a:pos x="39" y="21"/>
                  </a:cxn>
                  <a:cxn ang="0">
                    <a:pos x="40" y="24"/>
                  </a:cxn>
                  <a:cxn ang="0">
                    <a:pos x="44" y="22"/>
                  </a:cxn>
                  <a:cxn ang="0">
                    <a:pos x="44" y="22"/>
                  </a:cxn>
                  <a:cxn ang="0">
                    <a:pos x="46" y="26"/>
                  </a:cxn>
                  <a:cxn ang="0">
                    <a:pos x="49" y="24"/>
                  </a:cxn>
                  <a:cxn ang="0">
                    <a:pos x="49" y="24"/>
                  </a:cxn>
                  <a:cxn ang="0">
                    <a:pos x="51" y="28"/>
                  </a:cxn>
                </a:cxnLst>
                <a:rect l="0" t="0" r="r" b="b"/>
                <a:pathLst>
                  <a:path w="51" h="28">
                    <a:moveTo>
                      <a:pt x="8" y="2"/>
                    </a:moveTo>
                    <a:cubicBezTo>
                      <a:pt x="10" y="3"/>
                      <a:pt x="11" y="6"/>
                      <a:pt x="10" y="8"/>
                    </a:cubicBezTo>
                    <a:cubicBezTo>
                      <a:pt x="9" y="11"/>
                      <a:pt x="6" y="12"/>
                      <a:pt x="3" y="11"/>
                    </a:cubicBezTo>
                    <a:cubicBezTo>
                      <a:pt x="1" y="9"/>
                      <a:pt x="0" y="6"/>
                      <a:pt x="1" y="4"/>
                    </a:cubicBezTo>
                    <a:cubicBezTo>
                      <a:pt x="2" y="1"/>
                      <a:pt x="5" y="0"/>
                      <a:pt x="8" y="2"/>
                    </a:cubicBezTo>
                    <a:moveTo>
                      <a:pt x="10" y="9"/>
                    </a:moveTo>
                    <a:lnTo>
                      <a:pt x="14" y="10"/>
                    </a:lnTo>
                    <a:lnTo>
                      <a:pt x="15" y="13"/>
                    </a:lnTo>
                    <a:lnTo>
                      <a:pt x="19" y="12"/>
                    </a:lnTo>
                    <a:moveTo>
                      <a:pt x="19" y="12"/>
                    </a:moveTo>
                    <a:lnTo>
                      <a:pt x="20" y="16"/>
                    </a:lnTo>
                    <a:lnTo>
                      <a:pt x="23" y="13"/>
                    </a:lnTo>
                    <a:moveTo>
                      <a:pt x="23" y="13"/>
                    </a:moveTo>
                    <a:lnTo>
                      <a:pt x="26" y="16"/>
                    </a:lnTo>
                    <a:lnTo>
                      <a:pt x="28" y="13"/>
                    </a:lnTo>
                    <a:moveTo>
                      <a:pt x="28" y="13"/>
                    </a:moveTo>
                    <a:lnTo>
                      <a:pt x="31" y="16"/>
                    </a:lnTo>
                    <a:lnTo>
                      <a:pt x="35" y="16"/>
                    </a:lnTo>
                    <a:moveTo>
                      <a:pt x="35" y="16"/>
                    </a:moveTo>
                    <a:lnTo>
                      <a:pt x="35" y="20"/>
                    </a:lnTo>
                    <a:lnTo>
                      <a:pt x="39" y="21"/>
                    </a:lnTo>
                    <a:moveTo>
                      <a:pt x="39" y="21"/>
                    </a:moveTo>
                    <a:lnTo>
                      <a:pt x="40" y="24"/>
                    </a:lnTo>
                    <a:lnTo>
                      <a:pt x="44" y="22"/>
                    </a:lnTo>
                    <a:moveTo>
                      <a:pt x="44" y="22"/>
                    </a:moveTo>
                    <a:lnTo>
                      <a:pt x="46" y="26"/>
                    </a:lnTo>
                    <a:lnTo>
                      <a:pt x="49" y="24"/>
                    </a:lnTo>
                    <a:moveTo>
                      <a:pt x="49" y="24"/>
                    </a:moveTo>
                    <a:lnTo>
                      <a:pt x="51" y="28"/>
                    </a:lnTo>
                  </a:path>
                </a:pathLst>
              </a:custGeom>
              <a:noFill/>
              <a:ln w="12700" cmpd="sng">
                <a:solidFill>
                  <a:srgbClr val="25221E"/>
                </a:solidFill>
                <a:prstDash val="solid"/>
                <a:round/>
                <a:headEnd/>
                <a:tailEnd/>
              </a:ln>
            </p:spPr>
            <p:txBody>
              <a:bodyPr/>
              <a:lstStyle/>
              <a:p>
                <a:endParaRPr lang="pl-PL"/>
              </a:p>
            </p:txBody>
          </p:sp>
          <p:sp>
            <p:nvSpPr>
              <p:cNvPr id="51087" name="Freeform 911"/>
              <p:cNvSpPr>
                <a:spLocks noEditPoints="1"/>
              </p:cNvSpPr>
              <p:nvPr/>
            </p:nvSpPr>
            <p:spPr bwMode="auto">
              <a:xfrm rot="2624096">
                <a:off x="1918" y="2196"/>
                <a:ext cx="128" cy="385"/>
              </a:xfrm>
              <a:custGeom>
                <a:avLst/>
                <a:gdLst/>
                <a:ahLst/>
                <a:cxnLst>
                  <a:cxn ang="0">
                    <a:pos x="3" y="41"/>
                  </a:cxn>
                  <a:cxn ang="0">
                    <a:pos x="10" y="43"/>
                  </a:cxn>
                  <a:cxn ang="0">
                    <a:pos x="8" y="50"/>
                  </a:cxn>
                  <a:cxn ang="0">
                    <a:pos x="1" y="48"/>
                  </a:cxn>
                  <a:cxn ang="0">
                    <a:pos x="3" y="41"/>
                  </a:cxn>
                  <a:cxn ang="0">
                    <a:pos x="11" y="43"/>
                  </a:cxn>
                  <a:cxn ang="0">
                    <a:pos x="10" y="40"/>
                  </a:cxn>
                  <a:cxn ang="0">
                    <a:pos x="13" y="41"/>
                  </a:cxn>
                  <a:cxn ang="0">
                    <a:pos x="14" y="37"/>
                  </a:cxn>
                  <a:cxn ang="0">
                    <a:pos x="14" y="37"/>
                  </a:cxn>
                  <a:cxn ang="0">
                    <a:pos x="17" y="33"/>
                  </a:cxn>
                  <a:cxn ang="0">
                    <a:pos x="13" y="31"/>
                  </a:cxn>
                  <a:cxn ang="0">
                    <a:pos x="13" y="31"/>
                  </a:cxn>
                  <a:cxn ang="0">
                    <a:pos x="16" y="28"/>
                  </a:cxn>
                  <a:cxn ang="0">
                    <a:pos x="13" y="26"/>
                  </a:cxn>
                  <a:cxn ang="0">
                    <a:pos x="12" y="25"/>
                  </a:cxn>
                  <a:cxn ang="0">
                    <a:pos x="15" y="22"/>
                  </a:cxn>
                  <a:cxn ang="0">
                    <a:pos x="12" y="20"/>
                  </a:cxn>
                  <a:cxn ang="0">
                    <a:pos x="12" y="20"/>
                  </a:cxn>
                  <a:cxn ang="0">
                    <a:pos x="14" y="17"/>
                  </a:cxn>
                  <a:cxn ang="0">
                    <a:pos x="11" y="15"/>
                  </a:cxn>
                  <a:cxn ang="0">
                    <a:pos x="11" y="14"/>
                  </a:cxn>
                  <a:cxn ang="0">
                    <a:pos x="13" y="11"/>
                  </a:cxn>
                  <a:cxn ang="0">
                    <a:pos x="10" y="9"/>
                  </a:cxn>
                  <a:cxn ang="0">
                    <a:pos x="10" y="9"/>
                  </a:cxn>
                  <a:cxn ang="0">
                    <a:pos x="12" y="6"/>
                  </a:cxn>
                  <a:cxn ang="0">
                    <a:pos x="9" y="3"/>
                  </a:cxn>
                  <a:cxn ang="0">
                    <a:pos x="9" y="3"/>
                  </a:cxn>
                  <a:cxn ang="0">
                    <a:pos x="12" y="0"/>
                  </a:cxn>
                </a:cxnLst>
                <a:rect l="0" t="0" r="r" b="b"/>
                <a:pathLst>
                  <a:path w="17" h="51">
                    <a:moveTo>
                      <a:pt x="3" y="41"/>
                    </a:moveTo>
                    <a:cubicBezTo>
                      <a:pt x="5" y="40"/>
                      <a:pt x="8" y="40"/>
                      <a:pt x="10" y="43"/>
                    </a:cubicBezTo>
                    <a:cubicBezTo>
                      <a:pt x="11" y="45"/>
                      <a:pt x="11" y="48"/>
                      <a:pt x="8" y="50"/>
                    </a:cubicBezTo>
                    <a:cubicBezTo>
                      <a:pt x="6" y="51"/>
                      <a:pt x="3" y="51"/>
                      <a:pt x="1" y="48"/>
                    </a:cubicBezTo>
                    <a:cubicBezTo>
                      <a:pt x="0" y="46"/>
                      <a:pt x="1" y="43"/>
                      <a:pt x="3" y="41"/>
                    </a:cubicBezTo>
                    <a:moveTo>
                      <a:pt x="11" y="43"/>
                    </a:moveTo>
                    <a:lnTo>
                      <a:pt x="10" y="40"/>
                    </a:lnTo>
                    <a:lnTo>
                      <a:pt x="13" y="41"/>
                    </a:lnTo>
                    <a:lnTo>
                      <a:pt x="14" y="37"/>
                    </a:lnTo>
                    <a:moveTo>
                      <a:pt x="14" y="37"/>
                    </a:moveTo>
                    <a:lnTo>
                      <a:pt x="17" y="33"/>
                    </a:lnTo>
                    <a:lnTo>
                      <a:pt x="13" y="31"/>
                    </a:lnTo>
                    <a:moveTo>
                      <a:pt x="13" y="31"/>
                    </a:moveTo>
                    <a:lnTo>
                      <a:pt x="16" y="28"/>
                    </a:lnTo>
                    <a:lnTo>
                      <a:pt x="13" y="26"/>
                    </a:lnTo>
                    <a:moveTo>
                      <a:pt x="12" y="25"/>
                    </a:moveTo>
                    <a:lnTo>
                      <a:pt x="15" y="22"/>
                    </a:lnTo>
                    <a:lnTo>
                      <a:pt x="12" y="20"/>
                    </a:lnTo>
                    <a:moveTo>
                      <a:pt x="12" y="20"/>
                    </a:moveTo>
                    <a:lnTo>
                      <a:pt x="14" y="17"/>
                    </a:lnTo>
                    <a:lnTo>
                      <a:pt x="11" y="15"/>
                    </a:lnTo>
                    <a:moveTo>
                      <a:pt x="11" y="14"/>
                    </a:moveTo>
                    <a:lnTo>
                      <a:pt x="13" y="11"/>
                    </a:lnTo>
                    <a:lnTo>
                      <a:pt x="10" y="9"/>
                    </a:lnTo>
                    <a:moveTo>
                      <a:pt x="10" y="9"/>
                    </a:moveTo>
                    <a:lnTo>
                      <a:pt x="12" y="6"/>
                    </a:lnTo>
                    <a:lnTo>
                      <a:pt x="9" y="3"/>
                    </a:lnTo>
                    <a:moveTo>
                      <a:pt x="9" y="3"/>
                    </a:moveTo>
                    <a:lnTo>
                      <a:pt x="12" y="0"/>
                    </a:lnTo>
                  </a:path>
                </a:pathLst>
              </a:custGeom>
              <a:noFill/>
              <a:ln w="12700" cmpd="sng">
                <a:solidFill>
                  <a:srgbClr val="25221E"/>
                </a:solidFill>
                <a:prstDash val="solid"/>
                <a:round/>
                <a:headEnd/>
                <a:tailEnd/>
              </a:ln>
            </p:spPr>
            <p:txBody>
              <a:bodyPr/>
              <a:lstStyle/>
              <a:p>
                <a:endParaRPr lang="pl-PL"/>
              </a:p>
            </p:txBody>
          </p:sp>
          <p:sp>
            <p:nvSpPr>
              <p:cNvPr id="51088" name="Freeform 912"/>
              <p:cNvSpPr>
                <a:spLocks/>
              </p:cNvSpPr>
              <p:nvPr/>
            </p:nvSpPr>
            <p:spPr bwMode="auto">
              <a:xfrm rot="2624096">
                <a:off x="2403" y="2574"/>
                <a:ext cx="90" cy="83"/>
              </a:xfrm>
              <a:custGeom>
                <a:avLst/>
                <a:gdLst/>
                <a:ahLst/>
                <a:cxnLst>
                  <a:cxn ang="0">
                    <a:pos x="10" y="8"/>
                  </a:cxn>
                  <a:cxn ang="0">
                    <a:pos x="4" y="10"/>
                  </a:cxn>
                  <a:cxn ang="0">
                    <a:pos x="1" y="4"/>
                  </a:cxn>
                  <a:cxn ang="0">
                    <a:pos x="8" y="1"/>
                  </a:cxn>
                  <a:cxn ang="0">
                    <a:pos x="10" y="8"/>
                  </a:cxn>
                </a:cxnLst>
                <a:rect l="0" t="0" r="r" b="b"/>
                <a:pathLst>
                  <a:path w="12" h="11">
                    <a:moveTo>
                      <a:pt x="10" y="8"/>
                    </a:moveTo>
                    <a:cubicBezTo>
                      <a:pt x="9" y="10"/>
                      <a:pt x="6" y="11"/>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51089" name="Freeform 913"/>
              <p:cNvSpPr>
                <a:spLocks noEditPoints="1"/>
              </p:cNvSpPr>
              <p:nvPr/>
            </p:nvSpPr>
            <p:spPr bwMode="auto">
              <a:xfrm rot="2624096">
                <a:off x="1809" y="2235"/>
                <a:ext cx="173" cy="249"/>
              </a:xfrm>
              <a:custGeom>
                <a:avLst/>
                <a:gdLst/>
                <a:ahLst/>
                <a:cxnLst>
                  <a:cxn ang="0">
                    <a:pos x="0" y="28"/>
                  </a:cxn>
                  <a:cxn ang="0">
                    <a:pos x="5" y="23"/>
                  </a:cxn>
                  <a:cxn ang="0">
                    <a:pos x="10" y="27"/>
                  </a:cxn>
                  <a:cxn ang="0">
                    <a:pos x="6" y="33"/>
                  </a:cxn>
                  <a:cxn ang="0">
                    <a:pos x="0" y="28"/>
                  </a:cxn>
                  <a:cxn ang="0">
                    <a:pos x="6" y="22"/>
                  </a:cxn>
                  <a:cxn ang="0">
                    <a:pos x="5" y="21"/>
                  </a:cxn>
                  <a:cxn ang="0">
                    <a:pos x="8" y="17"/>
                  </a:cxn>
                  <a:cxn ang="0">
                    <a:pos x="5" y="15"/>
                  </a:cxn>
                  <a:cxn ang="0">
                    <a:pos x="5" y="15"/>
                  </a:cxn>
                  <a:cxn ang="0">
                    <a:pos x="7" y="12"/>
                  </a:cxn>
                  <a:cxn ang="0">
                    <a:pos x="11" y="12"/>
                  </a:cxn>
                  <a:cxn ang="0">
                    <a:pos x="11" y="12"/>
                  </a:cxn>
                  <a:cxn ang="0">
                    <a:pos x="12" y="16"/>
                  </a:cxn>
                  <a:cxn ang="0">
                    <a:pos x="15" y="16"/>
                  </a:cxn>
                  <a:cxn ang="0">
                    <a:pos x="16" y="16"/>
                  </a:cxn>
                  <a:cxn ang="0">
                    <a:pos x="16" y="20"/>
                  </a:cxn>
                  <a:cxn ang="0">
                    <a:pos x="19" y="20"/>
                  </a:cxn>
                  <a:cxn ang="0">
                    <a:pos x="19" y="20"/>
                  </a:cxn>
                  <a:cxn ang="0">
                    <a:pos x="22" y="17"/>
                  </a:cxn>
                  <a:cxn ang="0">
                    <a:pos x="20" y="14"/>
                  </a:cxn>
                  <a:cxn ang="0">
                    <a:pos x="20" y="14"/>
                  </a:cxn>
                  <a:cxn ang="0">
                    <a:pos x="23" y="12"/>
                  </a:cxn>
                  <a:cxn ang="0">
                    <a:pos x="20" y="9"/>
                  </a:cxn>
                  <a:cxn ang="0">
                    <a:pos x="20" y="9"/>
                  </a:cxn>
                  <a:cxn ang="0">
                    <a:pos x="23" y="6"/>
                  </a:cxn>
                  <a:cxn ang="0">
                    <a:pos x="20" y="3"/>
                  </a:cxn>
                  <a:cxn ang="0">
                    <a:pos x="20" y="3"/>
                  </a:cxn>
                  <a:cxn ang="0">
                    <a:pos x="23" y="0"/>
                  </a:cxn>
                </a:cxnLst>
                <a:rect l="0" t="0" r="r" b="b"/>
                <a:pathLst>
                  <a:path w="23" h="33">
                    <a:moveTo>
                      <a:pt x="0" y="28"/>
                    </a:moveTo>
                    <a:cubicBezTo>
                      <a:pt x="0" y="25"/>
                      <a:pt x="2" y="23"/>
                      <a:pt x="5" y="23"/>
                    </a:cubicBezTo>
                    <a:cubicBezTo>
                      <a:pt x="8" y="22"/>
                      <a:pt x="10" y="24"/>
                      <a:pt x="10" y="27"/>
                    </a:cubicBezTo>
                    <a:cubicBezTo>
                      <a:pt x="11" y="30"/>
                      <a:pt x="9" y="33"/>
                      <a:pt x="6" y="33"/>
                    </a:cubicBezTo>
                    <a:cubicBezTo>
                      <a:pt x="3" y="33"/>
                      <a:pt x="1" y="31"/>
                      <a:pt x="0" y="28"/>
                    </a:cubicBezTo>
                    <a:moveTo>
                      <a:pt x="6" y="22"/>
                    </a:moveTo>
                    <a:lnTo>
                      <a:pt x="5" y="21"/>
                    </a:lnTo>
                    <a:lnTo>
                      <a:pt x="8" y="17"/>
                    </a:lnTo>
                    <a:lnTo>
                      <a:pt x="5" y="15"/>
                    </a:lnTo>
                    <a:moveTo>
                      <a:pt x="5" y="15"/>
                    </a:moveTo>
                    <a:lnTo>
                      <a:pt x="7" y="12"/>
                    </a:lnTo>
                    <a:lnTo>
                      <a:pt x="11" y="12"/>
                    </a:lnTo>
                    <a:moveTo>
                      <a:pt x="11" y="12"/>
                    </a:moveTo>
                    <a:lnTo>
                      <a:pt x="12" y="16"/>
                    </a:lnTo>
                    <a:lnTo>
                      <a:pt x="15" y="16"/>
                    </a:lnTo>
                    <a:moveTo>
                      <a:pt x="16" y="16"/>
                    </a:moveTo>
                    <a:lnTo>
                      <a:pt x="16" y="20"/>
                    </a:lnTo>
                    <a:lnTo>
                      <a:pt x="19" y="20"/>
                    </a:lnTo>
                    <a:moveTo>
                      <a:pt x="19" y="20"/>
                    </a:moveTo>
                    <a:lnTo>
                      <a:pt x="22" y="17"/>
                    </a:lnTo>
                    <a:lnTo>
                      <a:pt x="20" y="14"/>
                    </a:lnTo>
                    <a:moveTo>
                      <a:pt x="20" y="14"/>
                    </a:moveTo>
                    <a:lnTo>
                      <a:pt x="23" y="12"/>
                    </a:lnTo>
                    <a:lnTo>
                      <a:pt x="20" y="9"/>
                    </a:lnTo>
                    <a:moveTo>
                      <a:pt x="20" y="9"/>
                    </a:moveTo>
                    <a:lnTo>
                      <a:pt x="23" y="6"/>
                    </a:lnTo>
                    <a:lnTo>
                      <a:pt x="20" y="3"/>
                    </a:lnTo>
                    <a:moveTo>
                      <a:pt x="20" y="3"/>
                    </a:moveTo>
                    <a:lnTo>
                      <a:pt x="23" y="0"/>
                    </a:lnTo>
                  </a:path>
                </a:pathLst>
              </a:custGeom>
              <a:noFill/>
              <a:ln w="12700" cmpd="sng">
                <a:solidFill>
                  <a:srgbClr val="25221E"/>
                </a:solidFill>
                <a:prstDash val="solid"/>
                <a:round/>
                <a:headEnd/>
                <a:tailEnd/>
              </a:ln>
            </p:spPr>
            <p:txBody>
              <a:bodyPr/>
              <a:lstStyle/>
              <a:p>
                <a:endParaRPr lang="pl-PL"/>
              </a:p>
            </p:txBody>
          </p:sp>
          <p:sp>
            <p:nvSpPr>
              <p:cNvPr id="51090" name="Freeform 914"/>
              <p:cNvSpPr>
                <a:spLocks noEditPoints="1"/>
              </p:cNvSpPr>
              <p:nvPr/>
            </p:nvSpPr>
            <p:spPr bwMode="auto">
              <a:xfrm rot="2624096">
                <a:off x="2230" y="2323"/>
                <a:ext cx="309" cy="120"/>
              </a:xfrm>
              <a:custGeom>
                <a:avLst/>
                <a:gdLst/>
                <a:ahLst/>
                <a:cxnLst>
                  <a:cxn ang="0">
                    <a:pos x="37" y="10"/>
                  </a:cxn>
                  <a:cxn ang="0">
                    <a:pos x="31" y="6"/>
                  </a:cxn>
                  <a:cxn ang="0">
                    <a:pos x="35" y="0"/>
                  </a:cxn>
                  <a:cxn ang="0">
                    <a:pos x="41" y="5"/>
                  </a:cxn>
                  <a:cxn ang="0">
                    <a:pos x="37" y="10"/>
                  </a:cxn>
                  <a:cxn ang="0">
                    <a:pos x="30" y="7"/>
                  </a:cxn>
                  <a:cxn ang="0">
                    <a:pos x="28" y="9"/>
                  </a:cxn>
                  <a:cxn ang="0">
                    <a:pos x="25" y="7"/>
                  </a:cxn>
                  <a:cxn ang="0">
                    <a:pos x="23" y="10"/>
                  </a:cxn>
                  <a:cxn ang="0">
                    <a:pos x="23" y="10"/>
                  </a:cxn>
                  <a:cxn ang="0">
                    <a:pos x="19" y="9"/>
                  </a:cxn>
                  <a:cxn ang="0">
                    <a:pos x="18" y="13"/>
                  </a:cxn>
                  <a:cxn ang="0">
                    <a:pos x="18" y="13"/>
                  </a:cxn>
                  <a:cxn ang="0">
                    <a:pos x="14" y="12"/>
                  </a:cxn>
                  <a:cxn ang="0">
                    <a:pos x="13" y="16"/>
                  </a:cxn>
                  <a:cxn ang="0">
                    <a:pos x="13" y="16"/>
                  </a:cxn>
                  <a:cxn ang="0">
                    <a:pos x="10" y="15"/>
                  </a:cxn>
                  <a:cxn ang="0">
                    <a:pos x="8" y="12"/>
                  </a:cxn>
                  <a:cxn ang="0">
                    <a:pos x="8" y="12"/>
                  </a:cxn>
                  <a:cxn ang="0">
                    <a:pos x="12" y="10"/>
                  </a:cxn>
                  <a:cxn ang="0">
                    <a:pos x="11" y="7"/>
                  </a:cxn>
                  <a:cxn ang="0">
                    <a:pos x="11" y="7"/>
                  </a:cxn>
                  <a:cxn ang="0">
                    <a:pos x="7" y="5"/>
                  </a:cxn>
                  <a:cxn ang="0">
                    <a:pos x="5" y="9"/>
                  </a:cxn>
                  <a:cxn ang="0">
                    <a:pos x="5" y="9"/>
                  </a:cxn>
                  <a:cxn ang="0">
                    <a:pos x="2" y="7"/>
                  </a:cxn>
                  <a:cxn ang="0">
                    <a:pos x="0" y="11"/>
                  </a:cxn>
                  <a:cxn ang="0">
                    <a:pos x="0" y="11"/>
                  </a:cxn>
                  <a:cxn ang="0">
                    <a:pos x="2" y="15"/>
                  </a:cxn>
                </a:cxnLst>
                <a:rect l="0" t="0" r="r" b="b"/>
                <a:pathLst>
                  <a:path w="41" h="16">
                    <a:moveTo>
                      <a:pt x="37" y="10"/>
                    </a:moveTo>
                    <a:cubicBezTo>
                      <a:pt x="34" y="11"/>
                      <a:pt x="31" y="9"/>
                      <a:pt x="31" y="6"/>
                    </a:cubicBezTo>
                    <a:cubicBezTo>
                      <a:pt x="30" y="4"/>
                      <a:pt x="32" y="1"/>
                      <a:pt x="35" y="0"/>
                    </a:cubicBezTo>
                    <a:cubicBezTo>
                      <a:pt x="38" y="0"/>
                      <a:pt x="40" y="2"/>
                      <a:pt x="41" y="5"/>
                    </a:cubicBezTo>
                    <a:cubicBezTo>
                      <a:pt x="41" y="7"/>
                      <a:pt x="39" y="10"/>
                      <a:pt x="37" y="10"/>
                    </a:cubicBezTo>
                    <a:moveTo>
                      <a:pt x="30" y="7"/>
                    </a:moveTo>
                    <a:lnTo>
                      <a:pt x="28" y="9"/>
                    </a:lnTo>
                    <a:lnTo>
                      <a:pt x="25" y="7"/>
                    </a:lnTo>
                    <a:lnTo>
                      <a:pt x="23" y="10"/>
                    </a:lnTo>
                    <a:moveTo>
                      <a:pt x="23" y="10"/>
                    </a:moveTo>
                    <a:lnTo>
                      <a:pt x="19" y="9"/>
                    </a:lnTo>
                    <a:lnTo>
                      <a:pt x="18" y="13"/>
                    </a:lnTo>
                    <a:moveTo>
                      <a:pt x="18" y="13"/>
                    </a:moveTo>
                    <a:lnTo>
                      <a:pt x="14" y="12"/>
                    </a:lnTo>
                    <a:lnTo>
                      <a:pt x="13" y="16"/>
                    </a:lnTo>
                    <a:moveTo>
                      <a:pt x="13" y="16"/>
                    </a:moveTo>
                    <a:lnTo>
                      <a:pt x="10" y="15"/>
                    </a:lnTo>
                    <a:lnTo>
                      <a:pt x="8" y="12"/>
                    </a:lnTo>
                    <a:moveTo>
                      <a:pt x="8" y="12"/>
                    </a:moveTo>
                    <a:lnTo>
                      <a:pt x="12" y="10"/>
                    </a:lnTo>
                    <a:lnTo>
                      <a:pt x="11" y="7"/>
                    </a:lnTo>
                    <a:moveTo>
                      <a:pt x="11" y="7"/>
                    </a:moveTo>
                    <a:lnTo>
                      <a:pt x="7" y="5"/>
                    </a:lnTo>
                    <a:lnTo>
                      <a:pt x="5" y="9"/>
                    </a:lnTo>
                    <a:moveTo>
                      <a:pt x="5" y="9"/>
                    </a:moveTo>
                    <a:lnTo>
                      <a:pt x="2" y="7"/>
                    </a:lnTo>
                    <a:lnTo>
                      <a:pt x="0" y="11"/>
                    </a:lnTo>
                    <a:moveTo>
                      <a:pt x="0" y="11"/>
                    </a:moveTo>
                    <a:lnTo>
                      <a:pt x="2" y="15"/>
                    </a:lnTo>
                  </a:path>
                </a:pathLst>
              </a:custGeom>
              <a:noFill/>
              <a:ln w="12700" cmpd="sng">
                <a:solidFill>
                  <a:srgbClr val="25221E"/>
                </a:solidFill>
                <a:prstDash val="solid"/>
                <a:round/>
                <a:headEnd/>
                <a:tailEnd/>
              </a:ln>
            </p:spPr>
            <p:txBody>
              <a:bodyPr/>
              <a:lstStyle/>
              <a:p>
                <a:endParaRPr lang="pl-PL"/>
              </a:p>
            </p:txBody>
          </p:sp>
          <p:sp>
            <p:nvSpPr>
              <p:cNvPr id="51091" name="Freeform 915"/>
              <p:cNvSpPr>
                <a:spLocks noEditPoints="1"/>
              </p:cNvSpPr>
              <p:nvPr/>
            </p:nvSpPr>
            <p:spPr bwMode="auto">
              <a:xfrm rot="2624096">
                <a:off x="2050" y="1832"/>
                <a:ext cx="211" cy="173"/>
              </a:xfrm>
              <a:custGeom>
                <a:avLst/>
                <a:gdLst/>
                <a:ahLst/>
                <a:cxnLst>
                  <a:cxn ang="0">
                    <a:pos x="9" y="2"/>
                  </a:cxn>
                  <a:cxn ang="0">
                    <a:pos x="9" y="9"/>
                  </a:cxn>
                  <a:cxn ang="0">
                    <a:pos x="2" y="9"/>
                  </a:cxn>
                  <a:cxn ang="0">
                    <a:pos x="2" y="2"/>
                  </a:cxn>
                  <a:cxn ang="0">
                    <a:pos x="9" y="2"/>
                  </a:cxn>
                  <a:cxn ang="0">
                    <a:pos x="9" y="10"/>
                  </a:cxn>
                  <a:cxn ang="0">
                    <a:pos x="11" y="11"/>
                  </a:cxn>
                  <a:cxn ang="0">
                    <a:pos x="11" y="15"/>
                  </a:cxn>
                  <a:cxn ang="0">
                    <a:pos x="15" y="15"/>
                  </a:cxn>
                  <a:cxn ang="0">
                    <a:pos x="15" y="15"/>
                  </a:cxn>
                  <a:cxn ang="0">
                    <a:pos x="15" y="19"/>
                  </a:cxn>
                  <a:cxn ang="0">
                    <a:pos x="19" y="19"/>
                  </a:cxn>
                  <a:cxn ang="0">
                    <a:pos x="19" y="19"/>
                  </a:cxn>
                  <a:cxn ang="0">
                    <a:pos x="19" y="23"/>
                  </a:cxn>
                  <a:cxn ang="0">
                    <a:pos x="23" y="23"/>
                  </a:cxn>
                  <a:cxn ang="0">
                    <a:pos x="23" y="23"/>
                  </a:cxn>
                  <a:cxn ang="0">
                    <a:pos x="27" y="21"/>
                  </a:cxn>
                  <a:cxn ang="0">
                    <a:pos x="25" y="17"/>
                  </a:cxn>
                  <a:cxn ang="0">
                    <a:pos x="25" y="17"/>
                  </a:cxn>
                  <a:cxn ang="0">
                    <a:pos x="28" y="16"/>
                  </a:cxn>
                  <a:cxn ang="0">
                    <a:pos x="27" y="12"/>
                  </a:cxn>
                  <a:cxn ang="0">
                    <a:pos x="27" y="12"/>
                  </a:cxn>
                  <a:cxn ang="0">
                    <a:pos x="24" y="9"/>
                  </a:cxn>
                  <a:cxn ang="0">
                    <a:pos x="22" y="12"/>
                  </a:cxn>
                  <a:cxn ang="0">
                    <a:pos x="21" y="12"/>
                  </a:cxn>
                  <a:cxn ang="0">
                    <a:pos x="19" y="9"/>
                  </a:cxn>
                  <a:cxn ang="0">
                    <a:pos x="16" y="12"/>
                  </a:cxn>
                  <a:cxn ang="0">
                    <a:pos x="16" y="12"/>
                  </a:cxn>
                  <a:cxn ang="0">
                    <a:pos x="13" y="9"/>
                  </a:cxn>
                </a:cxnLst>
                <a:rect l="0" t="0" r="r" b="b"/>
                <a:pathLst>
                  <a:path w="28" h="23">
                    <a:moveTo>
                      <a:pt x="9" y="2"/>
                    </a:moveTo>
                    <a:cubicBezTo>
                      <a:pt x="11" y="4"/>
                      <a:pt x="11" y="7"/>
                      <a:pt x="9" y="9"/>
                    </a:cubicBezTo>
                    <a:cubicBezTo>
                      <a:pt x="7" y="11"/>
                      <a:pt x="4" y="11"/>
                      <a:pt x="2" y="9"/>
                    </a:cubicBezTo>
                    <a:cubicBezTo>
                      <a:pt x="0" y="7"/>
                      <a:pt x="0" y="4"/>
                      <a:pt x="2" y="2"/>
                    </a:cubicBezTo>
                    <a:cubicBezTo>
                      <a:pt x="4" y="0"/>
                      <a:pt x="7" y="0"/>
                      <a:pt x="9" y="2"/>
                    </a:cubicBezTo>
                    <a:moveTo>
                      <a:pt x="9" y="10"/>
                    </a:moveTo>
                    <a:lnTo>
                      <a:pt x="11" y="11"/>
                    </a:lnTo>
                    <a:lnTo>
                      <a:pt x="11" y="15"/>
                    </a:lnTo>
                    <a:lnTo>
                      <a:pt x="15" y="15"/>
                    </a:lnTo>
                    <a:moveTo>
                      <a:pt x="15" y="15"/>
                    </a:moveTo>
                    <a:lnTo>
                      <a:pt x="15" y="19"/>
                    </a:lnTo>
                    <a:lnTo>
                      <a:pt x="19" y="19"/>
                    </a:lnTo>
                    <a:moveTo>
                      <a:pt x="19" y="19"/>
                    </a:moveTo>
                    <a:lnTo>
                      <a:pt x="19" y="23"/>
                    </a:lnTo>
                    <a:lnTo>
                      <a:pt x="23" y="23"/>
                    </a:lnTo>
                    <a:moveTo>
                      <a:pt x="23" y="23"/>
                    </a:moveTo>
                    <a:lnTo>
                      <a:pt x="27" y="21"/>
                    </a:lnTo>
                    <a:lnTo>
                      <a:pt x="25" y="17"/>
                    </a:lnTo>
                    <a:moveTo>
                      <a:pt x="25" y="17"/>
                    </a:moveTo>
                    <a:lnTo>
                      <a:pt x="28" y="16"/>
                    </a:lnTo>
                    <a:lnTo>
                      <a:pt x="27" y="12"/>
                    </a:lnTo>
                    <a:moveTo>
                      <a:pt x="27" y="12"/>
                    </a:moveTo>
                    <a:lnTo>
                      <a:pt x="24" y="9"/>
                    </a:lnTo>
                    <a:lnTo>
                      <a:pt x="22" y="12"/>
                    </a:lnTo>
                    <a:moveTo>
                      <a:pt x="21" y="12"/>
                    </a:moveTo>
                    <a:lnTo>
                      <a:pt x="19" y="9"/>
                    </a:lnTo>
                    <a:lnTo>
                      <a:pt x="16" y="12"/>
                    </a:lnTo>
                    <a:moveTo>
                      <a:pt x="16" y="12"/>
                    </a:moveTo>
                    <a:lnTo>
                      <a:pt x="13" y="9"/>
                    </a:lnTo>
                  </a:path>
                </a:pathLst>
              </a:custGeom>
              <a:noFill/>
              <a:ln w="12700" cmpd="sng">
                <a:solidFill>
                  <a:srgbClr val="25221E"/>
                </a:solidFill>
                <a:prstDash val="solid"/>
                <a:round/>
                <a:headEnd/>
                <a:tailEnd/>
              </a:ln>
            </p:spPr>
            <p:txBody>
              <a:bodyPr/>
              <a:lstStyle/>
              <a:p>
                <a:endParaRPr lang="pl-PL"/>
              </a:p>
            </p:txBody>
          </p:sp>
          <p:sp>
            <p:nvSpPr>
              <p:cNvPr id="51092" name="Freeform 916"/>
              <p:cNvSpPr>
                <a:spLocks noEditPoints="1"/>
              </p:cNvSpPr>
              <p:nvPr/>
            </p:nvSpPr>
            <p:spPr bwMode="auto">
              <a:xfrm rot="2624096">
                <a:off x="2300" y="2023"/>
                <a:ext cx="241" cy="286"/>
              </a:xfrm>
              <a:custGeom>
                <a:avLst/>
                <a:gdLst/>
                <a:ahLst/>
                <a:cxnLst>
                  <a:cxn ang="0">
                    <a:pos x="30" y="9"/>
                  </a:cxn>
                  <a:cxn ang="0">
                    <a:pos x="24" y="11"/>
                  </a:cxn>
                  <a:cxn ang="0">
                    <a:pos x="22" y="4"/>
                  </a:cxn>
                  <a:cxn ang="0">
                    <a:pos x="28" y="2"/>
                  </a:cxn>
                  <a:cxn ang="0">
                    <a:pos x="30" y="9"/>
                  </a:cxn>
                  <a:cxn ang="0">
                    <a:pos x="23" y="11"/>
                  </a:cxn>
                  <a:cxn ang="0">
                    <a:pos x="22" y="13"/>
                  </a:cxn>
                  <a:cxn ang="0">
                    <a:pos x="19" y="15"/>
                  </a:cxn>
                  <a:cxn ang="0">
                    <a:pos x="20" y="18"/>
                  </a:cxn>
                  <a:cxn ang="0">
                    <a:pos x="20" y="18"/>
                  </a:cxn>
                  <a:cxn ang="0">
                    <a:pos x="16" y="19"/>
                  </a:cxn>
                  <a:cxn ang="0">
                    <a:pos x="17" y="23"/>
                  </a:cxn>
                  <a:cxn ang="0">
                    <a:pos x="17" y="23"/>
                  </a:cxn>
                  <a:cxn ang="0">
                    <a:pos x="13" y="24"/>
                  </a:cxn>
                  <a:cxn ang="0">
                    <a:pos x="14" y="28"/>
                  </a:cxn>
                  <a:cxn ang="0">
                    <a:pos x="14" y="28"/>
                  </a:cxn>
                  <a:cxn ang="0">
                    <a:pos x="11" y="29"/>
                  </a:cxn>
                  <a:cxn ang="0">
                    <a:pos x="7" y="30"/>
                  </a:cxn>
                  <a:cxn ang="0">
                    <a:pos x="7" y="30"/>
                  </a:cxn>
                  <a:cxn ang="0">
                    <a:pos x="6" y="26"/>
                  </a:cxn>
                  <a:cxn ang="0">
                    <a:pos x="3" y="27"/>
                  </a:cxn>
                  <a:cxn ang="0">
                    <a:pos x="3" y="27"/>
                  </a:cxn>
                  <a:cxn ang="0">
                    <a:pos x="0" y="30"/>
                  </a:cxn>
                  <a:cxn ang="0">
                    <a:pos x="3" y="32"/>
                  </a:cxn>
                  <a:cxn ang="0">
                    <a:pos x="4" y="32"/>
                  </a:cxn>
                  <a:cxn ang="0">
                    <a:pos x="1" y="36"/>
                  </a:cxn>
                  <a:cxn ang="0">
                    <a:pos x="5" y="38"/>
                  </a:cxn>
                  <a:cxn ang="0">
                    <a:pos x="5" y="38"/>
                  </a:cxn>
                  <a:cxn ang="0">
                    <a:pos x="9" y="37"/>
                  </a:cxn>
                </a:cxnLst>
                <a:rect l="0" t="0" r="r" b="b"/>
                <a:pathLst>
                  <a:path w="32" h="38">
                    <a:moveTo>
                      <a:pt x="30" y="9"/>
                    </a:moveTo>
                    <a:cubicBezTo>
                      <a:pt x="29" y="11"/>
                      <a:pt x="26" y="12"/>
                      <a:pt x="24" y="11"/>
                    </a:cubicBezTo>
                    <a:cubicBezTo>
                      <a:pt x="21" y="9"/>
                      <a:pt x="20" y="6"/>
                      <a:pt x="22" y="4"/>
                    </a:cubicBezTo>
                    <a:cubicBezTo>
                      <a:pt x="23" y="1"/>
                      <a:pt x="26" y="0"/>
                      <a:pt x="28" y="2"/>
                    </a:cubicBezTo>
                    <a:cubicBezTo>
                      <a:pt x="31" y="3"/>
                      <a:pt x="32" y="6"/>
                      <a:pt x="30" y="9"/>
                    </a:cubicBezTo>
                    <a:moveTo>
                      <a:pt x="23" y="11"/>
                    </a:moveTo>
                    <a:lnTo>
                      <a:pt x="22" y="13"/>
                    </a:lnTo>
                    <a:lnTo>
                      <a:pt x="19" y="15"/>
                    </a:lnTo>
                    <a:lnTo>
                      <a:pt x="20" y="18"/>
                    </a:lnTo>
                    <a:moveTo>
                      <a:pt x="20" y="18"/>
                    </a:moveTo>
                    <a:lnTo>
                      <a:pt x="16" y="19"/>
                    </a:lnTo>
                    <a:lnTo>
                      <a:pt x="17" y="23"/>
                    </a:lnTo>
                    <a:moveTo>
                      <a:pt x="17" y="23"/>
                    </a:moveTo>
                    <a:lnTo>
                      <a:pt x="13" y="24"/>
                    </a:lnTo>
                    <a:lnTo>
                      <a:pt x="14" y="28"/>
                    </a:lnTo>
                    <a:moveTo>
                      <a:pt x="14" y="28"/>
                    </a:moveTo>
                    <a:lnTo>
                      <a:pt x="11" y="29"/>
                    </a:lnTo>
                    <a:lnTo>
                      <a:pt x="7" y="30"/>
                    </a:lnTo>
                    <a:moveTo>
                      <a:pt x="7" y="30"/>
                    </a:moveTo>
                    <a:lnTo>
                      <a:pt x="6" y="26"/>
                    </a:lnTo>
                    <a:lnTo>
                      <a:pt x="3" y="27"/>
                    </a:lnTo>
                    <a:moveTo>
                      <a:pt x="3" y="27"/>
                    </a:moveTo>
                    <a:lnTo>
                      <a:pt x="0" y="30"/>
                    </a:lnTo>
                    <a:lnTo>
                      <a:pt x="3" y="32"/>
                    </a:lnTo>
                    <a:moveTo>
                      <a:pt x="4" y="32"/>
                    </a:moveTo>
                    <a:lnTo>
                      <a:pt x="1" y="36"/>
                    </a:lnTo>
                    <a:lnTo>
                      <a:pt x="5" y="38"/>
                    </a:lnTo>
                    <a:moveTo>
                      <a:pt x="5" y="38"/>
                    </a:moveTo>
                    <a:lnTo>
                      <a:pt x="9" y="37"/>
                    </a:lnTo>
                  </a:path>
                </a:pathLst>
              </a:custGeom>
              <a:noFill/>
              <a:ln w="12700" cmpd="sng">
                <a:solidFill>
                  <a:srgbClr val="25221E"/>
                </a:solidFill>
                <a:prstDash val="solid"/>
                <a:round/>
                <a:headEnd/>
                <a:tailEnd/>
              </a:ln>
            </p:spPr>
            <p:txBody>
              <a:bodyPr/>
              <a:lstStyle/>
              <a:p>
                <a:endParaRPr lang="pl-PL"/>
              </a:p>
            </p:txBody>
          </p:sp>
          <p:sp>
            <p:nvSpPr>
              <p:cNvPr id="51093" name="Freeform 917"/>
              <p:cNvSpPr>
                <a:spLocks noEditPoints="1"/>
              </p:cNvSpPr>
              <p:nvPr/>
            </p:nvSpPr>
            <p:spPr bwMode="auto">
              <a:xfrm rot="2624096">
                <a:off x="2365" y="1996"/>
                <a:ext cx="173" cy="264"/>
              </a:xfrm>
              <a:custGeom>
                <a:avLst/>
                <a:gdLst/>
                <a:ahLst/>
                <a:cxnLst>
                  <a:cxn ang="0">
                    <a:pos x="13" y="7"/>
                  </a:cxn>
                  <a:cxn ang="0">
                    <a:pos x="7" y="10"/>
                  </a:cxn>
                  <a:cxn ang="0">
                    <a:pos x="4" y="3"/>
                  </a:cxn>
                  <a:cxn ang="0">
                    <a:pos x="11" y="1"/>
                  </a:cxn>
                  <a:cxn ang="0">
                    <a:pos x="13" y="7"/>
                  </a:cxn>
                  <a:cxn ang="0">
                    <a:pos x="6" y="10"/>
                  </a:cxn>
                  <a:cxn ang="0">
                    <a:pos x="7" y="13"/>
                  </a:cxn>
                  <a:cxn ang="0">
                    <a:pos x="3" y="14"/>
                  </a:cxn>
                  <a:cxn ang="0">
                    <a:pos x="4" y="18"/>
                  </a:cxn>
                  <a:cxn ang="0">
                    <a:pos x="5" y="18"/>
                  </a:cxn>
                  <a:cxn ang="0">
                    <a:pos x="1" y="20"/>
                  </a:cxn>
                  <a:cxn ang="0">
                    <a:pos x="2" y="23"/>
                  </a:cxn>
                  <a:cxn ang="0">
                    <a:pos x="2" y="23"/>
                  </a:cxn>
                  <a:cxn ang="0">
                    <a:pos x="0" y="26"/>
                  </a:cxn>
                  <a:cxn ang="0">
                    <a:pos x="3" y="29"/>
                  </a:cxn>
                  <a:cxn ang="0">
                    <a:pos x="3" y="29"/>
                  </a:cxn>
                  <a:cxn ang="0">
                    <a:pos x="5" y="32"/>
                  </a:cxn>
                  <a:cxn ang="0">
                    <a:pos x="8" y="30"/>
                  </a:cxn>
                  <a:cxn ang="0">
                    <a:pos x="8" y="30"/>
                  </a:cxn>
                  <a:cxn ang="0">
                    <a:pos x="10" y="35"/>
                  </a:cxn>
                  <a:cxn ang="0">
                    <a:pos x="13" y="34"/>
                  </a:cxn>
                  <a:cxn ang="0">
                    <a:pos x="13" y="34"/>
                  </a:cxn>
                  <a:cxn ang="0">
                    <a:pos x="17" y="33"/>
                  </a:cxn>
                  <a:cxn ang="0">
                    <a:pos x="16" y="29"/>
                  </a:cxn>
                  <a:cxn ang="0">
                    <a:pos x="16" y="29"/>
                  </a:cxn>
                  <a:cxn ang="0">
                    <a:pos x="20" y="28"/>
                  </a:cxn>
                  <a:cxn ang="0">
                    <a:pos x="19" y="24"/>
                  </a:cxn>
                  <a:cxn ang="0">
                    <a:pos x="19" y="24"/>
                  </a:cxn>
                  <a:cxn ang="0">
                    <a:pos x="23" y="23"/>
                  </a:cxn>
                </a:cxnLst>
                <a:rect l="0" t="0" r="r" b="b"/>
                <a:pathLst>
                  <a:path w="23" h="35">
                    <a:moveTo>
                      <a:pt x="13" y="7"/>
                    </a:moveTo>
                    <a:cubicBezTo>
                      <a:pt x="12" y="10"/>
                      <a:pt x="9" y="11"/>
                      <a:pt x="7" y="10"/>
                    </a:cubicBezTo>
                    <a:cubicBezTo>
                      <a:pt x="4" y="9"/>
                      <a:pt x="3" y="6"/>
                      <a:pt x="4" y="3"/>
                    </a:cubicBezTo>
                    <a:cubicBezTo>
                      <a:pt x="5" y="1"/>
                      <a:pt x="8" y="0"/>
                      <a:pt x="11" y="1"/>
                    </a:cubicBezTo>
                    <a:cubicBezTo>
                      <a:pt x="13" y="2"/>
                      <a:pt x="14" y="5"/>
                      <a:pt x="13" y="7"/>
                    </a:cubicBezTo>
                    <a:moveTo>
                      <a:pt x="6" y="10"/>
                    </a:moveTo>
                    <a:lnTo>
                      <a:pt x="7" y="13"/>
                    </a:lnTo>
                    <a:lnTo>
                      <a:pt x="3" y="14"/>
                    </a:lnTo>
                    <a:lnTo>
                      <a:pt x="4" y="18"/>
                    </a:lnTo>
                    <a:moveTo>
                      <a:pt x="5" y="18"/>
                    </a:moveTo>
                    <a:lnTo>
                      <a:pt x="1" y="20"/>
                    </a:lnTo>
                    <a:lnTo>
                      <a:pt x="2" y="23"/>
                    </a:lnTo>
                    <a:moveTo>
                      <a:pt x="2" y="23"/>
                    </a:moveTo>
                    <a:lnTo>
                      <a:pt x="0" y="26"/>
                    </a:lnTo>
                    <a:lnTo>
                      <a:pt x="3" y="29"/>
                    </a:lnTo>
                    <a:moveTo>
                      <a:pt x="3" y="29"/>
                    </a:moveTo>
                    <a:lnTo>
                      <a:pt x="5" y="32"/>
                    </a:lnTo>
                    <a:lnTo>
                      <a:pt x="8" y="30"/>
                    </a:lnTo>
                    <a:moveTo>
                      <a:pt x="8" y="30"/>
                    </a:moveTo>
                    <a:lnTo>
                      <a:pt x="10" y="35"/>
                    </a:lnTo>
                    <a:lnTo>
                      <a:pt x="13" y="34"/>
                    </a:lnTo>
                    <a:moveTo>
                      <a:pt x="13" y="34"/>
                    </a:moveTo>
                    <a:lnTo>
                      <a:pt x="17" y="33"/>
                    </a:lnTo>
                    <a:lnTo>
                      <a:pt x="16" y="29"/>
                    </a:lnTo>
                    <a:moveTo>
                      <a:pt x="16" y="29"/>
                    </a:moveTo>
                    <a:lnTo>
                      <a:pt x="20" y="28"/>
                    </a:lnTo>
                    <a:lnTo>
                      <a:pt x="19" y="24"/>
                    </a:lnTo>
                    <a:moveTo>
                      <a:pt x="19" y="24"/>
                    </a:moveTo>
                    <a:lnTo>
                      <a:pt x="23" y="23"/>
                    </a:lnTo>
                  </a:path>
                </a:pathLst>
              </a:custGeom>
              <a:noFill/>
              <a:ln w="12700" cmpd="sng">
                <a:solidFill>
                  <a:srgbClr val="25221E"/>
                </a:solidFill>
                <a:prstDash val="solid"/>
                <a:round/>
                <a:headEnd/>
                <a:tailEnd/>
              </a:ln>
            </p:spPr>
            <p:txBody>
              <a:bodyPr/>
              <a:lstStyle/>
              <a:p>
                <a:endParaRPr lang="pl-PL"/>
              </a:p>
            </p:txBody>
          </p:sp>
          <p:sp>
            <p:nvSpPr>
              <p:cNvPr id="51094" name="Freeform 918"/>
              <p:cNvSpPr>
                <a:spLocks/>
              </p:cNvSpPr>
              <p:nvPr/>
            </p:nvSpPr>
            <p:spPr bwMode="auto">
              <a:xfrm rot="2624096">
                <a:off x="2530" y="2385"/>
                <a:ext cx="91" cy="90"/>
              </a:xfrm>
              <a:custGeom>
                <a:avLst/>
                <a:gdLst/>
                <a:ahLst/>
                <a:cxnLst>
                  <a:cxn ang="0">
                    <a:pos x="11" y="8"/>
                  </a:cxn>
                  <a:cxn ang="0">
                    <a:pos x="4" y="11"/>
                  </a:cxn>
                  <a:cxn ang="0">
                    <a:pos x="1" y="4"/>
                  </a:cxn>
                  <a:cxn ang="0">
                    <a:pos x="8" y="2"/>
                  </a:cxn>
                  <a:cxn ang="0">
                    <a:pos x="11" y="8"/>
                  </a:cxn>
                </a:cxnLst>
                <a:rect l="0" t="0" r="r" b="b"/>
                <a:pathLst>
                  <a:path w="12" h="12">
                    <a:moveTo>
                      <a:pt x="11" y="8"/>
                    </a:moveTo>
                    <a:cubicBezTo>
                      <a:pt x="9" y="11"/>
                      <a:pt x="6" y="12"/>
                      <a:pt x="4" y="11"/>
                    </a:cubicBezTo>
                    <a:cubicBezTo>
                      <a:pt x="1" y="10"/>
                      <a:pt x="0" y="7"/>
                      <a:pt x="1" y="4"/>
                    </a:cubicBezTo>
                    <a:cubicBezTo>
                      <a:pt x="2" y="2"/>
                      <a:pt x="5" y="0"/>
                      <a:pt x="8" y="2"/>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51095" name="Freeform 919"/>
              <p:cNvSpPr>
                <a:spLocks/>
              </p:cNvSpPr>
              <p:nvPr/>
            </p:nvSpPr>
            <p:spPr bwMode="auto">
              <a:xfrm rot="2624096">
                <a:off x="2619" y="2391"/>
                <a:ext cx="83" cy="83"/>
              </a:xfrm>
              <a:custGeom>
                <a:avLst/>
                <a:gdLst/>
                <a:ahLst/>
                <a:cxnLst>
                  <a:cxn ang="0">
                    <a:pos x="10" y="7"/>
                  </a:cxn>
                  <a:cxn ang="0">
                    <a:pos x="3" y="10"/>
                  </a:cxn>
                  <a:cxn ang="0">
                    <a:pos x="1" y="3"/>
                  </a:cxn>
                  <a:cxn ang="0">
                    <a:pos x="7" y="1"/>
                  </a:cxn>
                  <a:cxn ang="0">
                    <a:pos x="10" y="7"/>
                  </a:cxn>
                </a:cxnLst>
                <a:rect l="0" t="0" r="r" b="b"/>
                <a:pathLst>
                  <a:path w="11" h="11">
                    <a:moveTo>
                      <a:pt x="10" y="7"/>
                    </a:moveTo>
                    <a:cubicBezTo>
                      <a:pt x="9" y="10"/>
                      <a:pt x="6" y="11"/>
                      <a:pt x="3" y="10"/>
                    </a:cubicBezTo>
                    <a:cubicBezTo>
                      <a:pt x="1" y="9"/>
                      <a:pt x="0" y="6"/>
                      <a:pt x="1" y="3"/>
                    </a:cubicBezTo>
                    <a:cubicBezTo>
                      <a:pt x="2" y="1"/>
                      <a:pt x="5" y="0"/>
                      <a:pt x="7" y="1"/>
                    </a:cubicBezTo>
                    <a:cubicBezTo>
                      <a:pt x="10" y="2"/>
                      <a:pt x="11" y="5"/>
                      <a:pt x="10" y="7"/>
                    </a:cubicBezTo>
                  </a:path>
                </a:pathLst>
              </a:custGeom>
              <a:noFill/>
              <a:ln w="12700" cmpd="sng">
                <a:solidFill>
                  <a:srgbClr val="25221E"/>
                </a:solidFill>
                <a:prstDash val="solid"/>
                <a:round/>
                <a:headEnd/>
                <a:tailEnd/>
              </a:ln>
            </p:spPr>
            <p:txBody>
              <a:bodyPr/>
              <a:lstStyle/>
              <a:p>
                <a:endParaRPr lang="pl-PL"/>
              </a:p>
            </p:txBody>
          </p:sp>
          <p:sp>
            <p:nvSpPr>
              <p:cNvPr id="51096" name="Freeform 920"/>
              <p:cNvSpPr>
                <a:spLocks/>
              </p:cNvSpPr>
              <p:nvPr/>
            </p:nvSpPr>
            <p:spPr bwMode="auto">
              <a:xfrm rot="2624096">
                <a:off x="2577" y="2300"/>
                <a:ext cx="82" cy="91"/>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9"/>
                      <a:pt x="0" y="6"/>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1097" name="Freeform 921"/>
              <p:cNvSpPr>
                <a:spLocks/>
              </p:cNvSpPr>
              <p:nvPr/>
            </p:nvSpPr>
            <p:spPr bwMode="auto">
              <a:xfrm rot="2624096">
                <a:off x="2442" y="2487"/>
                <a:ext cx="90" cy="91"/>
              </a:xfrm>
              <a:custGeom>
                <a:avLst/>
                <a:gdLst/>
                <a:ahLst/>
                <a:cxnLst>
                  <a:cxn ang="0">
                    <a:pos x="11" y="8"/>
                  </a:cxn>
                  <a:cxn ang="0">
                    <a:pos x="4" y="11"/>
                  </a:cxn>
                  <a:cxn ang="0">
                    <a:pos x="1" y="4"/>
                  </a:cxn>
                  <a:cxn ang="0">
                    <a:pos x="8" y="2"/>
                  </a:cxn>
                  <a:cxn ang="0">
                    <a:pos x="11" y="8"/>
                  </a:cxn>
                </a:cxnLst>
                <a:rect l="0" t="0" r="r" b="b"/>
                <a:pathLst>
                  <a:path w="12" h="12">
                    <a:moveTo>
                      <a:pt x="11" y="8"/>
                    </a:moveTo>
                    <a:cubicBezTo>
                      <a:pt x="9" y="11"/>
                      <a:pt x="6" y="12"/>
                      <a:pt x="4" y="11"/>
                    </a:cubicBezTo>
                    <a:cubicBezTo>
                      <a:pt x="1" y="10"/>
                      <a:pt x="0" y="7"/>
                      <a:pt x="1" y="4"/>
                    </a:cubicBezTo>
                    <a:cubicBezTo>
                      <a:pt x="2" y="2"/>
                      <a:pt x="5"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51098" name="Freeform 922"/>
              <p:cNvSpPr>
                <a:spLocks/>
              </p:cNvSpPr>
              <p:nvPr/>
            </p:nvSpPr>
            <p:spPr bwMode="auto">
              <a:xfrm rot="2624096">
                <a:off x="2491" y="2567"/>
                <a:ext cx="91" cy="90"/>
              </a:xfrm>
              <a:custGeom>
                <a:avLst/>
                <a:gdLst/>
                <a:ahLst/>
                <a:cxnLst>
                  <a:cxn ang="0">
                    <a:pos x="11" y="8"/>
                  </a:cxn>
                  <a:cxn ang="0">
                    <a:pos x="4" y="10"/>
                  </a:cxn>
                  <a:cxn ang="0">
                    <a:pos x="2" y="4"/>
                  </a:cxn>
                  <a:cxn ang="0">
                    <a:pos x="8" y="1"/>
                  </a:cxn>
                  <a:cxn ang="0">
                    <a:pos x="11" y="8"/>
                  </a:cxn>
                </a:cxnLst>
                <a:rect l="0" t="0" r="r" b="b"/>
                <a:pathLst>
                  <a:path w="12" h="12">
                    <a:moveTo>
                      <a:pt x="11" y="8"/>
                    </a:moveTo>
                    <a:cubicBezTo>
                      <a:pt x="10" y="10"/>
                      <a:pt x="7" y="12"/>
                      <a:pt x="4" y="10"/>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099" name="Freeform 923"/>
              <p:cNvSpPr>
                <a:spLocks/>
              </p:cNvSpPr>
              <p:nvPr/>
            </p:nvSpPr>
            <p:spPr bwMode="auto">
              <a:xfrm rot="2624096">
                <a:off x="2584" y="2570"/>
                <a:ext cx="90" cy="83"/>
              </a:xfrm>
              <a:custGeom>
                <a:avLst/>
                <a:gdLst/>
                <a:ahLst/>
                <a:cxnLst>
                  <a:cxn ang="0">
                    <a:pos x="11" y="8"/>
                  </a:cxn>
                  <a:cxn ang="0">
                    <a:pos x="4" y="10"/>
                  </a:cxn>
                  <a:cxn ang="0">
                    <a:pos x="1" y="3"/>
                  </a:cxn>
                  <a:cxn ang="0">
                    <a:pos x="8" y="1"/>
                  </a:cxn>
                  <a:cxn ang="0">
                    <a:pos x="11" y="8"/>
                  </a:cxn>
                </a:cxnLst>
                <a:rect l="0" t="0" r="r" b="b"/>
                <a:pathLst>
                  <a:path w="12" h="11">
                    <a:moveTo>
                      <a:pt x="11" y="8"/>
                    </a:moveTo>
                    <a:cubicBezTo>
                      <a:pt x="9" y="10"/>
                      <a:pt x="6" y="11"/>
                      <a:pt x="4" y="10"/>
                    </a:cubicBezTo>
                    <a:cubicBezTo>
                      <a:pt x="1" y="9"/>
                      <a:pt x="0" y="6"/>
                      <a:pt x="1" y="3"/>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100" name="Freeform 924"/>
              <p:cNvSpPr>
                <a:spLocks/>
              </p:cNvSpPr>
              <p:nvPr/>
            </p:nvSpPr>
            <p:spPr bwMode="auto">
              <a:xfrm rot="2624096">
                <a:off x="2612" y="2219"/>
                <a:ext cx="83" cy="91"/>
              </a:xfrm>
              <a:custGeom>
                <a:avLst/>
                <a:gdLst/>
                <a:ahLst/>
                <a:cxnLst>
                  <a:cxn ang="0">
                    <a:pos x="10" y="8"/>
                  </a:cxn>
                  <a:cxn ang="0">
                    <a:pos x="3" y="11"/>
                  </a:cxn>
                  <a:cxn ang="0">
                    <a:pos x="1" y="4"/>
                  </a:cxn>
                  <a:cxn ang="0">
                    <a:pos x="8" y="1"/>
                  </a:cxn>
                  <a:cxn ang="0">
                    <a:pos x="10" y="8"/>
                  </a:cxn>
                </a:cxnLst>
                <a:rect l="0" t="0" r="r" b="b"/>
                <a:pathLst>
                  <a:path w="11" h="12">
                    <a:moveTo>
                      <a:pt x="10" y="8"/>
                    </a:moveTo>
                    <a:cubicBezTo>
                      <a:pt x="9" y="11"/>
                      <a:pt x="6" y="12"/>
                      <a:pt x="3" y="11"/>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1101" name="Freeform 925"/>
              <p:cNvSpPr>
                <a:spLocks/>
              </p:cNvSpPr>
              <p:nvPr/>
            </p:nvSpPr>
            <p:spPr bwMode="auto">
              <a:xfrm rot="2624096">
                <a:off x="2571" y="2047"/>
                <a:ext cx="90" cy="91"/>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6" y="12"/>
                      <a:pt x="4" y="11"/>
                    </a:cubicBezTo>
                    <a:cubicBezTo>
                      <a:pt x="1" y="10"/>
                      <a:pt x="0" y="7"/>
                      <a:pt x="1" y="4"/>
                    </a:cubicBezTo>
                    <a:cubicBezTo>
                      <a:pt x="2" y="2"/>
                      <a:pt x="5" y="0"/>
                      <a:pt x="8" y="1"/>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51102" name="Freeform 926"/>
              <p:cNvSpPr>
                <a:spLocks/>
              </p:cNvSpPr>
              <p:nvPr/>
            </p:nvSpPr>
            <p:spPr bwMode="auto">
              <a:xfrm rot="2624096">
                <a:off x="2578" y="1876"/>
                <a:ext cx="90" cy="90"/>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2"/>
                      <a:pt x="5" y="0"/>
                      <a:pt x="8" y="1"/>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51103" name="Freeform 927"/>
              <p:cNvSpPr>
                <a:spLocks/>
              </p:cNvSpPr>
              <p:nvPr/>
            </p:nvSpPr>
            <p:spPr bwMode="auto">
              <a:xfrm rot="2624096">
                <a:off x="2668" y="2304"/>
                <a:ext cx="83" cy="90"/>
              </a:xfrm>
              <a:custGeom>
                <a:avLst/>
                <a:gdLst/>
                <a:ahLst/>
                <a:cxnLst>
                  <a:cxn ang="0">
                    <a:pos x="10" y="8"/>
                  </a:cxn>
                  <a:cxn ang="0">
                    <a:pos x="3" y="10"/>
                  </a:cxn>
                  <a:cxn ang="0">
                    <a:pos x="1" y="4"/>
                  </a:cxn>
                  <a:cxn ang="0">
                    <a:pos x="7" y="1"/>
                  </a:cxn>
                  <a:cxn ang="0">
                    <a:pos x="10" y="8"/>
                  </a:cxn>
                </a:cxnLst>
                <a:rect l="0" t="0" r="r" b="b"/>
                <a:pathLst>
                  <a:path w="11" h="12">
                    <a:moveTo>
                      <a:pt x="10" y="8"/>
                    </a:moveTo>
                    <a:cubicBezTo>
                      <a:pt x="9" y="10"/>
                      <a:pt x="6" y="12"/>
                      <a:pt x="3" y="10"/>
                    </a:cubicBezTo>
                    <a:cubicBezTo>
                      <a:pt x="1" y="9"/>
                      <a:pt x="0" y="6"/>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1104" name="Freeform 928"/>
              <p:cNvSpPr>
                <a:spLocks/>
              </p:cNvSpPr>
              <p:nvPr/>
            </p:nvSpPr>
            <p:spPr bwMode="auto">
              <a:xfrm rot="2624096">
                <a:off x="2629" y="2476"/>
                <a:ext cx="83" cy="90"/>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2"/>
                      <a:pt x="5" y="0"/>
                      <a:pt x="7"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51105" name="Freeform 929"/>
              <p:cNvSpPr>
                <a:spLocks/>
              </p:cNvSpPr>
              <p:nvPr/>
            </p:nvSpPr>
            <p:spPr bwMode="auto">
              <a:xfrm rot="2624096">
                <a:off x="2674" y="2563"/>
                <a:ext cx="91"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106" name="Freeform 930"/>
              <p:cNvSpPr>
                <a:spLocks/>
              </p:cNvSpPr>
              <p:nvPr/>
            </p:nvSpPr>
            <p:spPr bwMode="auto">
              <a:xfrm rot="2624096">
                <a:off x="2532" y="1954"/>
                <a:ext cx="83" cy="91"/>
              </a:xfrm>
              <a:custGeom>
                <a:avLst/>
                <a:gdLst/>
                <a:ahLst/>
                <a:cxnLst>
                  <a:cxn ang="0">
                    <a:pos x="10" y="8"/>
                  </a:cxn>
                  <a:cxn ang="0">
                    <a:pos x="4" y="10"/>
                  </a:cxn>
                  <a:cxn ang="0">
                    <a:pos x="1" y="4"/>
                  </a:cxn>
                  <a:cxn ang="0">
                    <a:pos x="8" y="1"/>
                  </a:cxn>
                  <a:cxn ang="0">
                    <a:pos x="10" y="8"/>
                  </a:cxn>
                </a:cxnLst>
                <a:rect l="0" t="0" r="r" b="b"/>
                <a:pathLst>
                  <a:path w="11" h="12">
                    <a:moveTo>
                      <a:pt x="10" y="8"/>
                    </a:moveTo>
                    <a:cubicBezTo>
                      <a:pt x="9" y="10"/>
                      <a:pt x="6" y="12"/>
                      <a:pt x="4" y="10"/>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1107" name="Freeform 931"/>
              <p:cNvSpPr>
                <a:spLocks/>
              </p:cNvSpPr>
              <p:nvPr/>
            </p:nvSpPr>
            <p:spPr bwMode="auto">
              <a:xfrm rot="2624096">
                <a:off x="2715" y="2477"/>
                <a:ext cx="91"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108" name="Freeform 932"/>
              <p:cNvSpPr>
                <a:spLocks/>
              </p:cNvSpPr>
              <p:nvPr/>
            </p:nvSpPr>
            <p:spPr bwMode="auto">
              <a:xfrm rot="2624096">
                <a:off x="2480" y="1882"/>
                <a:ext cx="83" cy="83"/>
              </a:xfrm>
              <a:custGeom>
                <a:avLst/>
                <a:gdLst/>
                <a:ahLst/>
                <a:cxnLst>
                  <a:cxn ang="0">
                    <a:pos x="10" y="8"/>
                  </a:cxn>
                  <a:cxn ang="0">
                    <a:pos x="3" y="10"/>
                  </a:cxn>
                  <a:cxn ang="0">
                    <a:pos x="1" y="3"/>
                  </a:cxn>
                  <a:cxn ang="0">
                    <a:pos x="8" y="1"/>
                  </a:cxn>
                  <a:cxn ang="0">
                    <a:pos x="10" y="8"/>
                  </a:cxn>
                </a:cxnLst>
                <a:rect l="0" t="0" r="r" b="b"/>
                <a:pathLst>
                  <a:path w="11" h="11">
                    <a:moveTo>
                      <a:pt x="10" y="8"/>
                    </a:moveTo>
                    <a:cubicBezTo>
                      <a:pt x="9" y="10"/>
                      <a:pt x="6" y="11"/>
                      <a:pt x="3" y="10"/>
                    </a:cubicBezTo>
                    <a:cubicBezTo>
                      <a:pt x="1" y="9"/>
                      <a:pt x="0" y="6"/>
                      <a:pt x="1" y="3"/>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1109" name="Freeform 933"/>
              <p:cNvSpPr>
                <a:spLocks/>
              </p:cNvSpPr>
              <p:nvPr/>
            </p:nvSpPr>
            <p:spPr bwMode="auto">
              <a:xfrm rot="2624096">
                <a:off x="2304" y="2565"/>
                <a:ext cx="91" cy="91"/>
              </a:xfrm>
              <a:custGeom>
                <a:avLst/>
                <a:gdLst/>
                <a:ahLst/>
                <a:cxnLst>
                  <a:cxn ang="0">
                    <a:pos x="11" y="8"/>
                  </a:cxn>
                  <a:cxn ang="0">
                    <a:pos x="4" y="11"/>
                  </a:cxn>
                  <a:cxn ang="0">
                    <a:pos x="1" y="4"/>
                  </a:cxn>
                  <a:cxn ang="0">
                    <a:pos x="8" y="2"/>
                  </a:cxn>
                  <a:cxn ang="0">
                    <a:pos x="11" y="8"/>
                  </a:cxn>
                </a:cxnLst>
                <a:rect l="0" t="0" r="r" b="b"/>
                <a:pathLst>
                  <a:path w="12" h="12">
                    <a:moveTo>
                      <a:pt x="11" y="8"/>
                    </a:moveTo>
                    <a:cubicBezTo>
                      <a:pt x="10" y="11"/>
                      <a:pt x="7" y="12"/>
                      <a:pt x="4" y="11"/>
                    </a:cubicBezTo>
                    <a:cubicBezTo>
                      <a:pt x="1" y="10"/>
                      <a:pt x="0" y="7"/>
                      <a:pt x="1" y="4"/>
                    </a:cubicBezTo>
                    <a:cubicBezTo>
                      <a:pt x="3" y="2"/>
                      <a:pt x="6"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51110" name="Freeform 934"/>
              <p:cNvSpPr>
                <a:spLocks/>
              </p:cNvSpPr>
              <p:nvPr/>
            </p:nvSpPr>
            <p:spPr bwMode="auto">
              <a:xfrm rot="2624096">
                <a:off x="2532" y="2480"/>
                <a:ext cx="90" cy="90"/>
              </a:xfrm>
              <a:custGeom>
                <a:avLst/>
                <a:gdLst/>
                <a:ahLst/>
                <a:cxnLst>
                  <a:cxn ang="0">
                    <a:pos x="11" y="8"/>
                  </a:cxn>
                  <a:cxn ang="0">
                    <a:pos x="4" y="11"/>
                  </a:cxn>
                  <a:cxn ang="0">
                    <a:pos x="2" y="4"/>
                  </a:cxn>
                  <a:cxn ang="0">
                    <a:pos x="8" y="1"/>
                  </a:cxn>
                  <a:cxn ang="0">
                    <a:pos x="11" y="8"/>
                  </a:cxn>
                </a:cxnLst>
                <a:rect l="0" t="0" r="r" b="b"/>
                <a:pathLst>
                  <a:path w="12" h="12">
                    <a:moveTo>
                      <a:pt x="11" y="8"/>
                    </a:moveTo>
                    <a:cubicBezTo>
                      <a:pt x="10" y="11"/>
                      <a:pt x="7" y="12"/>
                      <a:pt x="4" y="11"/>
                    </a:cubicBezTo>
                    <a:cubicBezTo>
                      <a:pt x="2" y="10"/>
                      <a:pt x="0" y="7"/>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111" name="Freeform 935"/>
              <p:cNvSpPr>
                <a:spLocks/>
              </p:cNvSpPr>
              <p:nvPr/>
            </p:nvSpPr>
            <p:spPr bwMode="auto">
              <a:xfrm rot="2624096">
                <a:off x="2396" y="1796"/>
                <a:ext cx="91" cy="83"/>
              </a:xfrm>
              <a:custGeom>
                <a:avLst/>
                <a:gdLst/>
                <a:ahLst/>
                <a:cxnLst>
                  <a:cxn ang="0">
                    <a:pos x="11" y="8"/>
                  </a:cxn>
                  <a:cxn ang="0">
                    <a:pos x="4" y="10"/>
                  </a:cxn>
                  <a:cxn ang="0">
                    <a:pos x="1" y="4"/>
                  </a:cxn>
                  <a:cxn ang="0">
                    <a:pos x="8" y="1"/>
                  </a:cxn>
                  <a:cxn ang="0">
                    <a:pos x="11" y="8"/>
                  </a:cxn>
                </a:cxnLst>
                <a:rect l="0" t="0" r="r" b="b"/>
                <a:pathLst>
                  <a:path w="12" h="11">
                    <a:moveTo>
                      <a:pt x="11" y="8"/>
                    </a:moveTo>
                    <a:cubicBezTo>
                      <a:pt x="10" y="10"/>
                      <a:pt x="7"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112" name="Freeform 936"/>
              <p:cNvSpPr>
                <a:spLocks/>
              </p:cNvSpPr>
              <p:nvPr/>
            </p:nvSpPr>
            <p:spPr bwMode="auto">
              <a:xfrm rot="2624096">
                <a:off x="2487" y="1789"/>
                <a:ext cx="91" cy="83"/>
              </a:xfrm>
              <a:custGeom>
                <a:avLst/>
                <a:gdLst/>
                <a:ahLst/>
                <a:cxnLst>
                  <a:cxn ang="0">
                    <a:pos x="10" y="8"/>
                  </a:cxn>
                  <a:cxn ang="0">
                    <a:pos x="4" y="10"/>
                  </a:cxn>
                  <a:cxn ang="0">
                    <a:pos x="1" y="4"/>
                  </a:cxn>
                  <a:cxn ang="0">
                    <a:pos x="8" y="1"/>
                  </a:cxn>
                  <a:cxn ang="0">
                    <a:pos x="10" y="8"/>
                  </a:cxn>
                </a:cxnLst>
                <a:rect l="0" t="0" r="r" b="b"/>
                <a:pathLst>
                  <a:path w="12" h="11">
                    <a:moveTo>
                      <a:pt x="10" y="8"/>
                    </a:moveTo>
                    <a:cubicBezTo>
                      <a:pt x="9" y="10"/>
                      <a:pt x="6" y="11"/>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51113" name="Freeform 937"/>
              <p:cNvSpPr>
                <a:spLocks/>
              </p:cNvSpPr>
              <p:nvPr/>
            </p:nvSpPr>
            <p:spPr bwMode="auto">
              <a:xfrm rot="2624096">
                <a:off x="2577" y="1792"/>
                <a:ext cx="91" cy="83"/>
              </a:xfrm>
              <a:custGeom>
                <a:avLst/>
                <a:gdLst/>
                <a:ahLst/>
                <a:cxnLst>
                  <a:cxn ang="0">
                    <a:pos x="10" y="8"/>
                  </a:cxn>
                  <a:cxn ang="0">
                    <a:pos x="4" y="10"/>
                  </a:cxn>
                  <a:cxn ang="0">
                    <a:pos x="1" y="4"/>
                  </a:cxn>
                  <a:cxn ang="0">
                    <a:pos x="8" y="1"/>
                  </a:cxn>
                  <a:cxn ang="0">
                    <a:pos x="10" y="8"/>
                  </a:cxn>
                </a:cxnLst>
                <a:rect l="0" t="0" r="r" b="b"/>
                <a:pathLst>
                  <a:path w="12" h="11">
                    <a:moveTo>
                      <a:pt x="10" y="8"/>
                    </a:moveTo>
                    <a:cubicBezTo>
                      <a:pt x="9" y="10"/>
                      <a:pt x="6" y="11"/>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51114" name="Freeform 938"/>
              <p:cNvSpPr>
                <a:spLocks/>
              </p:cNvSpPr>
              <p:nvPr/>
            </p:nvSpPr>
            <p:spPr bwMode="auto">
              <a:xfrm rot="2624096">
                <a:off x="2309" y="1797"/>
                <a:ext cx="90" cy="91"/>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2"/>
                      <a:pt x="5" y="0"/>
                      <a:pt x="8" y="1"/>
                    </a:cubicBezTo>
                    <a:cubicBezTo>
                      <a:pt x="10" y="3"/>
                      <a:pt x="12" y="6"/>
                      <a:pt x="10" y="8"/>
                    </a:cubicBezTo>
                  </a:path>
                </a:pathLst>
              </a:custGeom>
              <a:noFill/>
              <a:ln w="12700" cmpd="sng">
                <a:solidFill>
                  <a:srgbClr val="25221E"/>
                </a:solidFill>
                <a:prstDash val="solid"/>
                <a:round/>
                <a:headEnd/>
                <a:tailEnd/>
              </a:ln>
            </p:spPr>
            <p:txBody>
              <a:bodyPr/>
              <a:lstStyle/>
              <a:p>
                <a:endParaRPr lang="pl-PL"/>
              </a:p>
            </p:txBody>
          </p:sp>
          <p:sp>
            <p:nvSpPr>
              <p:cNvPr id="51115" name="Freeform 939"/>
              <p:cNvSpPr>
                <a:spLocks noEditPoints="1"/>
              </p:cNvSpPr>
              <p:nvPr/>
            </p:nvSpPr>
            <p:spPr bwMode="auto">
              <a:xfrm rot="2624096">
                <a:off x="2191" y="1831"/>
                <a:ext cx="143" cy="400"/>
              </a:xfrm>
              <a:custGeom>
                <a:avLst/>
                <a:gdLst/>
                <a:ahLst/>
                <a:cxnLst>
                  <a:cxn ang="0">
                    <a:pos x="11" y="4"/>
                  </a:cxn>
                  <a:cxn ang="0">
                    <a:pos x="7" y="10"/>
                  </a:cxn>
                  <a:cxn ang="0">
                    <a:pos x="1" y="7"/>
                  </a:cxn>
                  <a:cxn ang="0">
                    <a:pos x="4" y="1"/>
                  </a:cxn>
                  <a:cxn ang="0">
                    <a:pos x="11" y="4"/>
                  </a:cxn>
                  <a:cxn ang="0">
                    <a:pos x="9" y="11"/>
                  </a:cxn>
                  <a:cxn ang="0">
                    <a:pos x="11" y="12"/>
                  </a:cxn>
                  <a:cxn ang="0">
                    <a:pos x="9" y="15"/>
                  </a:cxn>
                  <a:cxn ang="0">
                    <a:pos x="13" y="17"/>
                  </a:cxn>
                  <a:cxn ang="0">
                    <a:pos x="13" y="17"/>
                  </a:cxn>
                  <a:cxn ang="0">
                    <a:pos x="11" y="21"/>
                  </a:cxn>
                  <a:cxn ang="0">
                    <a:pos x="15" y="22"/>
                  </a:cxn>
                  <a:cxn ang="0">
                    <a:pos x="15" y="22"/>
                  </a:cxn>
                  <a:cxn ang="0">
                    <a:pos x="13" y="26"/>
                  </a:cxn>
                  <a:cxn ang="0">
                    <a:pos x="15" y="29"/>
                  </a:cxn>
                  <a:cxn ang="0">
                    <a:pos x="15" y="30"/>
                  </a:cxn>
                  <a:cxn ang="0">
                    <a:pos x="12" y="31"/>
                  </a:cxn>
                  <a:cxn ang="0">
                    <a:pos x="14" y="35"/>
                  </a:cxn>
                  <a:cxn ang="0">
                    <a:pos x="14" y="35"/>
                  </a:cxn>
                  <a:cxn ang="0">
                    <a:pos x="10" y="37"/>
                  </a:cxn>
                  <a:cxn ang="0">
                    <a:pos x="12" y="40"/>
                  </a:cxn>
                  <a:cxn ang="0">
                    <a:pos x="12" y="40"/>
                  </a:cxn>
                  <a:cxn ang="0">
                    <a:pos x="12" y="44"/>
                  </a:cxn>
                  <a:cxn ang="0">
                    <a:pos x="16" y="45"/>
                  </a:cxn>
                  <a:cxn ang="0">
                    <a:pos x="16" y="45"/>
                  </a:cxn>
                  <a:cxn ang="0">
                    <a:pos x="15" y="48"/>
                  </a:cxn>
                  <a:cxn ang="0">
                    <a:pos x="19" y="49"/>
                  </a:cxn>
                  <a:cxn ang="0">
                    <a:pos x="19" y="49"/>
                  </a:cxn>
                  <a:cxn ang="0">
                    <a:pos x="19" y="53"/>
                  </a:cxn>
                </a:cxnLst>
                <a:rect l="0" t="0" r="r" b="b"/>
                <a:pathLst>
                  <a:path w="19" h="53">
                    <a:moveTo>
                      <a:pt x="11" y="4"/>
                    </a:moveTo>
                    <a:cubicBezTo>
                      <a:pt x="11" y="6"/>
                      <a:pt x="10" y="9"/>
                      <a:pt x="7" y="10"/>
                    </a:cubicBezTo>
                    <a:cubicBezTo>
                      <a:pt x="5" y="11"/>
                      <a:pt x="2" y="10"/>
                      <a:pt x="1" y="7"/>
                    </a:cubicBezTo>
                    <a:cubicBezTo>
                      <a:pt x="0" y="5"/>
                      <a:pt x="1" y="2"/>
                      <a:pt x="4" y="1"/>
                    </a:cubicBezTo>
                    <a:cubicBezTo>
                      <a:pt x="7" y="0"/>
                      <a:pt x="10" y="1"/>
                      <a:pt x="11" y="4"/>
                    </a:cubicBezTo>
                    <a:moveTo>
                      <a:pt x="9" y="11"/>
                    </a:moveTo>
                    <a:lnTo>
                      <a:pt x="11" y="12"/>
                    </a:lnTo>
                    <a:lnTo>
                      <a:pt x="9" y="15"/>
                    </a:lnTo>
                    <a:lnTo>
                      <a:pt x="13" y="17"/>
                    </a:lnTo>
                    <a:moveTo>
                      <a:pt x="13" y="17"/>
                    </a:moveTo>
                    <a:lnTo>
                      <a:pt x="11" y="21"/>
                    </a:lnTo>
                    <a:lnTo>
                      <a:pt x="15" y="22"/>
                    </a:lnTo>
                    <a:moveTo>
                      <a:pt x="15" y="22"/>
                    </a:moveTo>
                    <a:lnTo>
                      <a:pt x="13" y="26"/>
                    </a:lnTo>
                    <a:lnTo>
                      <a:pt x="15" y="29"/>
                    </a:lnTo>
                    <a:moveTo>
                      <a:pt x="15" y="30"/>
                    </a:moveTo>
                    <a:lnTo>
                      <a:pt x="12" y="31"/>
                    </a:lnTo>
                    <a:lnTo>
                      <a:pt x="14" y="35"/>
                    </a:lnTo>
                    <a:moveTo>
                      <a:pt x="14" y="35"/>
                    </a:moveTo>
                    <a:lnTo>
                      <a:pt x="10" y="37"/>
                    </a:lnTo>
                    <a:lnTo>
                      <a:pt x="12" y="40"/>
                    </a:lnTo>
                    <a:moveTo>
                      <a:pt x="12" y="40"/>
                    </a:moveTo>
                    <a:lnTo>
                      <a:pt x="12" y="44"/>
                    </a:lnTo>
                    <a:lnTo>
                      <a:pt x="16" y="45"/>
                    </a:lnTo>
                    <a:moveTo>
                      <a:pt x="16" y="45"/>
                    </a:moveTo>
                    <a:lnTo>
                      <a:pt x="15" y="48"/>
                    </a:lnTo>
                    <a:lnTo>
                      <a:pt x="19" y="49"/>
                    </a:lnTo>
                    <a:moveTo>
                      <a:pt x="19" y="49"/>
                    </a:moveTo>
                    <a:lnTo>
                      <a:pt x="19" y="53"/>
                    </a:lnTo>
                  </a:path>
                </a:pathLst>
              </a:custGeom>
              <a:solidFill>
                <a:srgbClr val="FFFFFF"/>
              </a:solidFill>
              <a:ln w="12700" cmpd="sng">
                <a:solidFill>
                  <a:srgbClr val="25221E"/>
                </a:solidFill>
                <a:prstDash val="solid"/>
                <a:round/>
                <a:headEnd/>
                <a:tailEnd/>
              </a:ln>
            </p:spPr>
            <p:txBody>
              <a:bodyPr/>
              <a:lstStyle/>
              <a:p>
                <a:endParaRPr lang="pl-PL"/>
              </a:p>
            </p:txBody>
          </p:sp>
          <p:sp>
            <p:nvSpPr>
              <p:cNvPr id="51116" name="Freeform 940"/>
              <p:cNvSpPr>
                <a:spLocks noEditPoints="1"/>
              </p:cNvSpPr>
              <p:nvPr/>
            </p:nvSpPr>
            <p:spPr bwMode="auto">
              <a:xfrm rot="2624096">
                <a:off x="2137" y="2417"/>
                <a:ext cx="234" cy="181"/>
              </a:xfrm>
              <a:custGeom>
                <a:avLst/>
                <a:gdLst/>
                <a:ahLst/>
                <a:cxnLst>
                  <a:cxn ang="0">
                    <a:pos x="26" y="24"/>
                  </a:cxn>
                  <a:cxn ang="0">
                    <a:pos x="21" y="19"/>
                  </a:cxn>
                  <a:cxn ang="0">
                    <a:pos x="26" y="14"/>
                  </a:cxn>
                  <a:cxn ang="0">
                    <a:pos x="31" y="19"/>
                  </a:cxn>
                  <a:cxn ang="0">
                    <a:pos x="26" y="24"/>
                  </a:cxn>
                  <a:cxn ang="0">
                    <a:pos x="21" y="18"/>
                  </a:cxn>
                  <a:cxn ang="0">
                    <a:pos x="18" y="20"/>
                  </a:cxn>
                  <a:cxn ang="0">
                    <a:pos x="15" y="17"/>
                  </a:cxn>
                  <a:cxn ang="0">
                    <a:pos x="13" y="20"/>
                  </a:cxn>
                  <a:cxn ang="0">
                    <a:pos x="13" y="20"/>
                  </a:cxn>
                  <a:cxn ang="0">
                    <a:pos x="10" y="17"/>
                  </a:cxn>
                  <a:cxn ang="0">
                    <a:pos x="10" y="13"/>
                  </a:cxn>
                  <a:cxn ang="0">
                    <a:pos x="10" y="13"/>
                  </a:cxn>
                  <a:cxn ang="0">
                    <a:pos x="14" y="13"/>
                  </a:cxn>
                  <a:cxn ang="0">
                    <a:pos x="14" y="9"/>
                  </a:cxn>
                  <a:cxn ang="0">
                    <a:pos x="14" y="9"/>
                  </a:cxn>
                  <a:cxn ang="0">
                    <a:pos x="18" y="9"/>
                  </a:cxn>
                  <a:cxn ang="0">
                    <a:pos x="19" y="6"/>
                  </a:cxn>
                  <a:cxn ang="0">
                    <a:pos x="19" y="6"/>
                  </a:cxn>
                  <a:cxn ang="0">
                    <a:pos x="17" y="3"/>
                  </a:cxn>
                  <a:cxn ang="0">
                    <a:pos x="14" y="5"/>
                  </a:cxn>
                  <a:cxn ang="0">
                    <a:pos x="13" y="5"/>
                  </a:cxn>
                  <a:cxn ang="0">
                    <a:pos x="11" y="2"/>
                  </a:cxn>
                  <a:cxn ang="0">
                    <a:pos x="8" y="4"/>
                  </a:cxn>
                  <a:cxn ang="0">
                    <a:pos x="8" y="4"/>
                  </a:cxn>
                  <a:cxn ang="0">
                    <a:pos x="6" y="1"/>
                  </a:cxn>
                  <a:cxn ang="0">
                    <a:pos x="2" y="3"/>
                  </a:cxn>
                  <a:cxn ang="0">
                    <a:pos x="2" y="3"/>
                  </a:cxn>
                  <a:cxn ang="0">
                    <a:pos x="0" y="0"/>
                  </a:cxn>
                </a:cxnLst>
                <a:rect l="0" t="0" r="r" b="b"/>
                <a:pathLst>
                  <a:path w="31" h="24">
                    <a:moveTo>
                      <a:pt x="26" y="24"/>
                    </a:moveTo>
                    <a:cubicBezTo>
                      <a:pt x="23" y="24"/>
                      <a:pt x="21" y="22"/>
                      <a:pt x="21" y="19"/>
                    </a:cubicBezTo>
                    <a:cubicBezTo>
                      <a:pt x="21" y="16"/>
                      <a:pt x="23" y="14"/>
                      <a:pt x="26" y="14"/>
                    </a:cubicBezTo>
                    <a:cubicBezTo>
                      <a:pt x="29" y="14"/>
                      <a:pt x="31" y="16"/>
                      <a:pt x="31" y="19"/>
                    </a:cubicBezTo>
                    <a:cubicBezTo>
                      <a:pt x="31" y="22"/>
                      <a:pt x="29" y="24"/>
                      <a:pt x="26" y="24"/>
                    </a:cubicBezTo>
                    <a:moveTo>
                      <a:pt x="21" y="18"/>
                    </a:moveTo>
                    <a:lnTo>
                      <a:pt x="18" y="20"/>
                    </a:lnTo>
                    <a:lnTo>
                      <a:pt x="15" y="17"/>
                    </a:lnTo>
                    <a:lnTo>
                      <a:pt x="13" y="20"/>
                    </a:lnTo>
                    <a:moveTo>
                      <a:pt x="13" y="20"/>
                    </a:moveTo>
                    <a:lnTo>
                      <a:pt x="10" y="17"/>
                    </a:lnTo>
                    <a:lnTo>
                      <a:pt x="10" y="13"/>
                    </a:lnTo>
                    <a:moveTo>
                      <a:pt x="10" y="13"/>
                    </a:moveTo>
                    <a:lnTo>
                      <a:pt x="14" y="13"/>
                    </a:lnTo>
                    <a:lnTo>
                      <a:pt x="14" y="9"/>
                    </a:lnTo>
                    <a:moveTo>
                      <a:pt x="14" y="9"/>
                    </a:moveTo>
                    <a:lnTo>
                      <a:pt x="18" y="9"/>
                    </a:lnTo>
                    <a:lnTo>
                      <a:pt x="19" y="6"/>
                    </a:lnTo>
                    <a:moveTo>
                      <a:pt x="19" y="6"/>
                    </a:moveTo>
                    <a:lnTo>
                      <a:pt x="17" y="3"/>
                    </a:lnTo>
                    <a:lnTo>
                      <a:pt x="14" y="5"/>
                    </a:lnTo>
                    <a:moveTo>
                      <a:pt x="13" y="5"/>
                    </a:moveTo>
                    <a:lnTo>
                      <a:pt x="11" y="2"/>
                    </a:lnTo>
                    <a:lnTo>
                      <a:pt x="8" y="4"/>
                    </a:lnTo>
                    <a:moveTo>
                      <a:pt x="8" y="4"/>
                    </a:moveTo>
                    <a:lnTo>
                      <a:pt x="6" y="1"/>
                    </a:lnTo>
                    <a:lnTo>
                      <a:pt x="2" y="3"/>
                    </a:lnTo>
                    <a:moveTo>
                      <a:pt x="2" y="3"/>
                    </a:moveTo>
                    <a:lnTo>
                      <a:pt x="0" y="0"/>
                    </a:lnTo>
                  </a:path>
                </a:pathLst>
              </a:custGeom>
              <a:solidFill>
                <a:srgbClr val="FFFFFF"/>
              </a:solidFill>
              <a:ln w="12700" cmpd="sng">
                <a:solidFill>
                  <a:srgbClr val="25221E"/>
                </a:solidFill>
                <a:prstDash val="solid"/>
                <a:round/>
                <a:headEnd/>
                <a:tailEnd/>
              </a:ln>
            </p:spPr>
            <p:txBody>
              <a:bodyPr/>
              <a:lstStyle/>
              <a:p>
                <a:endParaRPr lang="pl-PL"/>
              </a:p>
            </p:txBody>
          </p:sp>
          <p:sp>
            <p:nvSpPr>
              <p:cNvPr id="51117" name="Freeform 941"/>
              <p:cNvSpPr>
                <a:spLocks noEditPoints="1"/>
              </p:cNvSpPr>
              <p:nvPr/>
            </p:nvSpPr>
            <p:spPr bwMode="auto">
              <a:xfrm rot="2624096">
                <a:off x="2099" y="2363"/>
                <a:ext cx="392" cy="128"/>
              </a:xfrm>
              <a:custGeom>
                <a:avLst/>
                <a:gdLst/>
                <a:ahLst/>
                <a:cxnLst>
                  <a:cxn ang="0">
                    <a:pos x="42" y="15"/>
                  </a:cxn>
                  <a:cxn ang="0">
                    <a:pos x="43" y="7"/>
                  </a:cxn>
                  <a:cxn ang="0">
                    <a:pos x="50" y="8"/>
                  </a:cxn>
                  <a:cxn ang="0">
                    <a:pos x="49" y="16"/>
                  </a:cxn>
                  <a:cxn ang="0">
                    <a:pos x="42" y="15"/>
                  </a:cxn>
                  <a:cxn ang="0">
                    <a:pos x="43" y="7"/>
                  </a:cxn>
                  <a:cxn ang="0">
                    <a:pos x="39" y="10"/>
                  </a:cxn>
                  <a:cxn ang="0">
                    <a:pos x="40" y="6"/>
                  </a:cxn>
                  <a:cxn ang="0">
                    <a:pos x="36" y="6"/>
                  </a:cxn>
                  <a:cxn ang="0">
                    <a:pos x="36" y="6"/>
                  </a:cxn>
                  <a:cxn ang="0">
                    <a:pos x="33" y="4"/>
                  </a:cxn>
                  <a:cxn ang="0">
                    <a:pos x="31" y="7"/>
                  </a:cxn>
                  <a:cxn ang="0">
                    <a:pos x="31" y="7"/>
                  </a:cxn>
                  <a:cxn ang="0">
                    <a:pos x="27" y="5"/>
                  </a:cxn>
                  <a:cxn ang="0">
                    <a:pos x="25" y="8"/>
                  </a:cxn>
                  <a:cxn ang="0">
                    <a:pos x="25" y="8"/>
                  </a:cxn>
                  <a:cxn ang="0">
                    <a:pos x="22" y="6"/>
                  </a:cxn>
                  <a:cxn ang="0">
                    <a:pos x="18" y="8"/>
                  </a:cxn>
                  <a:cxn ang="0">
                    <a:pos x="18" y="8"/>
                  </a:cxn>
                  <a:cxn ang="0">
                    <a:pos x="16" y="5"/>
                  </a:cxn>
                  <a:cxn ang="0">
                    <a:pos x="13" y="7"/>
                  </a:cxn>
                  <a:cxn ang="0">
                    <a:pos x="13" y="7"/>
                  </a:cxn>
                  <a:cxn ang="0">
                    <a:pos x="11" y="3"/>
                  </a:cxn>
                  <a:cxn ang="0">
                    <a:pos x="8" y="5"/>
                  </a:cxn>
                  <a:cxn ang="0">
                    <a:pos x="7" y="5"/>
                  </a:cxn>
                  <a:cxn ang="0">
                    <a:pos x="6" y="1"/>
                  </a:cxn>
                  <a:cxn ang="0">
                    <a:pos x="2" y="3"/>
                  </a:cxn>
                  <a:cxn ang="0">
                    <a:pos x="2" y="3"/>
                  </a:cxn>
                  <a:cxn ang="0">
                    <a:pos x="0" y="0"/>
                  </a:cxn>
                </a:cxnLst>
                <a:rect l="0" t="0" r="r" b="b"/>
                <a:pathLst>
                  <a:path w="52" h="17">
                    <a:moveTo>
                      <a:pt x="42" y="15"/>
                    </a:moveTo>
                    <a:cubicBezTo>
                      <a:pt x="40" y="12"/>
                      <a:pt x="41" y="9"/>
                      <a:pt x="43" y="7"/>
                    </a:cubicBezTo>
                    <a:cubicBezTo>
                      <a:pt x="45" y="6"/>
                      <a:pt x="48" y="6"/>
                      <a:pt x="50" y="8"/>
                    </a:cubicBezTo>
                    <a:cubicBezTo>
                      <a:pt x="52" y="11"/>
                      <a:pt x="51" y="14"/>
                      <a:pt x="49" y="16"/>
                    </a:cubicBezTo>
                    <a:cubicBezTo>
                      <a:pt x="47" y="17"/>
                      <a:pt x="44" y="17"/>
                      <a:pt x="42" y="15"/>
                    </a:cubicBezTo>
                    <a:moveTo>
                      <a:pt x="43" y="7"/>
                    </a:moveTo>
                    <a:lnTo>
                      <a:pt x="39" y="10"/>
                    </a:lnTo>
                    <a:lnTo>
                      <a:pt x="40" y="6"/>
                    </a:lnTo>
                    <a:lnTo>
                      <a:pt x="36" y="6"/>
                    </a:lnTo>
                    <a:moveTo>
                      <a:pt x="36" y="6"/>
                    </a:moveTo>
                    <a:lnTo>
                      <a:pt x="33" y="4"/>
                    </a:lnTo>
                    <a:lnTo>
                      <a:pt x="31" y="7"/>
                    </a:lnTo>
                    <a:moveTo>
                      <a:pt x="31" y="7"/>
                    </a:moveTo>
                    <a:lnTo>
                      <a:pt x="27" y="5"/>
                    </a:lnTo>
                    <a:lnTo>
                      <a:pt x="25" y="8"/>
                    </a:lnTo>
                    <a:moveTo>
                      <a:pt x="25" y="8"/>
                    </a:moveTo>
                    <a:lnTo>
                      <a:pt x="22" y="6"/>
                    </a:lnTo>
                    <a:lnTo>
                      <a:pt x="18" y="8"/>
                    </a:lnTo>
                    <a:moveTo>
                      <a:pt x="18" y="8"/>
                    </a:moveTo>
                    <a:lnTo>
                      <a:pt x="16" y="5"/>
                    </a:lnTo>
                    <a:lnTo>
                      <a:pt x="13" y="7"/>
                    </a:lnTo>
                    <a:moveTo>
                      <a:pt x="13" y="7"/>
                    </a:moveTo>
                    <a:lnTo>
                      <a:pt x="11" y="3"/>
                    </a:lnTo>
                    <a:lnTo>
                      <a:pt x="8" y="5"/>
                    </a:lnTo>
                    <a:moveTo>
                      <a:pt x="7" y="5"/>
                    </a:moveTo>
                    <a:lnTo>
                      <a:pt x="6" y="1"/>
                    </a:lnTo>
                    <a:lnTo>
                      <a:pt x="2" y="3"/>
                    </a:lnTo>
                    <a:moveTo>
                      <a:pt x="2" y="3"/>
                    </a:moveTo>
                    <a:lnTo>
                      <a:pt x="0" y="0"/>
                    </a:lnTo>
                  </a:path>
                </a:pathLst>
              </a:custGeom>
              <a:solidFill>
                <a:srgbClr val="FFFFFF"/>
              </a:solidFill>
              <a:ln w="12700" cmpd="sng">
                <a:solidFill>
                  <a:srgbClr val="25221E"/>
                </a:solidFill>
                <a:prstDash val="solid"/>
                <a:round/>
                <a:headEnd/>
                <a:tailEnd/>
              </a:ln>
            </p:spPr>
            <p:txBody>
              <a:bodyPr/>
              <a:lstStyle/>
              <a:p>
                <a:endParaRPr lang="pl-PL"/>
              </a:p>
            </p:txBody>
          </p:sp>
          <p:sp>
            <p:nvSpPr>
              <p:cNvPr id="51118" name="Freeform 942"/>
              <p:cNvSpPr>
                <a:spLocks/>
              </p:cNvSpPr>
              <p:nvPr/>
            </p:nvSpPr>
            <p:spPr bwMode="auto">
              <a:xfrm rot="2624096">
                <a:off x="2580" y="2139"/>
                <a:ext cx="91" cy="82"/>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0" y="2"/>
                      <a:pt x="12" y="5"/>
                      <a:pt x="11" y="8"/>
                    </a:cubicBezTo>
                  </a:path>
                </a:pathLst>
              </a:custGeom>
              <a:noFill/>
              <a:ln w="12700" cmpd="sng">
                <a:solidFill>
                  <a:srgbClr val="25221E"/>
                </a:solidFill>
                <a:prstDash val="solid"/>
                <a:round/>
                <a:headEnd/>
                <a:tailEnd/>
              </a:ln>
            </p:spPr>
            <p:txBody>
              <a:bodyPr/>
              <a:lstStyle/>
              <a:p>
                <a:endParaRPr lang="pl-PL"/>
              </a:p>
            </p:txBody>
          </p:sp>
          <p:sp>
            <p:nvSpPr>
              <p:cNvPr id="51119" name="Freeform 943"/>
              <p:cNvSpPr>
                <a:spLocks/>
              </p:cNvSpPr>
              <p:nvPr/>
            </p:nvSpPr>
            <p:spPr bwMode="auto">
              <a:xfrm rot="2624096">
                <a:off x="2629" y="1963"/>
                <a:ext cx="82" cy="91"/>
              </a:xfrm>
              <a:custGeom>
                <a:avLst/>
                <a:gdLst/>
                <a:ahLst/>
                <a:cxnLst>
                  <a:cxn ang="0">
                    <a:pos x="10" y="8"/>
                  </a:cxn>
                  <a:cxn ang="0">
                    <a:pos x="3" y="10"/>
                  </a:cxn>
                  <a:cxn ang="0">
                    <a:pos x="1" y="4"/>
                  </a:cxn>
                  <a:cxn ang="0">
                    <a:pos x="8" y="1"/>
                  </a:cxn>
                  <a:cxn ang="0">
                    <a:pos x="10" y="8"/>
                  </a:cxn>
                </a:cxnLst>
                <a:rect l="0" t="0" r="r" b="b"/>
                <a:pathLst>
                  <a:path w="11" h="12">
                    <a:moveTo>
                      <a:pt x="10" y="8"/>
                    </a:moveTo>
                    <a:cubicBezTo>
                      <a:pt x="9" y="10"/>
                      <a:pt x="6" y="12"/>
                      <a:pt x="3" y="10"/>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1120" name="Freeform 944"/>
              <p:cNvSpPr>
                <a:spLocks/>
              </p:cNvSpPr>
              <p:nvPr/>
            </p:nvSpPr>
            <p:spPr bwMode="auto">
              <a:xfrm rot="2624096">
                <a:off x="2681" y="2142"/>
                <a:ext cx="90" cy="83"/>
              </a:xfrm>
              <a:custGeom>
                <a:avLst/>
                <a:gdLst/>
                <a:ahLst/>
                <a:cxnLst>
                  <a:cxn ang="0">
                    <a:pos x="10" y="8"/>
                  </a:cxn>
                  <a:cxn ang="0">
                    <a:pos x="4" y="10"/>
                  </a:cxn>
                  <a:cxn ang="0">
                    <a:pos x="1" y="4"/>
                  </a:cxn>
                  <a:cxn ang="0">
                    <a:pos x="8" y="1"/>
                  </a:cxn>
                  <a:cxn ang="0">
                    <a:pos x="10" y="8"/>
                  </a:cxn>
                </a:cxnLst>
                <a:rect l="0" t="0" r="r" b="b"/>
                <a:pathLst>
                  <a:path w="12" h="11">
                    <a:moveTo>
                      <a:pt x="10" y="8"/>
                    </a:moveTo>
                    <a:cubicBezTo>
                      <a:pt x="9" y="10"/>
                      <a:pt x="6" y="11"/>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51121" name="Freeform 945"/>
              <p:cNvSpPr>
                <a:spLocks/>
              </p:cNvSpPr>
              <p:nvPr/>
            </p:nvSpPr>
            <p:spPr bwMode="auto">
              <a:xfrm rot="2624096">
                <a:off x="2707" y="2220"/>
                <a:ext cx="91" cy="91"/>
              </a:xfrm>
              <a:custGeom>
                <a:avLst/>
                <a:gdLst/>
                <a:ahLst/>
                <a:cxnLst>
                  <a:cxn ang="0">
                    <a:pos x="11" y="8"/>
                  </a:cxn>
                  <a:cxn ang="0">
                    <a:pos x="4" y="11"/>
                  </a:cxn>
                  <a:cxn ang="0">
                    <a:pos x="1" y="4"/>
                  </a:cxn>
                  <a:cxn ang="0">
                    <a:pos x="8" y="2"/>
                  </a:cxn>
                  <a:cxn ang="0">
                    <a:pos x="11" y="8"/>
                  </a:cxn>
                </a:cxnLst>
                <a:rect l="0" t="0" r="r" b="b"/>
                <a:pathLst>
                  <a:path w="12" h="12">
                    <a:moveTo>
                      <a:pt x="11" y="8"/>
                    </a:moveTo>
                    <a:cubicBezTo>
                      <a:pt x="9" y="11"/>
                      <a:pt x="6" y="12"/>
                      <a:pt x="4" y="11"/>
                    </a:cubicBezTo>
                    <a:cubicBezTo>
                      <a:pt x="1" y="10"/>
                      <a:pt x="0" y="7"/>
                      <a:pt x="1" y="4"/>
                    </a:cubicBezTo>
                    <a:cubicBezTo>
                      <a:pt x="2" y="2"/>
                      <a:pt x="5" y="0"/>
                      <a:pt x="8" y="2"/>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51122" name="Freeform 946"/>
              <p:cNvSpPr>
                <a:spLocks/>
              </p:cNvSpPr>
              <p:nvPr/>
            </p:nvSpPr>
            <p:spPr bwMode="auto">
              <a:xfrm rot="2624096">
                <a:off x="2711" y="2380"/>
                <a:ext cx="91" cy="91"/>
              </a:xfrm>
              <a:custGeom>
                <a:avLst/>
                <a:gdLst/>
                <a:ahLst/>
                <a:cxnLst>
                  <a:cxn ang="0">
                    <a:pos x="11" y="8"/>
                  </a:cxn>
                  <a:cxn ang="0">
                    <a:pos x="4" y="11"/>
                  </a:cxn>
                  <a:cxn ang="0">
                    <a:pos x="1" y="4"/>
                  </a:cxn>
                  <a:cxn ang="0">
                    <a:pos x="8" y="2"/>
                  </a:cxn>
                  <a:cxn ang="0">
                    <a:pos x="11" y="8"/>
                  </a:cxn>
                </a:cxnLst>
                <a:rect l="0" t="0" r="r" b="b"/>
                <a:pathLst>
                  <a:path w="12" h="12">
                    <a:moveTo>
                      <a:pt x="11" y="8"/>
                    </a:moveTo>
                    <a:cubicBezTo>
                      <a:pt x="10" y="11"/>
                      <a:pt x="7" y="12"/>
                      <a:pt x="4" y="11"/>
                    </a:cubicBezTo>
                    <a:cubicBezTo>
                      <a:pt x="1" y="10"/>
                      <a:pt x="0" y="7"/>
                      <a:pt x="1" y="4"/>
                    </a:cubicBezTo>
                    <a:cubicBezTo>
                      <a:pt x="2" y="2"/>
                      <a:pt x="5"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51123" name="Freeform 947"/>
              <p:cNvSpPr>
                <a:spLocks/>
              </p:cNvSpPr>
              <p:nvPr/>
            </p:nvSpPr>
            <p:spPr bwMode="auto">
              <a:xfrm rot="2624096">
                <a:off x="2761" y="2561"/>
                <a:ext cx="90" cy="83"/>
              </a:xfrm>
              <a:custGeom>
                <a:avLst/>
                <a:gdLst/>
                <a:ahLst/>
                <a:cxnLst>
                  <a:cxn ang="0">
                    <a:pos x="11" y="8"/>
                  </a:cxn>
                  <a:cxn ang="0">
                    <a:pos x="4" y="10"/>
                  </a:cxn>
                  <a:cxn ang="0">
                    <a:pos x="1" y="3"/>
                  </a:cxn>
                  <a:cxn ang="0">
                    <a:pos x="8" y="1"/>
                  </a:cxn>
                  <a:cxn ang="0">
                    <a:pos x="11" y="8"/>
                  </a:cxn>
                </a:cxnLst>
                <a:rect l="0" t="0" r="r" b="b"/>
                <a:pathLst>
                  <a:path w="12" h="11">
                    <a:moveTo>
                      <a:pt x="11" y="8"/>
                    </a:moveTo>
                    <a:cubicBezTo>
                      <a:pt x="10" y="10"/>
                      <a:pt x="7" y="11"/>
                      <a:pt x="4" y="10"/>
                    </a:cubicBezTo>
                    <a:cubicBezTo>
                      <a:pt x="1" y="9"/>
                      <a:pt x="0" y="6"/>
                      <a:pt x="1" y="3"/>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124" name="Freeform 948"/>
              <p:cNvSpPr>
                <a:spLocks/>
              </p:cNvSpPr>
              <p:nvPr/>
            </p:nvSpPr>
            <p:spPr bwMode="auto">
              <a:xfrm rot="2624096">
                <a:off x="2671" y="1789"/>
                <a:ext cx="91" cy="90"/>
              </a:xfrm>
              <a:custGeom>
                <a:avLst/>
                <a:gdLst/>
                <a:ahLst/>
                <a:cxnLst>
                  <a:cxn ang="0">
                    <a:pos x="11" y="8"/>
                  </a:cxn>
                  <a:cxn ang="0">
                    <a:pos x="4" y="11"/>
                  </a:cxn>
                  <a:cxn ang="0">
                    <a:pos x="2" y="4"/>
                  </a:cxn>
                  <a:cxn ang="0">
                    <a:pos x="8" y="1"/>
                  </a:cxn>
                  <a:cxn ang="0">
                    <a:pos x="11" y="8"/>
                  </a:cxn>
                </a:cxnLst>
                <a:rect l="0" t="0" r="r" b="b"/>
                <a:pathLst>
                  <a:path w="12" h="12">
                    <a:moveTo>
                      <a:pt x="11" y="8"/>
                    </a:moveTo>
                    <a:cubicBezTo>
                      <a:pt x="10" y="10"/>
                      <a:pt x="7" y="12"/>
                      <a:pt x="4" y="11"/>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125" name="Freeform 949"/>
              <p:cNvSpPr>
                <a:spLocks/>
              </p:cNvSpPr>
              <p:nvPr/>
            </p:nvSpPr>
            <p:spPr bwMode="auto">
              <a:xfrm rot="2624096">
                <a:off x="2769" y="1785"/>
                <a:ext cx="83" cy="90"/>
              </a:xfrm>
              <a:custGeom>
                <a:avLst/>
                <a:gdLst/>
                <a:ahLst/>
                <a:cxnLst>
                  <a:cxn ang="0">
                    <a:pos x="10" y="8"/>
                  </a:cxn>
                  <a:cxn ang="0">
                    <a:pos x="4" y="11"/>
                  </a:cxn>
                  <a:cxn ang="0">
                    <a:pos x="1" y="4"/>
                  </a:cxn>
                  <a:cxn ang="0">
                    <a:pos x="8" y="1"/>
                  </a:cxn>
                  <a:cxn ang="0">
                    <a:pos x="10" y="8"/>
                  </a:cxn>
                </a:cxnLst>
                <a:rect l="0" t="0" r="r" b="b"/>
                <a:pathLst>
                  <a:path w="11" h="12">
                    <a:moveTo>
                      <a:pt x="10" y="8"/>
                    </a:moveTo>
                    <a:cubicBezTo>
                      <a:pt x="9" y="11"/>
                      <a:pt x="6" y="12"/>
                      <a:pt x="4" y="11"/>
                    </a:cubicBezTo>
                    <a:cubicBezTo>
                      <a:pt x="1" y="10"/>
                      <a:pt x="0" y="7"/>
                      <a:pt x="1" y="4"/>
                    </a:cubicBezTo>
                    <a:cubicBezTo>
                      <a:pt x="2" y="2"/>
                      <a:pt x="5" y="0"/>
                      <a:pt x="8"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51126" name="Freeform 950"/>
              <p:cNvSpPr>
                <a:spLocks/>
              </p:cNvSpPr>
              <p:nvPr/>
            </p:nvSpPr>
            <p:spPr bwMode="auto">
              <a:xfrm rot="2624096">
                <a:off x="2853" y="2559"/>
                <a:ext cx="91" cy="90"/>
              </a:xfrm>
              <a:custGeom>
                <a:avLst/>
                <a:gdLst/>
                <a:ahLst/>
                <a:cxnLst>
                  <a:cxn ang="0">
                    <a:pos x="10" y="8"/>
                  </a:cxn>
                  <a:cxn ang="0">
                    <a:pos x="4" y="11"/>
                  </a:cxn>
                  <a:cxn ang="0">
                    <a:pos x="1" y="4"/>
                  </a:cxn>
                  <a:cxn ang="0">
                    <a:pos x="8" y="1"/>
                  </a:cxn>
                  <a:cxn ang="0">
                    <a:pos x="10" y="8"/>
                  </a:cxn>
                </a:cxnLst>
                <a:rect l="0" t="0" r="r" b="b"/>
                <a:pathLst>
                  <a:path w="12" h="12">
                    <a:moveTo>
                      <a:pt x="10" y="8"/>
                    </a:moveTo>
                    <a:cubicBezTo>
                      <a:pt x="9" y="10"/>
                      <a:pt x="6" y="12"/>
                      <a:pt x="4" y="11"/>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51127" name="Freeform 951"/>
              <p:cNvSpPr>
                <a:spLocks/>
              </p:cNvSpPr>
              <p:nvPr/>
            </p:nvSpPr>
            <p:spPr bwMode="auto">
              <a:xfrm rot="2624096">
                <a:off x="2947" y="2550"/>
                <a:ext cx="83" cy="83"/>
              </a:xfrm>
              <a:custGeom>
                <a:avLst/>
                <a:gdLst/>
                <a:ahLst/>
                <a:cxnLst>
                  <a:cxn ang="0">
                    <a:pos x="10" y="8"/>
                  </a:cxn>
                  <a:cxn ang="0">
                    <a:pos x="3" y="10"/>
                  </a:cxn>
                  <a:cxn ang="0">
                    <a:pos x="1" y="4"/>
                  </a:cxn>
                  <a:cxn ang="0">
                    <a:pos x="8" y="1"/>
                  </a:cxn>
                  <a:cxn ang="0">
                    <a:pos x="10" y="8"/>
                  </a:cxn>
                </a:cxnLst>
                <a:rect l="0" t="0" r="r" b="b"/>
                <a:pathLst>
                  <a:path w="11" h="11">
                    <a:moveTo>
                      <a:pt x="10" y="8"/>
                    </a:moveTo>
                    <a:cubicBezTo>
                      <a:pt x="9" y="10"/>
                      <a:pt x="6" y="11"/>
                      <a:pt x="3" y="10"/>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1128" name="Freeform 952"/>
              <p:cNvSpPr>
                <a:spLocks/>
              </p:cNvSpPr>
              <p:nvPr/>
            </p:nvSpPr>
            <p:spPr bwMode="auto">
              <a:xfrm rot="2624096">
                <a:off x="2854" y="1786"/>
                <a:ext cx="91" cy="83"/>
              </a:xfrm>
              <a:custGeom>
                <a:avLst/>
                <a:gdLst/>
                <a:ahLst/>
                <a:cxnLst>
                  <a:cxn ang="0">
                    <a:pos x="11" y="8"/>
                  </a:cxn>
                  <a:cxn ang="0">
                    <a:pos x="4" y="10"/>
                  </a:cxn>
                  <a:cxn ang="0">
                    <a:pos x="1" y="3"/>
                  </a:cxn>
                  <a:cxn ang="0">
                    <a:pos x="8" y="1"/>
                  </a:cxn>
                  <a:cxn ang="0">
                    <a:pos x="11" y="8"/>
                  </a:cxn>
                </a:cxnLst>
                <a:rect l="0" t="0" r="r" b="b"/>
                <a:pathLst>
                  <a:path w="12" h="11">
                    <a:moveTo>
                      <a:pt x="11" y="8"/>
                    </a:moveTo>
                    <a:cubicBezTo>
                      <a:pt x="10" y="10"/>
                      <a:pt x="7" y="11"/>
                      <a:pt x="4" y="10"/>
                    </a:cubicBezTo>
                    <a:cubicBezTo>
                      <a:pt x="2" y="9"/>
                      <a:pt x="0" y="6"/>
                      <a:pt x="1" y="3"/>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129" name="Freeform 953"/>
              <p:cNvSpPr>
                <a:spLocks/>
              </p:cNvSpPr>
              <p:nvPr/>
            </p:nvSpPr>
            <p:spPr bwMode="auto">
              <a:xfrm rot="2624096">
                <a:off x="2668" y="1880"/>
                <a:ext cx="91" cy="90"/>
              </a:xfrm>
              <a:custGeom>
                <a:avLst/>
                <a:gdLst/>
                <a:ahLst/>
                <a:cxnLst>
                  <a:cxn ang="0">
                    <a:pos x="11" y="8"/>
                  </a:cxn>
                  <a:cxn ang="0">
                    <a:pos x="4" y="11"/>
                  </a:cxn>
                  <a:cxn ang="0">
                    <a:pos x="2" y="4"/>
                  </a:cxn>
                  <a:cxn ang="0">
                    <a:pos x="8" y="1"/>
                  </a:cxn>
                  <a:cxn ang="0">
                    <a:pos x="11" y="8"/>
                  </a:cxn>
                </a:cxnLst>
                <a:rect l="0" t="0" r="r" b="b"/>
                <a:pathLst>
                  <a:path w="12" h="12">
                    <a:moveTo>
                      <a:pt x="11" y="8"/>
                    </a:moveTo>
                    <a:cubicBezTo>
                      <a:pt x="10" y="11"/>
                      <a:pt x="7" y="12"/>
                      <a:pt x="4" y="11"/>
                    </a:cubicBezTo>
                    <a:cubicBezTo>
                      <a:pt x="2" y="10"/>
                      <a:pt x="0" y="7"/>
                      <a:pt x="2" y="4"/>
                    </a:cubicBezTo>
                    <a:cubicBezTo>
                      <a:pt x="3" y="1"/>
                      <a:pt x="6" y="0"/>
                      <a:pt x="8" y="1"/>
                    </a:cubicBezTo>
                    <a:cubicBezTo>
                      <a:pt x="11" y="2"/>
                      <a:pt x="12" y="6"/>
                      <a:pt x="11" y="8"/>
                    </a:cubicBezTo>
                  </a:path>
                </a:pathLst>
              </a:custGeom>
              <a:noFill/>
              <a:ln w="12700" cmpd="sng">
                <a:solidFill>
                  <a:srgbClr val="25221E"/>
                </a:solidFill>
                <a:prstDash val="solid"/>
                <a:round/>
                <a:headEnd/>
                <a:tailEnd/>
              </a:ln>
            </p:spPr>
            <p:txBody>
              <a:bodyPr/>
              <a:lstStyle/>
              <a:p>
                <a:endParaRPr lang="pl-PL"/>
              </a:p>
            </p:txBody>
          </p:sp>
          <p:sp>
            <p:nvSpPr>
              <p:cNvPr id="51130" name="Freeform 954"/>
              <p:cNvSpPr>
                <a:spLocks/>
              </p:cNvSpPr>
              <p:nvPr/>
            </p:nvSpPr>
            <p:spPr bwMode="auto">
              <a:xfrm rot="2624096">
                <a:off x="2803" y="2468"/>
                <a:ext cx="91" cy="91"/>
              </a:xfrm>
              <a:custGeom>
                <a:avLst/>
                <a:gdLst/>
                <a:ahLst/>
                <a:cxnLst>
                  <a:cxn ang="0">
                    <a:pos x="11" y="8"/>
                  </a:cxn>
                  <a:cxn ang="0">
                    <a:pos x="4" y="11"/>
                  </a:cxn>
                  <a:cxn ang="0">
                    <a:pos x="2" y="4"/>
                  </a:cxn>
                  <a:cxn ang="0">
                    <a:pos x="8" y="2"/>
                  </a:cxn>
                  <a:cxn ang="0">
                    <a:pos x="11" y="8"/>
                  </a:cxn>
                </a:cxnLst>
                <a:rect l="0" t="0" r="r" b="b"/>
                <a:pathLst>
                  <a:path w="12" h="12">
                    <a:moveTo>
                      <a:pt x="11" y="8"/>
                    </a:moveTo>
                    <a:cubicBezTo>
                      <a:pt x="10" y="11"/>
                      <a:pt x="7" y="12"/>
                      <a:pt x="4" y="11"/>
                    </a:cubicBezTo>
                    <a:cubicBezTo>
                      <a:pt x="2" y="10"/>
                      <a:pt x="0" y="7"/>
                      <a:pt x="2" y="4"/>
                    </a:cubicBezTo>
                    <a:cubicBezTo>
                      <a:pt x="3" y="2"/>
                      <a:pt x="6"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51131" name="Freeform 955"/>
              <p:cNvSpPr>
                <a:spLocks/>
              </p:cNvSpPr>
              <p:nvPr/>
            </p:nvSpPr>
            <p:spPr bwMode="auto">
              <a:xfrm rot="2624096">
                <a:off x="2666" y="2045"/>
                <a:ext cx="91" cy="91"/>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2"/>
                      <a:pt x="5" y="0"/>
                      <a:pt x="8" y="1"/>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51132" name="Freeform 956"/>
              <p:cNvSpPr>
                <a:spLocks/>
              </p:cNvSpPr>
              <p:nvPr/>
            </p:nvSpPr>
            <p:spPr bwMode="auto">
              <a:xfrm rot="2624096">
                <a:off x="2764" y="1878"/>
                <a:ext cx="91" cy="90"/>
              </a:xfrm>
              <a:custGeom>
                <a:avLst/>
                <a:gdLst/>
                <a:ahLst/>
                <a:cxnLst>
                  <a:cxn ang="0">
                    <a:pos x="11" y="8"/>
                  </a:cxn>
                  <a:cxn ang="0">
                    <a:pos x="4" y="11"/>
                  </a:cxn>
                  <a:cxn ang="0">
                    <a:pos x="1" y="4"/>
                  </a:cxn>
                  <a:cxn ang="0">
                    <a:pos x="8" y="1"/>
                  </a:cxn>
                  <a:cxn ang="0">
                    <a:pos x="11" y="8"/>
                  </a:cxn>
                </a:cxnLst>
                <a:rect l="0" t="0" r="r" b="b"/>
                <a:pathLst>
                  <a:path w="12" h="12">
                    <a:moveTo>
                      <a:pt x="11" y="8"/>
                    </a:moveTo>
                    <a:cubicBezTo>
                      <a:pt x="9" y="10"/>
                      <a:pt x="6" y="12"/>
                      <a:pt x="4" y="11"/>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133" name="Freeform 957"/>
              <p:cNvSpPr>
                <a:spLocks/>
              </p:cNvSpPr>
              <p:nvPr/>
            </p:nvSpPr>
            <p:spPr bwMode="auto">
              <a:xfrm rot="2624096">
                <a:off x="2729" y="1956"/>
                <a:ext cx="83" cy="90"/>
              </a:xfrm>
              <a:custGeom>
                <a:avLst/>
                <a:gdLst/>
                <a:ahLst/>
                <a:cxnLst>
                  <a:cxn ang="0">
                    <a:pos x="10" y="8"/>
                  </a:cxn>
                  <a:cxn ang="0">
                    <a:pos x="3" y="11"/>
                  </a:cxn>
                  <a:cxn ang="0">
                    <a:pos x="1" y="4"/>
                  </a:cxn>
                  <a:cxn ang="0">
                    <a:pos x="8" y="1"/>
                  </a:cxn>
                  <a:cxn ang="0">
                    <a:pos x="10" y="8"/>
                  </a:cxn>
                </a:cxnLst>
                <a:rect l="0" t="0" r="r" b="b"/>
                <a:pathLst>
                  <a:path w="11" h="12">
                    <a:moveTo>
                      <a:pt x="10" y="8"/>
                    </a:moveTo>
                    <a:cubicBezTo>
                      <a:pt x="9" y="11"/>
                      <a:pt x="6" y="12"/>
                      <a:pt x="3" y="11"/>
                    </a:cubicBezTo>
                    <a:cubicBezTo>
                      <a:pt x="1" y="10"/>
                      <a:pt x="0" y="7"/>
                      <a:pt x="1" y="4"/>
                    </a:cubicBezTo>
                    <a:cubicBezTo>
                      <a:pt x="2" y="2"/>
                      <a:pt x="5" y="0"/>
                      <a:pt x="8"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51134" name="Freeform 958"/>
              <p:cNvSpPr>
                <a:spLocks/>
              </p:cNvSpPr>
              <p:nvPr/>
            </p:nvSpPr>
            <p:spPr bwMode="auto">
              <a:xfrm rot="2624096">
                <a:off x="2860" y="1876"/>
                <a:ext cx="91" cy="90"/>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2"/>
                      <a:pt x="5" y="0"/>
                      <a:pt x="8" y="1"/>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51135" name="Freeform 959"/>
              <p:cNvSpPr>
                <a:spLocks/>
              </p:cNvSpPr>
              <p:nvPr/>
            </p:nvSpPr>
            <p:spPr bwMode="auto">
              <a:xfrm rot="2624096">
                <a:off x="2894" y="2461"/>
                <a:ext cx="90" cy="90"/>
              </a:xfrm>
              <a:custGeom>
                <a:avLst/>
                <a:gdLst/>
                <a:ahLst/>
                <a:cxnLst>
                  <a:cxn ang="0">
                    <a:pos x="11" y="8"/>
                  </a:cxn>
                  <a:cxn ang="0">
                    <a:pos x="4" y="11"/>
                  </a:cxn>
                  <a:cxn ang="0">
                    <a:pos x="2" y="4"/>
                  </a:cxn>
                  <a:cxn ang="0">
                    <a:pos x="8" y="2"/>
                  </a:cxn>
                  <a:cxn ang="0">
                    <a:pos x="11" y="8"/>
                  </a:cxn>
                </a:cxnLst>
                <a:rect l="0" t="0" r="r" b="b"/>
                <a:pathLst>
                  <a:path w="12" h="12">
                    <a:moveTo>
                      <a:pt x="11" y="8"/>
                    </a:moveTo>
                    <a:cubicBezTo>
                      <a:pt x="10" y="11"/>
                      <a:pt x="7" y="12"/>
                      <a:pt x="4" y="11"/>
                    </a:cubicBezTo>
                    <a:cubicBezTo>
                      <a:pt x="2" y="10"/>
                      <a:pt x="0" y="7"/>
                      <a:pt x="2" y="4"/>
                    </a:cubicBezTo>
                    <a:cubicBezTo>
                      <a:pt x="3" y="2"/>
                      <a:pt x="6"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51136" name="Freeform 960"/>
              <p:cNvSpPr>
                <a:spLocks/>
              </p:cNvSpPr>
              <p:nvPr/>
            </p:nvSpPr>
            <p:spPr bwMode="auto">
              <a:xfrm rot="2624096">
                <a:off x="2804" y="2384"/>
                <a:ext cx="91"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137" name="Freeform 961"/>
              <p:cNvSpPr>
                <a:spLocks/>
              </p:cNvSpPr>
              <p:nvPr/>
            </p:nvSpPr>
            <p:spPr bwMode="auto">
              <a:xfrm rot="2624096">
                <a:off x="2758" y="2299"/>
                <a:ext cx="90" cy="90"/>
              </a:xfrm>
              <a:custGeom>
                <a:avLst/>
                <a:gdLst/>
                <a:ahLst/>
                <a:cxnLst>
                  <a:cxn ang="0">
                    <a:pos x="11" y="8"/>
                  </a:cxn>
                  <a:cxn ang="0">
                    <a:pos x="4" y="11"/>
                  </a:cxn>
                  <a:cxn ang="0">
                    <a:pos x="2" y="4"/>
                  </a:cxn>
                  <a:cxn ang="0">
                    <a:pos x="8" y="1"/>
                  </a:cxn>
                  <a:cxn ang="0">
                    <a:pos x="11" y="8"/>
                  </a:cxn>
                </a:cxnLst>
                <a:rect l="0" t="0" r="r" b="b"/>
                <a:pathLst>
                  <a:path w="12" h="12">
                    <a:moveTo>
                      <a:pt x="11" y="8"/>
                    </a:moveTo>
                    <a:cubicBezTo>
                      <a:pt x="10" y="11"/>
                      <a:pt x="7" y="12"/>
                      <a:pt x="4" y="11"/>
                    </a:cubicBezTo>
                    <a:cubicBezTo>
                      <a:pt x="2" y="10"/>
                      <a:pt x="0" y="7"/>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138" name="Freeform 962"/>
              <p:cNvSpPr>
                <a:spLocks/>
              </p:cNvSpPr>
              <p:nvPr/>
            </p:nvSpPr>
            <p:spPr bwMode="auto">
              <a:xfrm rot="2624096">
                <a:off x="2823" y="1960"/>
                <a:ext cx="83" cy="83"/>
              </a:xfrm>
              <a:custGeom>
                <a:avLst/>
                <a:gdLst/>
                <a:ahLst/>
                <a:cxnLst>
                  <a:cxn ang="0">
                    <a:pos x="10" y="8"/>
                  </a:cxn>
                  <a:cxn ang="0">
                    <a:pos x="3" y="10"/>
                  </a:cxn>
                  <a:cxn ang="0">
                    <a:pos x="1" y="3"/>
                  </a:cxn>
                  <a:cxn ang="0">
                    <a:pos x="7" y="1"/>
                  </a:cxn>
                  <a:cxn ang="0">
                    <a:pos x="10" y="8"/>
                  </a:cxn>
                </a:cxnLst>
                <a:rect l="0" t="0" r="r" b="b"/>
                <a:pathLst>
                  <a:path w="11" h="11">
                    <a:moveTo>
                      <a:pt x="10" y="8"/>
                    </a:moveTo>
                    <a:cubicBezTo>
                      <a:pt x="9" y="10"/>
                      <a:pt x="6" y="11"/>
                      <a:pt x="3" y="10"/>
                    </a:cubicBezTo>
                    <a:cubicBezTo>
                      <a:pt x="1" y="9"/>
                      <a:pt x="0" y="6"/>
                      <a:pt x="1" y="3"/>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1139" name="Freeform 963"/>
              <p:cNvSpPr>
                <a:spLocks/>
              </p:cNvSpPr>
              <p:nvPr/>
            </p:nvSpPr>
            <p:spPr bwMode="auto">
              <a:xfrm rot="2624096">
                <a:off x="2752" y="2043"/>
                <a:ext cx="90" cy="90"/>
              </a:xfrm>
              <a:custGeom>
                <a:avLst/>
                <a:gdLst/>
                <a:ahLst/>
                <a:cxnLst>
                  <a:cxn ang="0">
                    <a:pos x="11" y="8"/>
                  </a:cxn>
                  <a:cxn ang="0">
                    <a:pos x="4" y="11"/>
                  </a:cxn>
                  <a:cxn ang="0">
                    <a:pos x="1" y="4"/>
                  </a:cxn>
                  <a:cxn ang="0">
                    <a:pos x="8" y="1"/>
                  </a:cxn>
                  <a:cxn ang="0">
                    <a:pos x="11" y="8"/>
                  </a:cxn>
                </a:cxnLst>
                <a:rect l="0" t="0" r="r" b="b"/>
                <a:pathLst>
                  <a:path w="12" h="12">
                    <a:moveTo>
                      <a:pt x="11" y="8"/>
                    </a:moveTo>
                    <a:cubicBezTo>
                      <a:pt x="10" y="10"/>
                      <a:pt x="7" y="12"/>
                      <a:pt x="4" y="11"/>
                    </a:cubicBezTo>
                    <a:cubicBezTo>
                      <a:pt x="2" y="9"/>
                      <a:pt x="0" y="6"/>
                      <a:pt x="1"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140" name="Freeform 964"/>
              <p:cNvSpPr>
                <a:spLocks/>
              </p:cNvSpPr>
              <p:nvPr/>
            </p:nvSpPr>
            <p:spPr bwMode="auto">
              <a:xfrm rot="2624096">
                <a:off x="2769" y="2134"/>
                <a:ext cx="91"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141" name="Freeform 965"/>
              <p:cNvSpPr>
                <a:spLocks/>
              </p:cNvSpPr>
              <p:nvPr/>
            </p:nvSpPr>
            <p:spPr bwMode="auto">
              <a:xfrm rot="2624096">
                <a:off x="2849" y="2049"/>
                <a:ext cx="83" cy="90"/>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1"/>
                      <a:pt x="5" y="0"/>
                      <a:pt x="7" y="1"/>
                    </a:cubicBezTo>
                    <a:cubicBezTo>
                      <a:pt x="10" y="2"/>
                      <a:pt x="11" y="6"/>
                      <a:pt x="10" y="8"/>
                    </a:cubicBezTo>
                  </a:path>
                </a:pathLst>
              </a:custGeom>
              <a:noFill/>
              <a:ln w="12700" cmpd="sng">
                <a:solidFill>
                  <a:srgbClr val="25221E"/>
                </a:solidFill>
                <a:prstDash val="solid"/>
                <a:round/>
                <a:headEnd/>
                <a:tailEnd/>
              </a:ln>
            </p:spPr>
            <p:txBody>
              <a:bodyPr/>
              <a:lstStyle/>
              <a:p>
                <a:endParaRPr lang="pl-PL"/>
              </a:p>
            </p:txBody>
          </p:sp>
          <p:sp>
            <p:nvSpPr>
              <p:cNvPr id="51142" name="Freeform 966"/>
              <p:cNvSpPr>
                <a:spLocks/>
              </p:cNvSpPr>
              <p:nvPr/>
            </p:nvSpPr>
            <p:spPr bwMode="auto">
              <a:xfrm rot="2624096">
                <a:off x="2882" y="2133"/>
                <a:ext cx="83" cy="91"/>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2"/>
                      <a:pt x="5" y="0"/>
                      <a:pt x="7"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51143" name="Freeform 967"/>
              <p:cNvSpPr>
                <a:spLocks/>
              </p:cNvSpPr>
              <p:nvPr/>
            </p:nvSpPr>
            <p:spPr bwMode="auto">
              <a:xfrm rot="2624096">
                <a:off x="2856" y="2308"/>
                <a:ext cx="90"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0" y="2"/>
                      <a:pt x="12" y="5"/>
                      <a:pt x="11" y="8"/>
                    </a:cubicBezTo>
                  </a:path>
                </a:pathLst>
              </a:custGeom>
              <a:noFill/>
              <a:ln w="12700" cmpd="sng">
                <a:solidFill>
                  <a:srgbClr val="25221E"/>
                </a:solidFill>
                <a:prstDash val="solid"/>
                <a:round/>
                <a:headEnd/>
                <a:tailEnd/>
              </a:ln>
            </p:spPr>
            <p:txBody>
              <a:bodyPr/>
              <a:lstStyle/>
              <a:p>
                <a:endParaRPr lang="pl-PL"/>
              </a:p>
            </p:txBody>
          </p:sp>
          <p:sp>
            <p:nvSpPr>
              <p:cNvPr id="51144" name="Freeform 968"/>
              <p:cNvSpPr>
                <a:spLocks/>
              </p:cNvSpPr>
              <p:nvPr/>
            </p:nvSpPr>
            <p:spPr bwMode="auto">
              <a:xfrm rot="2624096">
                <a:off x="2916" y="2376"/>
                <a:ext cx="91" cy="83"/>
              </a:xfrm>
              <a:custGeom>
                <a:avLst/>
                <a:gdLst/>
                <a:ahLst/>
                <a:cxnLst>
                  <a:cxn ang="0">
                    <a:pos x="10" y="8"/>
                  </a:cxn>
                  <a:cxn ang="0">
                    <a:pos x="4" y="10"/>
                  </a:cxn>
                  <a:cxn ang="0">
                    <a:pos x="1" y="3"/>
                  </a:cxn>
                  <a:cxn ang="0">
                    <a:pos x="8" y="1"/>
                  </a:cxn>
                  <a:cxn ang="0">
                    <a:pos x="10" y="8"/>
                  </a:cxn>
                </a:cxnLst>
                <a:rect l="0" t="0" r="r" b="b"/>
                <a:pathLst>
                  <a:path w="12" h="11">
                    <a:moveTo>
                      <a:pt x="10" y="8"/>
                    </a:moveTo>
                    <a:cubicBezTo>
                      <a:pt x="9" y="10"/>
                      <a:pt x="6" y="11"/>
                      <a:pt x="4" y="10"/>
                    </a:cubicBezTo>
                    <a:cubicBezTo>
                      <a:pt x="1" y="9"/>
                      <a:pt x="0" y="6"/>
                      <a:pt x="1" y="3"/>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51145" name="Freeform 969"/>
              <p:cNvSpPr>
                <a:spLocks/>
              </p:cNvSpPr>
              <p:nvPr/>
            </p:nvSpPr>
            <p:spPr bwMode="auto">
              <a:xfrm rot="2624096">
                <a:off x="3034" y="2522"/>
                <a:ext cx="90" cy="90"/>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1"/>
                      <a:pt x="5" y="0"/>
                      <a:pt x="8" y="1"/>
                    </a:cubicBezTo>
                    <a:cubicBezTo>
                      <a:pt x="10" y="3"/>
                      <a:pt x="12" y="6"/>
                      <a:pt x="10" y="8"/>
                    </a:cubicBezTo>
                  </a:path>
                </a:pathLst>
              </a:custGeom>
              <a:noFill/>
              <a:ln w="12700" cmpd="sng">
                <a:solidFill>
                  <a:srgbClr val="25221E"/>
                </a:solidFill>
                <a:prstDash val="solid"/>
                <a:round/>
                <a:headEnd/>
                <a:tailEnd/>
              </a:ln>
            </p:spPr>
            <p:txBody>
              <a:bodyPr/>
              <a:lstStyle/>
              <a:p>
                <a:endParaRPr lang="pl-PL"/>
              </a:p>
            </p:txBody>
          </p:sp>
          <p:sp>
            <p:nvSpPr>
              <p:cNvPr id="51146" name="Freeform 970"/>
              <p:cNvSpPr>
                <a:spLocks/>
              </p:cNvSpPr>
              <p:nvPr/>
            </p:nvSpPr>
            <p:spPr bwMode="auto">
              <a:xfrm rot="2624096">
                <a:off x="3112" y="2472"/>
                <a:ext cx="91" cy="91"/>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7" y="12"/>
                      <a:pt x="4" y="11"/>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147" name="Freeform 971"/>
              <p:cNvSpPr>
                <a:spLocks/>
              </p:cNvSpPr>
              <p:nvPr/>
            </p:nvSpPr>
            <p:spPr bwMode="auto">
              <a:xfrm rot="2624096">
                <a:off x="3177" y="2408"/>
                <a:ext cx="91" cy="83"/>
              </a:xfrm>
              <a:custGeom>
                <a:avLst/>
                <a:gdLst/>
                <a:ahLst/>
                <a:cxnLst>
                  <a:cxn ang="0">
                    <a:pos x="11" y="7"/>
                  </a:cxn>
                  <a:cxn ang="0">
                    <a:pos x="4" y="10"/>
                  </a:cxn>
                  <a:cxn ang="0">
                    <a:pos x="2" y="3"/>
                  </a:cxn>
                  <a:cxn ang="0">
                    <a:pos x="8" y="1"/>
                  </a:cxn>
                  <a:cxn ang="0">
                    <a:pos x="11" y="7"/>
                  </a:cxn>
                </a:cxnLst>
                <a:rect l="0" t="0" r="r" b="b"/>
                <a:pathLst>
                  <a:path w="12" h="11">
                    <a:moveTo>
                      <a:pt x="11" y="7"/>
                    </a:moveTo>
                    <a:cubicBezTo>
                      <a:pt x="10" y="10"/>
                      <a:pt x="7" y="11"/>
                      <a:pt x="4" y="10"/>
                    </a:cubicBezTo>
                    <a:cubicBezTo>
                      <a:pt x="2" y="9"/>
                      <a:pt x="0" y="6"/>
                      <a:pt x="2" y="3"/>
                    </a:cubicBezTo>
                    <a:cubicBezTo>
                      <a:pt x="3" y="1"/>
                      <a:pt x="6" y="0"/>
                      <a:pt x="8" y="1"/>
                    </a:cubicBezTo>
                    <a:cubicBezTo>
                      <a:pt x="11" y="2"/>
                      <a:pt x="12" y="5"/>
                      <a:pt x="11" y="7"/>
                    </a:cubicBezTo>
                  </a:path>
                </a:pathLst>
              </a:custGeom>
              <a:noFill/>
              <a:ln w="12700" cmpd="sng">
                <a:solidFill>
                  <a:srgbClr val="25221E"/>
                </a:solidFill>
                <a:prstDash val="solid"/>
                <a:round/>
                <a:headEnd/>
                <a:tailEnd/>
              </a:ln>
            </p:spPr>
            <p:txBody>
              <a:bodyPr/>
              <a:lstStyle/>
              <a:p>
                <a:endParaRPr lang="pl-PL"/>
              </a:p>
            </p:txBody>
          </p:sp>
          <p:sp>
            <p:nvSpPr>
              <p:cNvPr id="51148" name="Freeform 972"/>
              <p:cNvSpPr>
                <a:spLocks/>
              </p:cNvSpPr>
              <p:nvPr/>
            </p:nvSpPr>
            <p:spPr bwMode="auto">
              <a:xfrm rot="2624096">
                <a:off x="3238" y="2317"/>
                <a:ext cx="83" cy="91"/>
              </a:xfrm>
              <a:custGeom>
                <a:avLst/>
                <a:gdLst/>
                <a:ahLst/>
                <a:cxnLst>
                  <a:cxn ang="0">
                    <a:pos x="10" y="8"/>
                  </a:cxn>
                  <a:cxn ang="0">
                    <a:pos x="4" y="11"/>
                  </a:cxn>
                  <a:cxn ang="0">
                    <a:pos x="1" y="4"/>
                  </a:cxn>
                  <a:cxn ang="0">
                    <a:pos x="8" y="2"/>
                  </a:cxn>
                  <a:cxn ang="0">
                    <a:pos x="10" y="8"/>
                  </a:cxn>
                </a:cxnLst>
                <a:rect l="0" t="0" r="r" b="b"/>
                <a:pathLst>
                  <a:path w="11" h="12">
                    <a:moveTo>
                      <a:pt x="10" y="8"/>
                    </a:moveTo>
                    <a:cubicBezTo>
                      <a:pt x="9" y="11"/>
                      <a:pt x="6" y="12"/>
                      <a:pt x="4" y="11"/>
                    </a:cubicBezTo>
                    <a:cubicBezTo>
                      <a:pt x="1" y="10"/>
                      <a:pt x="0" y="7"/>
                      <a:pt x="1" y="4"/>
                    </a:cubicBezTo>
                    <a:cubicBezTo>
                      <a:pt x="2" y="2"/>
                      <a:pt x="5" y="0"/>
                      <a:pt x="8" y="2"/>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51149" name="Freeform 973"/>
              <p:cNvSpPr>
                <a:spLocks/>
              </p:cNvSpPr>
              <p:nvPr/>
            </p:nvSpPr>
            <p:spPr bwMode="auto">
              <a:xfrm rot="2624096">
                <a:off x="3262" y="2229"/>
                <a:ext cx="91" cy="91"/>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2"/>
                      <a:pt x="5" y="0"/>
                      <a:pt x="8" y="1"/>
                    </a:cubicBezTo>
                    <a:cubicBezTo>
                      <a:pt x="10" y="3"/>
                      <a:pt x="12" y="6"/>
                      <a:pt x="10" y="8"/>
                    </a:cubicBezTo>
                  </a:path>
                </a:pathLst>
              </a:custGeom>
              <a:noFill/>
              <a:ln w="12700" cmpd="sng">
                <a:solidFill>
                  <a:srgbClr val="25221E"/>
                </a:solidFill>
                <a:prstDash val="solid"/>
                <a:round/>
                <a:headEnd/>
                <a:tailEnd/>
              </a:ln>
            </p:spPr>
            <p:txBody>
              <a:bodyPr/>
              <a:lstStyle/>
              <a:p>
                <a:endParaRPr lang="pl-PL"/>
              </a:p>
            </p:txBody>
          </p:sp>
          <p:sp>
            <p:nvSpPr>
              <p:cNvPr id="51150" name="Freeform 974"/>
              <p:cNvSpPr>
                <a:spLocks/>
              </p:cNvSpPr>
              <p:nvPr/>
            </p:nvSpPr>
            <p:spPr bwMode="auto">
              <a:xfrm rot="2624096">
                <a:off x="2949" y="1793"/>
                <a:ext cx="90" cy="91"/>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1"/>
                      <a:pt x="5" y="0"/>
                      <a:pt x="8" y="1"/>
                    </a:cubicBezTo>
                    <a:cubicBezTo>
                      <a:pt x="10" y="2"/>
                      <a:pt x="12" y="6"/>
                      <a:pt x="10" y="8"/>
                    </a:cubicBezTo>
                  </a:path>
                </a:pathLst>
              </a:custGeom>
              <a:noFill/>
              <a:ln w="12700" cmpd="sng">
                <a:solidFill>
                  <a:srgbClr val="25221E"/>
                </a:solidFill>
                <a:prstDash val="solid"/>
                <a:round/>
                <a:headEnd/>
                <a:tailEnd/>
              </a:ln>
            </p:spPr>
            <p:txBody>
              <a:bodyPr/>
              <a:lstStyle/>
              <a:p>
                <a:endParaRPr lang="pl-PL"/>
              </a:p>
            </p:txBody>
          </p:sp>
          <p:sp>
            <p:nvSpPr>
              <p:cNvPr id="51151" name="Freeform 975"/>
              <p:cNvSpPr>
                <a:spLocks/>
              </p:cNvSpPr>
              <p:nvPr/>
            </p:nvSpPr>
            <p:spPr bwMode="auto">
              <a:xfrm rot="2624096">
                <a:off x="3040" y="1818"/>
                <a:ext cx="90" cy="91"/>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7" y="12"/>
                      <a:pt x="4" y="11"/>
                    </a:cubicBezTo>
                    <a:cubicBezTo>
                      <a:pt x="1" y="10"/>
                      <a:pt x="0" y="7"/>
                      <a:pt x="1" y="4"/>
                    </a:cubicBezTo>
                    <a:cubicBezTo>
                      <a:pt x="2" y="1"/>
                      <a:pt x="5" y="0"/>
                      <a:pt x="8" y="1"/>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51152" name="Freeform 976"/>
              <p:cNvSpPr>
                <a:spLocks/>
              </p:cNvSpPr>
              <p:nvPr/>
            </p:nvSpPr>
            <p:spPr bwMode="auto">
              <a:xfrm rot="2624096">
                <a:off x="3129" y="1881"/>
                <a:ext cx="90" cy="83"/>
              </a:xfrm>
              <a:custGeom>
                <a:avLst/>
                <a:gdLst/>
                <a:ahLst/>
                <a:cxnLst>
                  <a:cxn ang="0">
                    <a:pos x="11" y="7"/>
                  </a:cxn>
                  <a:cxn ang="0">
                    <a:pos x="4" y="10"/>
                  </a:cxn>
                  <a:cxn ang="0">
                    <a:pos x="1" y="3"/>
                  </a:cxn>
                  <a:cxn ang="0">
                    <a:pos x="8" y="1"/>
                  </a:cxn>
                  <a:cxn ang="0">
                    <a:pos x="11" y="7"/>
                  </a:cxn>
                </a:cxnLst>
                <a:rect l="0" t="0" r="r" b="b"/>
                <a:pathLst>
                  <a:path w="12" h="11">
                    <a:moveTo>
                      <a:pt x="11" y="7"/>
                    </a:moveTo>
                    <a:cubicBezTo>
                      <a:pt x="10" y="10"/>
                      <a:pt x="7" y="11"/>
                      <a:pt x="4" y="10"/>
                    </a:cubicBezTo>
                    <a:cubicBezTo>
                      <a:pt x="1" y="9"/>
                      <a:pt x="0" y="6"/>
                      <a:pt x="1" y="3"/>
                    </a:cubicBezTo>
                    <a:cubicBezTo>
                      <a:pt x="2" y="1"/>
                      <a:pt x="5" y="0"/>
                      <a:pt x="8" y="1"/>
                    </a:cubicBezTo>
                    <a:cubicBezTo>
                      <a:pt x="11" y="2"/>
                      <a:pt x="12" y="5"/>
                      <a:pt x="11" y="7"/>
                    </a:cubicBezTo>
                  </a:path>
                </a:pathLst>
              </a:custGeom>
              <a:noFill/>
              <a:ln w="12700" cmpd="sng">
                <a:solidFill>
                  <a:srgbClr val="25221E"/>
                </a:solidFill>
                <a:prstDash val="solid"/>
                <a:round/>
                <a:headEnd/>
                <a:tailEnd/>
              </a:ln>
            </p:spPr>
            <p:txBody>
              <a:bodyPr/>
              <a:lstStyle/>
              <a:p>
                <a:endParaRPr lang="pl-PL"/>
              </a:p>
            </p:txBody>
          </p:sp>
          <p:sp>
            <p:nvSpPr>
              <p:cNvPr id="51153" name="Freeform 977"/>
              <p:cNvSpPr>
                <a:spLocks/>
              </p:cNvSpPr>
              <p:nvPr/>
            </p:nvSpPr>
            <p:spPr bwMode="auto">
              <a:xfrm rot="2624096">
                <a:off x="3195" y="1955"/>
                <a:ext cx="90" cy="82"/>
              </a:xfrm>
              <a:custGeom>
                <a:avLst/>
                <a:gdLst/>
                <a:ahLst/>
                <a:cxnLst>
                  <a:cxn ang="0">
                    <a:pos x="11" y="8"/>
                  </a:cxn>
                  <a:cxn ang="0">
                    <a:pos x="4" y="10"/>
                  </a:cxn>
                  <a:cxn ang="0">
                    <a:pos x="1" y="4"/>
                  </a:cxn>
                  <a:cxn ang="0">
                    <a:pos x="8" y="1"/>
                  </a:cxn>
                  <a:cxn ang="0">
                    <a:pos x="11" y="8"/>
                  </a:cxn>
                </a:cxnLst>
                <a:rect l="0" t="0" r="r" b="b"/>
                <a:pathLst>
                  <a:path w="12" h="11">
                    <a:moveTo>
                      <a:pt x="11" y="8"/>
                    </a:moveTo>
                    <a:cubicBezTo>
                      <a:pt x="10" y="10"/>
                      <a:pt x="7" y="11"/>
                      <a:pt x="4" y="10"/>
                    </a:cubicBezTo>
                    <a:cubicBezTo>
                      <a:pt x="1" y="9"/>
                      <a:pt x="0" y="6"/>
                      <a:pt x="1"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154" name="Freeform 978"/>
              <p:cNvSpPr>
                <a:spLocks/>
              </p:cNvSpPr>
              <p:nvPr/>
            </p:nvSpPr>
            <p:spPr bwMode="auto">
              <a:xfrm rot="2624096">
                <a:off x="3243" y="2041"/>
                <a:ext cx="83" cy="90"/>
              </a:xfrm>
              <a:custGeom>
                <a:avLst/>
                <a:gdLst/>
                <a:ahLst/>
                <a:cxnLst>
                  <a:cxn ang="0">
                    <a:pos x="10" y="8"/>
                  </a:cxn>
                  <a:cxn ang="0">
                    <a:pos x="4" y="11"/>
                  </a:cxn>
                  <a:cxn ang="0">
                    <a:pos x="1" y="4"/>
                  </a:cxn>
                  <a:cxn ang="0">
                    <a:pos x="8" y="1"/>
                  </a:cxn>
                  <a:cxn ang="0">
                    <a:pos x="10" y="8"/>
                  </a:cxn>
                </a:cxnLst>
                <a:rect l="0" t="0" r="r" b="b"/>
                <a:pathLst>
                  <a:path w="11" h="12">
                    <a:moveTo>
                      <a:pt x="10" y="8"/>
                    </a:moveTo>
                    <a:cubicBezTo>
                      <a:pt x="9" y="10"/>
                      <a:pt x="6" y="12"/>
                      <a:pt x="4" y="11"/>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1155" name="Freeform 979"/>
              <p:cNvSpPr>
                <a:spLocks/>
              </p:cNvSpPr>
              <p:nvPr/>
            </p:nvSpPr>
            <p:spPr bwMode="auto">
              <a:xfrm rot="2624096">
                <a:off x="3267" y="2135"/>
                <a:ext cx="83" cy="91"/>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6"/>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1156" name="Freeform 980"/>
              <p:cNvSpPr>
                <a:spLocks/>
              </p:cNvSpPr>
              <p:nvPr/>
            </p:nvSpPr>
            <p:spPr bwMode="auto">
              <a:xfrm rot="2624096">
                <a:off x="2945" y="1884"/>
                <a:ext cx="90" cy="91"/>
              </a:xfrm>
              <a:custGeom>
                <a:avLst/>
                <a:gdLst/>
                <a:ahLst/>
                <a:cxnLst>
                  <a:cxn ang="0">
                    <a:pos x="10" y="8"/>
                  </a:cxn>
                  <a:cxn ang="0">
                    <a:pos x="4" y="10"/>
                  </a:cxn>
                  <a:cxn ang="0">
                    <a:pos x="1" y="4"/>
                  </a:cxn>
                  <a:cxn ang="0">
                    <a:pos x="8" y="1"/>
                  </a:cxn>
                  <a:cxn ang="0">
                    <a:pos x="10" y="8"/>
                  </a:cxn>
                </a:cxnLst>
                <a:rect l="0" t="0" r="r" b="b"/>
                <a:pathLst>
                  <a:path w="12" h="12">
                    <a:moveTo>
                      <a:pt x="10" y="8"/>
                    </a:moveTo>
                    <a:cubicBezTo>
                      <a:pt x="9" y="10"/>
                      <a:pt x="6" y="12"/>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51157" name="Freeform 981"/>
              <p:cNvSpPr>
                <a:spLocks/>
              </p:cNvSpPr>
              <p:nvPr/>
            </p:nvSpPr>
            <p:spPr bwMode="auto">
              <a:xfrm rot="2624096">
                <a:off x="3037" y="1909"/>
                <a:ext cx="90"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2"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158" name="Freeform 982"/>
              <p:cNvSpPr>
                <a:spLocks/>
              </p:cNvSpPr>
              <p:nvPr/>
            </p:nvSpPr>
            <p:spPr bwMode="auto">
              <a:xfrm rot="2624096">
                <a:off x="3102" y="1972"/>
                <a:ext cx="91"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159" name="Freeform 983"/>
              <p:cNvSpPr>
                <a:spLocks/>
              </p:cNvSpPr>
              <p:nvPr/>
            </p:nvSpPr>
            <p:spPr bwMode="auto">
              <a:xfrm rot="2624096">
                <a:off x="3149" y="2056"/>
                <a:ext cx="90"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160" name="Freeform 984"/>
              <p:cNvSpPr>
                <a:spLocks/>
              </p:cNvSpPr>
              <p:nvPr/>
            </p:nvSpPr>
            <p:spPr bwMode="auto">
              <a:xfrm rot="2624096">
                <a:off x="3169" y="2140"/>
                <a:ext cx="91" cy="91"/>
              </a:xfrm>
              <a:custGeom>
                <a:avLst/>
                <a:gdLst/>
                <a:ahLst/>
                <a:cxnLst>
                  <a:cxn ang="0">
                    <a:pos x="11" y="8"/>
                  </a:cxn>
                  <a:cxn ang="0">
                    <a:pos x="4" y="11"/>
                  </a:cxn>
                  <a:cxn ang="0">
                    <a:pos x="2" y="4"/>
                  </a:cxn>
                  <a:cxn ang="0">
                    <a:pos x="8" y="1"/>
                  </a:cxn>
                  <a:cxn ang="0">
                    <a:pos x="11" y="8"/>
                  </a:cxn>
                </a:cxnLst>
                <a:rect l="0" t="0" r="r" b="b"/>
                <a:pathLst>
                  <a:path w="12" h="12">
                    <a:moveTo>
                      <a:pt x="11" y="8"/>
                    </a:moveTo>
                    <a:cubicBezTo>
                      <a:pt x="10" y="11"/>
                      <a:pt x="7" y="12"/>
                      <a:pt x="4" y="11"/>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161" name="Freeform 985"/>
              <p:cNvSpPr>
                <a:spLocks/>
              </p:cNvSpPr>
              <p:nvPr/>
            </p:nvSpPr>
            <p:spPr bwMode="auto">
              <a:xfrm rot="2624096">
                <a:off x="3168" y="2240"/>
                <a:ext cx="83" cy="90"/>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1162" name="Freeform 986"/>
              <p:cNvSpPr>
                <a:spLocks/>
              </p:cNvSpPr>
              <p:nvPr/>
            </p:nvSpPr>
            <p:spPr bwMode="auto">
              <a:xfrm rot="2624096">
                <a:off x="3128" y="2328"/>
                <a:ext cx="90" cy="83"/>
              </a:xfrm>
              <a:custGeom>
                <a:avLst/>
                <a:gdLst/>
                <a:ahLst/>
                <a:cxnLst>
                  <a:cxn ang="0">
                    <a:pos x="11" y="7"/>
                  </a:cxn>
                  <a:cxn ang="0">
                    <a:pos x="4" y="10"/>
                  </a:cxn>
                  <a:cxn ang="0">
                    <a:pos x="1" y="3"/>
                  </a:cxn>
                  <a:cxn ang="0">
                    <a:pos x="8" y="1"/>
                  </a:cxn>
                  <a:cxn ang="0">
                    <a:pos x="11" y="7"/>
                  </a:cxn>
                </a:cxnLst>
                <a:rect l="0" t="0" r="r" b="b"/>
                <a:pathLst>
                  <a:path w="12" h="11">
                    <a:moveTo>
                      <a:pt x="11" y="7"/>
                    </a:moveTo>
                    <a:cubicBezTo>
                      <a:pt x="9" y="10"/>
                      <a:pt x="6" y="11"/>
                      <a:pt x="4" y="10"/>
                    </a:cubicBezTo>
                    <a:cubicBezTo>
                      <a:pt x="1" y="9"/>
                      <a:pt x="0" y="6"/>
                      <a:pt x="1" y="3"/>
                    </a:cubicBezTo>
                    <a:cubicBezTo>
                      <a:pt x="2" y="1"/>
                      <a:pt x="5" y="0"/>
                      <a:pt x="8" y="1"/>
                    </a:cubicBezTo>
                    <a:cubicBezTo>
                      <a:pt x="10" y="2"/>
                      <a:pt x="12" y="5"/>
                      <a:pt x="11" y="7"/>
                    </a:cubicBezTo>
                  </a:path>
                </a:pathLst>
              </a:custGeom>
              <a:noFill/>
              <a:ln w="12700" cmpd="sng">
                <a:solidFill>
                  <a:srgbClr val="25221E"/>
                </a:solidFill>
                <a:prstDash val="solid"/>
                <a:round/>
                <a:headEnd/>
                <a:tailEnd/>
              </a:ln>
            </p:spPr>
            <p:txBody>
              <a:bodyPr/>
              <a:lstStyle/>
              <a:p>
                <a:endParaRPr lang="pl-PL"/>
              </a:p>
            </p:txBody>
          </p:sp>
          <p:sp>
            <p:nvSpPr>
              <p:cNvPr id="51163" name="Freeform 987"/>
              <p:cNvSpPr>
                <a:spLocks/>
              </p:cNvSpPr>
              <p:nvPr/>
            </p:nvSpPr>
            <p:spPr bwMode="auto">
              <a:xfrm rot="2624096">
                <a:off x="3066" y="2405"/>
                <a:ext cx="90" cy="83"/>
              </a:xfrm>
              <a:custGeom>
                <a:avLst/>
                <a:gdLst/>
                <a:ahLst/>
                <a:cxnLst>
                  <a:cxn ang="0">
                    <a:pos x="10" y="8"/>
                  </a:cxn>
                  <a:cxn ang="0">
                    <a:pos x="4" y="10"/>
                  </a:cxn>
                  <a:cxn ang="0">
                    <a:pos x="1" y="3"/>
                  </a:cxn>
                  <a:cxn ang="0">
                    <a:pos x="8" y="1"/>
                  </a:cxn>
                  <a:cxn ang="0">
                    <a:pos x="10" y="8"/>
                  </a:cxn>
                </a:cxnLst>
                <a:rect l="0" t="0" r="r" b="b"/>
                <a:pathLst>
                  <a:path w="12" h="11">
                    <a:moveTo>
                      <a:pt x="10" y="8"/>
                    </a:moveTo>
                    <a:cubicBezTo>
                      <a:pt x="9" y="10"/>
                      <a:pt x="6" y="11"/>
                      <a:pt x="4" y="10"/>
                    </a:cubicBezTo>
                    <a:cubicBezTo>
                      <a:pt x="1" y="9"/>
                      <a:pt x="0" y="6"/>
                      <a:pt x="1" y="3"/>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51164" name="Freeform 988"/>
              <p:cNvSpPr>
                <a:spLocks/>
              </p:cNvSpPr>
              <p:nvPr/>
            </p:nvSpPr>
            <p:spPr bwMode="auto">
              <a:xfrm rot="2624096">
                <a:off x="2979" y="2449"/>
                <a:ext cx="91"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165" name="Freeform 989"/>
              <p:cNvSpPr>
                <a:spLocks/>
              </p:cNvSpPr>
              <p:nvPr/>
            </p:nvSpPr>
            <p:spPr bwMode="auto">
              <a:xfrm rot="2624096">
                <a:off x="2909" y="1965"/>
                <a:ext cx="91" cy="91"/>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6" y="12"/>
                      <a:pt x="4" y="11"/>
                    </a:cubicBezTo>
                    <a:cubicBezTo>
                      <a:pt x="1" y="10"/>
                      <a:pt x="0" y="7"/>
                      <a:pt x="1" y="4"/>
                    </a:cubicBezTo>
                    <a:cubicBezTo>
                      <a:pt x="2" y="1"/>
                      <a:pt x="5" y="0"/>
                      <a:pt x="8" y="1"/>
                    </a:cubicBezTo>
                    <a:cubicBezTo>
                      <a:pt x="11" y="2"/>
                      <a:pt x="12" y="6"/>
                      <a:pt x="11" y="8"/>
                    </a:cubicBezTo>
                  </a:path>
                </a:pathLst>
              </a:custGeom>
              <a:noFill/>
              <a:ln w="12700" cmpd="sng">
                <a:solidFill>
                  <a:srgbClr val="25221E"/>
                </a:solidFill>
                <a:prstDash val="solid"/>
                <a:round/>
                <a:headEnd/>
                <a:tailEnd/>
              </a:ln>
            </p:spPr>
            <p:txBody>
              <a:bodyPr/>
              <a:lstStyle/>
              <a:p>
                <a:endParaRPr lang="pl-PL"/>
              </a:p>
            </p:txBody>
          </p:sp>
          <p:sp>
            <p:nvSpPr>
              <p:cNvPr id="51166" name="Freeform 990"/>
              <p:cNvSpPr>
                <a:spLocks/>
              </p:cNvSpPr>
              <p:nvPr/>
            </p:nvSpPr>
            <p:spPr bwMode="auto">
              <a:xfrm rot="2624096">
                <a:off x="3002" y="1987"/>
                <a:ext cx="83" cy="90"/>
              </a:xfrm>
              <a:custGeom>
                <a:avLst/>
                <a:gdLst/>
                <a:ahLst/>
                <a:cxnLst>
                  <a:cxn ang="0">
                    <a:pos x="10" y="8"/>
                  </a:cxn>
                  <a:cxn ang="0">
                    <a:pos x="4" y="11"/>
                  </a:cxn>
                  <a:cxn ang="0">
                    <a:pos x="1" y="4"/>
                  </a:cxn>
                  <a:cxn ang="0">
                    <a:pos x="8" y="1"/>
                  </a:cxn>
                  <a:cxn ang="0">
                    <a:pos x="10" y="8"/>
                  </a:cxn>
                </a:cxnLst>
                <a:rect l="0" t="0" r="r" b="b"/>
                <a:pathLst>
                  <a:path w="11" h="12">
                    <a:moveTo>
                      <a:pt x="10" y="8"/>
                    </a:moveTo>
                    <a:cubicBezTo>
                      <a:pt x="9" y="11"/>
                      <a:pt x="6" y="12"/>
                      <a:pt x="4" y="11"/>
                    </a:cubicBezTo>
                    <a:cubicBezTo>
                      <a:pt x="1" y="10"/>
                      <a:pt x="0" y="7"/>
                      <a:pt x="1" y="4"/>
                    </a:cubicBezTo>
                    <a:cubicBezTo>
                      <a:pt x="2" y="1"/>
                      <a:pt x="5" y="0"/>
                      <a:pt x="8"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51167" name="Freeform 991"/>
              <p:cNvSpPr>
                <a:spLocks/>
              </p:cNvSpPr>
              <p:nvPr/>
            </p:nvSpPr>
            <p:spPr bwMode="auto">
              <a:xfrm rot="2624096">
                <a:off x="3056" y="2063"/>
                <a:ext cx="91" cy="90"/>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7" y="12"/>
                      <a:pt x="4" y="11"/>
                    </a:cubicBezTo>
                    <a:cubicBezTo>
                      <a:pt x="2" y="9"/>
                      <a:pt x="0" y="6"/>
                      <a:pt x="1"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168" name="Freeform 992"/>
              <p:cNvSpPr>
                <a:spLocks/>
              </p:cNvSpPr>
              <p:nvPr/>
            </p:nvSpPr>
            <p:spPr bwMode="auto">
              <a:xfrm rot="2624096">
                <a:off x="3074" y="2153"/>
                <a:ext cx="90"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169" name="Freeform 993"/>
              <p:cNvSpPr>
                <a:spLocks/>
              </p:cNvSpPr>
              <p:nvPr/>
            </p:nvSpPr>
            <p:spPr bwMode="auto">
              <a:xfrm rot="2624096">
                <a:off x="3070" y="2245"/>
                <a:ext cx="91" cy="90"/>
              </a:xfrm>
              <a:custGeom>
                <a:avLst/>
                <a:gdLst/>
                <a:ahLst/>
                <a:cxnLst>
                  <a:cxn ang="0">
                    <a:pos x="11" y="8"/>
                  </a:cxn>
                  <a:cxn ang="0">
                    <a:pos x="4" y="10"/>
                  </a:cxn>
                  <a:cxn ang="0">
                    <a:pos x="2" y="4"/>
                  </a:cxn>
                  <a:cxn ang="0">
                    <a:pos x="8" y="1"/>
                  </a:cxn>
                  <a:cxn ang="0">
                    <a:pos x="11" y="8"/>
                  </a:cxn>
                </a:cxnLst>
                <a:rect l="0" t="0" r="r" b="b"/>
                <a:pathLst>
                  <a:path w="12" h="12">
                    <a:moveTo>
                      <a:pt x="11" y="8"/>
                    </a:moveTo>
                    <a:cubicBezTo>
                      <a:pt x="10" y="10"/>
                      <a:pt x="7" y="12"/>
                      <a:pt x="4" y="10"/>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170" name="Freeform 994"/>
              <p:cNvSpPr>
                <a:spLocks/>
              </p:cNvSpPr>
              <p:nvPr/>
            </p:nvSpPr>
            <p:spPr bwMode="auto">
              <a:xfrm rot="2624096">
                <a:off x="2998" y="2331"/>
                <a:ext cx="90" cy="90"/>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7" y="12"/>
                      <a:pt x="4" y="11"/>
                    </a:cubicBezTo>
                    <a:cubicBezTo>
                      <a:pt x="2" y="10"/>
                      <a:pt x="0" y="7"/>
                      <a:pt x="1" y="4"/>
                    </a:cubicBezTo>
                    <a:cubicBezTo>
                      <a:pt x="3" y="2"/>
                      <a:pt x="6" y="0"/>
                      <a:pt x="8" y="1"/>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51171" name="Freeform 995"/>
              <p:cNvSpPr>
                <a:spLocks/>
              </p:cNvSpPr>
              <p:nvPr/>
            </p:nvSpPr>
            <p:spPr bwMode="auto">
              <a:xfrm rot="2624096">
                <a:off x="2803" y="2217"/>
                <a:ext cx="90" cy="91"/>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1"/>
                      <a:pt x="5" y="0"/>
                      <a:pt x="8" y="1"/>
                    </a:cubicBezTo>
                    <a:cubicBezTo>
                      <a:pt x="10" y="2"/>
                      <a:pt x="12" y="6"/>
                      <a:pt x="10" y="8"/>
                    </a:cubicBezTo>
                  </a:path>
                </a:pathLst>
              </a:custGeom>
              <a:noFill/>
              <a:ln w="12700" cmpd="sng">
                <a:solidFill>
                  <a:srgbClr val="25221E"/>
                </a:solidFill>
                <a:prstDash val="solid"/>
                <a:round/>
                <a:headEnd/>
                <a:tailEnd/>
              </a:ln>
            </p:spPr>
            <p:txBody>
              <a:bodyPr/>
              <a:lstStyle/>
              <a:p>
                <a:endParaRPr lang="pl-PL"/>
              </a:p>
            </p:txBody>
          </p:sp>
          <p:sp>
            <p:nvSpPr>
              <p:cNvPr id="51172" name="Freeform 996"/>
              <p:cNvSpPr>
                <a:spLocks/>
              </p:cNvSpPr>
              <p:nvPr/>
            </p:nvSpPr>
            <p:spPr bwMode="auto">
              <a:xfrm rot="2624096">
                <a:off x="2944" y="2060"/>
                <a:ext cx="90" cy="91"/>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1"/>
                      <a:pt x="5" y="0"/>
                      <a:pt x="8" y="1"/>
                    </a:cubicBezTo>
                    <a:cubicBezTo>
                      <a:pt x="10" y="2"/>
                      <a:pt x="12" y="5"/>
                      <a:pt x="11" y="8"/>
                    </a:cubicBezTo>
                  </a:path>
                </a:pathLst>
              </a:custGeom>
              <a:noFill/>
              <a:ln w="12700" cmpd="sng">
                <a:solidFill>
                  <a:srgbClr val="25221E"/>
                </a:solidFill>
                <a:prstDash val="solid"/>
                <a:round/>
                <a:headEnd/>
                <a:tailEnd/>
              </a:ln>
            </p:spPr>
            <p:txBody>
              <a:bodyPr/>
              <a:lstStyle/>
              <a:p>
                <a:endParaRPr lang="pl-PL"/>
              </a:p>
            </p:txBody>
          </p:sp>
          <p:sp>
            <p:nvSpPr>
              <p:cNvPr id="51173" name="Freeform 997"/>
              <p:cNvSpPr>
                <a:spLocks/>
              </p:cNvSpPr>
              <p:nvPr/>
            </p:nvSpPr>
            <p:spPr bwMode="auto">
              <a:xfrm rot="2624096">
                <a:off x="2977" y="2145"/>
                <a:ext cx="91" cy="91"/>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1"/>
                      <a:pt x="5" y="0"/>
                      <a:pt x="8" y="1"/>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51174" name="Freeform 998"/>
              <p:cNvSpPr>
                <a:spLocks/>
              </p:cNvSpPr>
              <p:nvPr/>
            </p:nvSpPr>
            <p:spPr bwMode="auto">
              <a:xfrm rot="2624096">
                <a:off x="2987" y="2244"/>
                <a:ext cx="83" cy="90"/>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51175" name="Freeform 999"/>
              <p:cNvSpPr>
                <a:spLocks/>
              </p:cNvSpPr>
              <p:nvPr/>
            </p:nvSpPr>
            <p:spPr bwMode="auto">
              <a:xfrm rot="2624096">
                <a:off x="2891" y="2228"/>
                <a:ext cx="90" cy="83"/>
              </a:xfrm>
              <a:custGeom>
                <a:avLst/>
                <a:gdLst/>
                <a:ahLst/>
                <a:cxnLst>
                  <a:cxn ang="0">
                    <a:pos x="11" y="8"/>
                  </a:cxn>
                  <a:cxn ang="0">
                    <a:pos x="4" y="10"/>
                  </a:cxn>
                  <a:cxn ang="0">
                    <a:pos x="2" y="4"/>
                  </a:cxn>
                  <a:cxn ang="0">
                    <a:pos x="8" y="1"/>
                  </a:cxn>
                  <a:cxn ang="0">
                    <a:pos x="11" y="8"/>
                  </a:cxn>
                </a:cxnLst>
                <a:rect l="0" t="0" r="r" b="b"/>
                <a:pathLst>
                  <a:path w="12" h="11">
                    <a:moveTo>
                      <a:pt x="11" y="8"/>
                    </a:moveTo>
                    <a:cubicBezTo>
                      <a:pt x="10" y="10"/>
                      <a:pt x="7" y="11"/>
                      <a:pt x="4" y="10"/>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51176" name="Freeform 1000"/>
              <p:cNvSpPr>
                <a:spLocks noEditPoints="1"/>
              </p:cNvSpPr>
              <p:nvPr/>
            </p:nvSpPr>
            <p:spPr bwMode="auto">
              <a:xfrm rot="2624096">
                <a:off x="2014" y="2354"/>
                <a:ext cx="165" cy="301"/>
              </a:xfrm>
              <a:custGeom>
                <a:avLst/>
                <a:gdLst/>
                <a:ahLst/>
                <a:cxnLst>
                  <a:cxn ang="0">
                    <a:pos x="11" y="37"/>
                  </a:cxn>
                  <a:cxn ang="0">
                    <a:pos x="14" y="30"/>
                  </a:cxn>
                  <a:cxn ang="0">
                    <a:pos x="21" y="32"/>
                  </a:cxn>
                  <a:cxn ang="0">
                    <a:pos x="18" y="39"/>
                  </a:cxn>
                  <a:cxn ang="0">
                    <a:pos x="11" y="37"/>
                  </a:cxn>
                  <a:cxn ang="0">
                    <a:pos x="15" y="29"/>
                  </a:cxn>
                  <a:cxn ang="0">
                    <a:pos x="10" y="28"/>
                  </a:cxn>
                  <a:cxn ang="0">
                    <a:pos x="12" y="25"/>
                  </a:cxn>
                  <a:cxn ang="0">
                    <a:pos x="8" y="23"/>
                  </a:cxn>
                  <a:cxn ang="0">
                    <a:pos x="8" y="23"/>
                  </a:cxn>
                  <a:cxn ang="0">
                    <a:pos x="10" y="20"/>
                  </a:cxn>
                  <a:cxn ang="0">
                    <a:pos x="6" y="19"/>
                  </a:cxn>
                  <a:cxn ang="0">
                    <a:pos x="6" y="19"/>
                  </a:cxn>
                  <a:cxn ang="0">
                    <a:pos x="6" y="15"/>
                  </a:cxn>
                  <a:cxn ang="0">
                    <a:pos x="2" y="15"/>
                  </a:cxn>
                  <a:cxn ang="0">
                    <a:pos x="2" y="15"/>
                  </a:cxn>
                  <a:cxn ang="0">
                    <a:pos x="2" y="11"/>
                  </a:cxn>
                  <a:cxn ang="0">
                    <a:pos x="0" y="8"/>
                  </a:cxn>
                  <a:cxn ang="0">
                    <a:pos x="0" y="8"/>
                  </a:cxn>
                  <a:cxn ang="0">
                    <a:pos x="3" y="6"/>
                  </a:cxn>
                  <a:cxn ang="0">
                    <a:pos x="0" y="3"/>
                  </a:cxn>
                  <a:cxn ang="0">
                    <a:pos x="0" y="3"/>
                  </a:cxn>
                  <a:cxn ang="0">
                    <a:pos x="2" y="0"/>
                  </a:cxn>
                  <a:cxn ang="0">
                    <a:pos x="6" y="2"/>
                  </a:cxn>
                  <a:cxn ang="0">
                    <a:pos x="6" y="2"/>
                  </a:cxn>
                  <a:cxn ang="0">
                    <a:pos x="5" y="6"/>
                  </a:cxn>
                  <a:cxn ang="0">
                    <a:pos x="8" y="7"/>
                  </a:cxn>
                  <a:cxn ang="0">
                    <a:pos x="8" y="7"/>
                  </a:cxn>
                  <a:cxn ang="0">
                    <a:pos x="7" y="11"/>
                  </a:cxn>
                </a:cxnLst>
                <a:rect l="0" t="0" r="r" b="b"/>
                <a:pathLst>
                  <a:path w="22" h="40">
                    <a:moveTo>
                      <a:pt x="11" y="37"/>
                    </a:moveTo>
                    <a:cubicBezTo>
                      <a:pt x="10" y="34"/>
                      <a:pt x="12" y="31"/>
                      <a:pt x="14" y="30"/>
                    </a:cubicBezTo>
                    <a:cubicBezTo>
                      <a:pt x="17" y="29"/>
                      <a:pt x="20" y="30"/>
                      <a:pt x="21" y="32"/>
                    </a:cubicBezTo>
                    <a:cubicBezTo>
                      <a:pt x="22" y="35"/>
                      <a:pt x="21" y="38"/>
                      <a:pt x="18" y="39"/>
                    </a:cubicBezTo>
                    <a:cubicBezTo>
                      <a:pt x="16" y="40"/>
                      <a:pt x="13" y="39"/>
                      <a:pt x="11" y="37"/>
                    </a:cubicBezTo>
                    <a:moveTo>
                      <a:pt x="15" y="29"/>
                    </a:moveTo>
                    <a:lnTo>
                      <a:pt x="10" y="28"/>
                    </a:lnTo>
                    <a:lnTo>
                      <a:pt x="12" y="25"/>
                    </a:lnTo>
                    <a:lnTo>
                      <a:pt x="8" y="23"/>
                    </a:lnTo>
                    <a:moveTo>
                      <a:pt x="8" y="23"/>
                    </a:moveTo>
                    <a:lnTo>
                      <a:pt x="10" y="20"/>
                    </a:lnTo>
                    <a:lnTo>
                      <a:pt x="6" y="19"/>
                    </a:lnTo>
                    <a:moveTo>
                      <a:pt x="6" y="19"/>
                    </a:moveTo>
                    <a:lnTo>
                      <a:pt x="6" y="15"/>
                    </a:lnTo>
                    <a:lnTo>
                      <a:pt x="2" y="15"/>
                    </a:lnTo>
                    <a:moveTo>
                      <a:pt x="2" y="15"/>
                    </a:moveTo>
                    <a:lnTo>
                      <a:pt x="2" y="11"/>
                    </a:lnTo>
                    <a:lnTo>
                      <a:pt x="0" y="8"/>
                    </a:lnTo>
                    <a:moveTo>
                      <a:pt x="0" y="8"/>
                    </a:moveTo>
                    <a:lnTo>
                      <a:pt x="3" y="6"/>
                    </a:lnTo>
                    <a:lnTo>
                      <a:pt x="0" y="3"/>
                    </a:lnTo>
                    <a:moveTo>
                      <a:pt x="0" y="3"/>
                    </a:moveTo>
                    <a:lnTo>
                      <a:pt x="2" y="0"/>
                    </a:lnTo>
                    <a:lnTo>
                      <a:pt x="6" y="2"/>
                    </a:lnTo>
                    <a:moveTo>
                      <a:pt x="6" y="2"/>
                    </a:moveTo>
                    <a:lnTo>
                      <a:pt x="5" y="6"/>
                    </a:lnTo>
                    <a:lnTo>
                      <a:pt x="8" y="7"/>
                    </a:lnTo>
                    <a:moveTo>
                      <a:pt x="8" y="7"/>
                    </a:moveTo>
                    <a:lnTo>
                      <a:pt x="7" y="11"/>
                    </a:lnTo>
                  </a:path>
                </a:pathLst>
              </a:custGeom>
              <a:noFill/>
              <a:ln w="12700" cmpd="sng">
                <a:solidFill>
                  <a:srgbClr val="25221E"/>
                </a:solidFill>
                <a:prstDash val="solid"/>
                <a:round/>
                <a:headEnd/>
                <a:tailEnd/>
              </a:ln>
            </p:spPr>
            <p:txBody>
              <a:bodyPr/>
              <a:lstStyle/>
              <a:p>
                <a:endParaRPr lang="pl-PL"/>
              </a:p>
            </p:txBody>
          </p:sp>
          <p:sp>
            <p:nvSpPr>
              <p:cNvPr id="51177" name="Freeform 1001"/>
              <p:cNvSpPr>
                <a:spLocks noEditPoints="1"/>
              </p:cNvSpPr>
              <p:nvPr/>
            </p:nvSpPr>
            <p:spPr bwMode="auto">
              <a:xfrm rot="2624096">
                <a:off x="2188" y="2188"/>
                <a:ext cx="384" cy="204"/>
              </a:xfrm>
              <a:custGeom>
                <a:avLst/>
                <a:gdLst/>
                <a:ahLst/>
                <a:cxnLst>
                  <a:cxn ang="0">
                    <a:pos x="47" y="10"/>
                  </a:cxn>
                  <a:cxn ang="0">
                    <a:pos x="41" y="8"/>
                  </a:cxn>
                  <a:cxn ang="0">
                    <a:pos x="43" y="1"/>
                  </a:cxn>
                  <a:cxn ang="0">
                    <a:pos x="50" y="3"/>
                  </a:cxn>
                  <a:cxn ang="0">
                    <a:pos x="47" y="10"/>
                  </a:cxn>
                  <a:cxn ang="0">
                    <a:pos x="40" y="7"/>
                  </a:cxn>
                  <a:cxn ang="0">
                    <a:pos x="40" y="10"/>
                  </a:cxn>
                  <a:cxn ang="0">
                    <a:pos x="36" y="9"/>
                  </a:cxn>
                  <a:cxn ang="0">
                    <a:pos x="34" y="13"/>
                  </a:cxn>
                  <a:cxn ang="0">
                    <a:pos x="34" y="13"/>
                  </a:cxn>
                  <a:cxn ang="0">
                    <a:pos x="31" y="11"/>
                  </a:cxn>
                  <a:cxn ang="0">
                    <a:pos x="29" y="15"/>
                  </a:cxn>
                  <a:cxn ang="0">
                    <a:pos x="29" y="15"/>
                  </a:cxn>
                  <a:cxn ang="0">
                    <a:pos x="26" y="14"/>
                  </a:cxn>
                  <a:cxn ang="0">
                    <a:pos x="24" y="17"/>
                  </a:cxn>
                  <a:cxn ang="0">
                    <a:pos x="24" y="17"/>
                  </a:cxn>
                  <a:cxn ang="0">
                    <a:pos x="20" y="16"/>
                  </a:cxn>
                  <a:cxn ang="0">
                    <a:pos x="19" y="20"/>
                  </a:cxn>
                  <a:cxn ang="0">
                    <a:pos x="19" y="20"/>
                  </a:cxn>
                  <a:cxn ang="0">
                    <a:pos x="15" y="18"/>
                  </a:cxn>
                  <a:cxn ang="0">
                    <a:pos x="14" y="22"/>
                  </a:cxn>
                  <a:cxn ang="0">
                    <a:pos x="14" y="22"/>
                  </a:cxn>
                  <a:cxn ang="0">
                    <a:pos x="10" y="21"/>
                  </a:cxn>
                  <a:cxn ang="0">
                    <a:pos x="9" y="24"/>
                  </a:cxn>
                  <a:cxn ang="0">
                    <a:pos x="9" y="24"/>
                  </a:cxn>
                  <a:cxn ang="0">
                    <a:pos x="5" y="23"/>
                  </a:cxn>
                  <a:cxn ang="0">
                    <a:pos x="4" y="27"/>
                  </a:cxn>
                  <a:cxn ang="0">
                    <a:pos x="4" y="27"/>
                  </a:cxn>
                  <a:cxn ang="0">
                    <a:pos x="0" y="25"/>
                  </a:cxn>
                </a:cxnLst>
                <a:rect l="0" t="0" r="r" b="b"/>
                <a:pathLst>
                  <a:path w="51" h="27">
                    <a:moveTo>
                      <a:pt x="47" y="10"/>
                    </a:moveTo>
                    <a:cubicBezTo>
                      <a:pt x="45" y="11"/>
                      <a:pt x="42" y="10"/>
                      <a:pt x="41" y="8"/>
                    </a:cubicBezTo>
                    <a:cubicBezTo>
                      <a:pt x="40" y="5"/>
                      <a:pt x="41" y="2"/>
                      <a:pt x="43" y="1"/>
                    </a:cubicBezTo>
                    <a:cubicBezTo>
                      <a:pt x="46" y="0"/>
                      <a:pt x="49" y="1"/>
                      <a:pt x="50" y="3"/>
                    </a:cubicBezTo>
                    <a:cubicBezTo>
                      <a:pt x="51" y="6"/>
                      <a:pt x="50" y="9"/>
                      <a:pt x="47" y="10"/>
                    </a:cubicBezTo>
                    <a:moveTo>
                      <a:pt x="40" y="7"/>
                    </a:moveTo>
                    <a:lnTo>
                      <a:pt x="40" y="10"/>
                    </a:lnTo>
                    <a:lnTo>
                      <a:pt x="36" y="9"/>
                    </a:lnTo>
                    <a:lnTo>
                      <a:pt x="34" y="13"/>
                    </a:lnTo>
                    <a:moveTo>
                      <a:pt x="34" y="13"/>
                    </a:moveTo>
                    <a:lnTo>
                      <a:pt x="31" y="11"/>
                    </a:lnTo>
                    <a:lnTo>
                      <a:pt x="29" y="15"/>
                    </a:lnTo>
                    <a:moveTo>
                      <a:pt x="29" y="15"/>
                    </a:moveTo>
                    <a:lnTo>
                      <a:pt x="26" y="14"/>
                    </a:lnTo>
                    <a:lnTo>
                      <a:pt x="24" y="17"/>
                    </a:lnTo>
                    <a:moveTo>
                      <a:pt x="24" y="17"/>
                    </a:moveTo>
                    <a:lnTo>
                      <a:pt x="20" y="16"/>
                    </a:lnTo>
                    <a:lnTo>
                      <a:pt x="19" y="20"/>
                    </a:lnTo>
                    <a:moveTo>
                      <a:pt x="19" y="20"/>
                    </a:moveTo>
                    <a:lnTo>
                      <a:pt x="15" y="18"/>
                    </a:lnTo>
                    <a:lnTo>
                      <a:pt x="14" y="22"/>
                    </a:lnTo>
                    <a:moveTo>
                      <a:pt x="14" y="22"/>
                    </a:moveTo>
                    <a:lnTo>
                      <a:pt x="10" y="21"/>
                    </a:lnTo>
                    <a:lnTo>
                      <a:pt x="9" y="24"/>
                    </a:lnTo>
                    <a:moveTo>
                      <a:pt x="9" y="24"/>
                    </a:moveTo>
                    <a:lnTo>
                      <a:pt x="5" y="23"/>
                    </a:lnTo>
                    <a:lnTo>
                      <a:pt x="4" y="27"/>
                    </a:lnTo>
                    <a:moveTo>
                      <a:pt x="4" y="27"/>
                    </a:moveTo>
                    <a:lnTo>
                      <a:pt x="0" y="25"/>
                    </a:lnTo>
                  </a:path>
                </a:pathLst>
              </a:custGeom>
              <a:noFill/>
              <a:ln w="12700" cmpd="sng">
                <a:solidFill>
                  <a:srgbClr val="25221E"/>
                </a:solidFill>
                <a:prstDash val="solid"/>
                <a:round/>
                <a:headEnd/>
                <a:tailEnd/>
              </a:ln>
            </p:spPr>
            <p:txBody>
              <a:bodyPr/>
              <a:lstStyle/>
              <a:p>
                <a:endParaRPr lang="pl-PL"/>
              </a:p>
            </p:txBody>
          </p:sp>
        </p:grpSp>
      </p:grpSp>
      <p:sp>
        <p:nvSpPr>
          <p:cNvPr id="51191" name="Arc 1015"/>
          <p:cNvSpPr>
            <a:spLocks/>
          </p:cNvSpPr>
          <p:nvPr/>
        </p:nvSpPr>
        <p:spPr bwMode="auto">
          <a:xfrm rot="5400000">
            <a:off x="2318544" y="2802731"/>
            <a:ext cx="452438" cy="841375"/>
          </a:xfrm>
          <a:custGeom>
            <a:avLst/>
            <a:gdLst>
              <a:gd name="G0" fmla="+- 399 0 0"/>
              <a:gd name="G1" fmla="+- 21600 0 0"/>
              <a:gd name="G2" fmla="+- 21600 0 0"/>
              <a:gd name="T0" fmla="*/ 258 w 21999"/>
              <a:gd name="T1" fmla="*/ 0 h 43200"/>
              <a:gd name="T2" fmla="*/ 0 w 21999"/>
              <a:gd name="T3" fmla="*/ 43196 h 43200"/>
              <a:gd name="T4" fmla="*/ 399 w 21999"/>
              <a:gd name="T5" fmla="*/ 21600 h 43200"/>
            </a:gdLst>
            <a:ahLst/>
            <a:cxnLst>
              <a:cxn ang="0">
                <a:pos x="T0" y="T1"/>
              </a:cxn>
              <a:cxn ang="0">
                <a:pos x="T2" y="T3"/>
              </a:cxn>
              <a:cxn ang="0">
                <a:pos x="T4" y="T5"/>
              </a:cxn>
            </a:cxnLst>
            <a:rect l="0" t="0" r="r" b="b"/>
            <a:pathLst>
              <a:path w="21999" h="43200" fill="none" extrusionOk="0">
                <a:moveTo>
                  <a:pt x="258" y="0"/>
                </a:moveTo>
                <a:cubicBezTo>
                  <a:pt x="305" y="0"/>
                  <a:pt x="352" y="-1"/>
                  <a:pt x="399" y="0"/>
                </a:cubicBezTo>
                <a:cubicBezTo>
                  <a:pt x="12328" y="0"/>
                  <a:pt x="21999" y="9670"/>
                  <a:pt x="21999" y="21600"/>
                </a:cubicBezTo>
                <a:cubicBezTo>
                  <a:pt x="21999" y="33529"/>
                  <a:pt x="12328" y="43200"/>
                  <a:pt x="399" y="43200"/>
                </a:cubicBezTo>
                <a:cubicBezTo>
                  <a:pt x="265" y="43200"/>
                  <a:pt x="132" y="43198"/>
                  <a:pt x="-1" y="43196"/>
                </a:cubicBezTo>
              </a:path>
              <a:path w="21999" h="43200" stroke="0" extrusionOk="0">
                <a:moveTo>
                  <a:pt x="258" y="0"/>
                </a:moveTo>
                <a:cubicBezTo>
                  <a:pt x="305" y="0"/>
                  <a:pt x="352" y="-1"/>
                  <a:pt x="399" y="0"/>
                </a:cubicBezTo>
                <a:cubicBezTo>
                  <a:pt x="12328" y="0"/>
                  <a:pt x="21999" y="9670"/>
                  <a:pt x="21999" y="21600"/>
                </a:cubicBezTo>
                <a:cubicBezTo>
                  <a:pt x="21999" y="33529"/>
                  <a:pt x="12328" y="43200"/>
                  <a:pt x="399" y="43200"/>
                </a:cubicBezTo>
                <a:cubicBezTo>
                  <a:pt x="265" y="43200"/>
                  <a:pt x="132" y="43198"/>
                  <a:pt x="-1" y="43196"/>
                </a:cubicBezTo>
                <a:lnTo>
                  <a:pt x="399" y="21600"/>
                </a:lnTo>
                <a:close/>
              </a:path>
            </a:pathLst>
          </a:custGeom>
          <a:noFill/>
          <a:ln w="38100">
            <a:solidFill>
              <a:schemeClr val="tx1"/>
            </a:solidFill>
            <a:round/>
            <a:headEnd/>
            <a:tailEnd/>
          </a:ln>
          <a:effectLst/>
        </p:spPr>
        <p:txBody>
          <a:bodyPr wrap="none" anchor="ctr"/>
          <a:lstStyle/>
          <a:p>
            <a:endParaRPr lang="pl-PL"/>
          </a:p>
        </p:txBody>
      </p:sp>
      <p:grpSp>
        <p:nvGrpSpPr>
          <p:cNvPr id="30" name="Group 1532"/>
          <p:cNvGrpSpPr>
            <a:grpSpLocks/>
          </p:cNvGrpSpPr>
          <p:nvPr/>
        </p:nvGrpSpPr>
        <p:grpSpPr bwMode="auto">
          <a:xfrm>
            <a:off x="3303588" y="3197225"/>
            <a:ext cx="790575" cy="3000375"/>
            <a:chOff x="1353" y="2014"/>
            <a:chExt cx="498" cy="1890"/>
          </a:xfrm>
        </p:grpSpPr>
        <p:grpSp>
          <p:nvGrpSpPr>
            <p:cNvPr id="31" name="Group 1533"/>
            <p:cNvGrpSpPr>
              <a:grpSpLocks/>
            </p:cNvGrpSpPr>
            <p:nvPr/>
          </p:nvGrpSpPr>
          <p:grpSpPr bwMode="auto">
            <a:xfrm rot="5400000">
              <a:off x="1140" y="3194"/>
              <a:ext cx="923" cy="498"/>
              <a:chOff x="1733" y="1785"/>
              <a:chExt cx="1620" cy="874"/>
            </a:xfrm>
          </p:grpSpPr>
          <p:sp>
            <p:nvSpPr>
              <p:cNvPr id="76286" name="AutoShape 1534"/>
              <p:cNvSpPr>
                <a:spLocks noChangeArrowheads="1"/>
              </p:cNvSpPr>
              <p:nvPr/>
            </p:nvSpPr>
            <p:spPr bwMode="auto">
              <a:xfrm>
                <a:off x="1746" y="1797"/>
                <a:ext cx="1588" cy="862"/>
              </a:xfrm>
              <a:prstGeom prst="roundRect">
                <a:avLst>
                  <a:gd name="adj" fmla="val 50000"/>
                </a:avLst>
              </a:prstGeom>
              <a:solidFill>
                <a:schemeClr val="bg1"/>
              </a:solidFill>
              <a:ln w="9525">
                <a:noFill/>
                <a:round/>
                <a:headEnd/>
                <a:tailEnd/>
              </a:ln>
              <a:effectLst/>
            </p:spPr>
            <p:txBody>
              <a:bodyPr wrap="none" anchor="ctr"/>
              <a:lstStyle/>
              <a:p>
                <a:endParaRPr lang="pl-PL"/>
              </a:p>
            </p:txBody>
          </p:sp>
          <p:sp>
            <p:nvSpPr>
              <p:cNvPr id="76287" name="Freeform 1535"/>
              <p:cNvSpPr>
                <a:spLocks noEditPoints="1"/>
              </p:cNvSpPr>
              <p:nvPr/>
            </p:nvSpPr>
            <p:spPr bwMode="auto">
              <a:xfrm rot="2624096">
                <a:off x="1999" y="2229"/>
                <a:ext cx="113" cy="407"/>
              </a:xfrm>
              <a:custGeom>
                <a:avLst/>
                <a:gdLst/>
                <a:ahLst/>
                <a:cxnLst>
                  <a:cxn ang="0">
                    <a:pos x="4" y="49"/>
                  </a:cxn>
                  <a:cxn ang="0">
                    <a:pos x="9" y="44"/>
                  </a:cxn>
                  <a:cxn ang="0">
                    <a:pos x="14" y="48"/>
                  </a:cxn>
                  <a:cxn ang="0">
                    <a:pos x="10" y="54"/>
                  </a:cxn>
                  <a:cxn ang="0">
                    <a:pos x="4" y="49"/>
                  </a:cxn>
                  <a:cxn ang="0">
                    <a:pos x="10" y="43"/>
                  </a:cxn>
                  <a:cxn ang="0">
                    <a:pos x="7" y="42"/>
                  </a:cxn>
                  <a:cxn ang="0">
                    <a:pos x="10" y="38"/>
                  </a:cxn>
                  <a:cxn ang="0">
                    <a:pos x="7" y="36"/>
                  </a:cxn>
                  <a:cxn ang="0">
                    <a:pos x="7" y="36"/>
                  </a:cxn>
                  <a:cxn ang="0">
                    <a:pos x="9" y="33"/>
                  </a:cxn>
                  <a:cxn ang="0">
                    <a:pos x="6" y="31"/>
                  </a:cxn>
                  <a:cxn ang="0">
                    <a:pos x="6" y="30"/>
                  </a:cxn>
                  <a:cxn ang="0">
                    <a:pos x="8" y="27"/>
                  </a:cxn>
                  <a:cxn ang="0">
                    <a:pos x="5" y="25"/>
                  </a:cxn>
                  <a:cxn ang="0">
                    <a:pos x="5" y="25"/>
                  </a:cxn>
                  <a:cxn ang="0">
                    <a:pos x="8" y="22"/>
                  </a:cxn>
                  <a:cxn ang="0">
                    <a:pos x="5" y="19"/>
                  </a:cxn>
                  <a:cxn ang="0">
                    <a:pos x="4" y="19"/>
                  </a:cxn>
                  <a:cxn ang="0">
                    <a:pos x="7" y="16"/>
                  </a:cxn>
                  <a:cxn ang="0">
                    <a:pos x="4" y="14"/>
                  </a:cxn>
                  <a:cxn ang="0">
                    <a:pos x="4" y="14"/>
                  </a:cxn>
                  <a:cxn ang="0">
                    <a:pos x="6" y="11"/>
                  </a:cxn>
                  <a:cxn ang="0">
                    <a:pos x="3" y="8"/>
                  </a:cxn>
                  <a:cxn ang="0">
                    <a:pos x="3" y="8"/>
                  </a:cxn>
                  <a:cxn ang="0">
                    <a:pos x="4" y="4"/>
                  </a:cxn>
                  <a:cxn ang="0">
                    <a:pos x="0" y="3"/>
                  </a:cxn>
                  <a:cxn ang="0">
                    <a:pos x="0" y="3"/>
                  </a:cxn>
                  <a:cxn ang="0">
                    <a:pos x="1" y="0"/>
                  </a:cxn>
                </a:cxnLst>
                <a:rect l="0" t="0" r="r" b="b"/>
                <a:pathLst>
                  <a:path w="15" h="54">
                    <a:moveTo>
                      <a:pt x="4" y="49"/>
                    </a:moveTo>
                    <a:cubicBezTo>
                      <a:pt x="4" y="47"/>
                      <a:pt x="6" y="44"/>
                      <a:pt x="9" y="44"/>
                    </a:cubicBezTo>
                    <a:cubicBezTo>
                      <a:pt x="12" y="43"/>
                      <a:pt x="14" y="45"/>
                      <a:pt x="14" y="48"/>
                    </a:cubicBezTo>
                    <a:cubicBezTo>
                      <a:pt x="15" y="51"/>
                      <a:pt x="13" y="53"/>
                      <a:pt x="10" y="54"/>
                    </a:cubicBezTo>
                    <a:cubicBezTo>
                      <a:pt x="7" y="54"/>
                      <a:pt x="5" y="52"/>
                      <a:pt x="4" y="49"/>
                    </a:cubicBezTo>
                    <a:moveTo>
                      <a:pt x="10" y="43"/>
                    </a:moveTo>
                    <a:lnTo>
                      <a:pt x="7" y="42"/>
                    </a:lnTo>
                    <a:lnTo>
                      <a:pt x="10" y="38"/>
                    </a:lnTo>
                    <a:lnTo>
                      <a:pt x="7" y="36"/>
                    </a:lnTo>
                    <a:moveTo>
                      <a:pt x="7" y="36"/>
                    </a:moveTo>
                    <a:lnTo>
                      <a:pt x="9" y="33"/>
                    </a:lnTo>
                    <a:lnTo>
                      <a:pt x="6" y="31"/>
                    </a:lnTo>
                    <a:moveTo>
                      <a:pt x="6" y="30"/>
                    </a:moveTo>
                    <a:lnTo>
                      <a:pt x="8" y="27"/>
                    </a:lnTo>
                    <a:lnTo>
                      <a:pt x="5" y="25"/>
                    </a:lnTo>
                    <a:moveTo>
                      <a:pt x="5" y="25"/>
                    </a:moveTo>
                    <a:lnTo>
                      <a:pt x="8" y="22"/>
                    </a:lnTo>
                    <a:lnTo>
                      <a:pt x="5" y="19"/>
                    </a:lnTo>
                    <a:moveTo>
                      <a:pt x="4" y="19"/>
                    </a:moveTo>
                    <a:lnTo>
                      <a:pt x="7" y="16"/>
                    </a:lnTo>
                    <a:lnTo>
                      <a:pt x="4" y="14"/>
                    </a:lnTo>
                    <a:moveTo>
                      <a:pt x="4" y="14"/>
                    </a:moveTo>
                    <a:lnTo>
                      <a:pt x="6" y="11"/>
                    </a:lnTo>
                    <a:lnTo>
                      <a:pt x="3" y="8"/>
                    </a:lnTo>
                    <a:moveTo>
                      <a:pt x="3" y="8"/>
                    </a:moveTo>
                    <a:lnTo>
                      <a:pt x="4" y="4"/>
                    </a:lnTo>
                    <a:lnTo>
                      <a:pt x="0" y="3"/>
                    </a:lnTo>
                    <a:moveTo>
                      <a:pt x="0" y="3"/>
                    </a:moveTo>
                    <a:lnTo>
                      <a:pt x="1" y="0"/>
                    </a:lnTo>
                  </a:path>
                </a:pathLst>
              </a:custGeom>
              <a:noFill/>
              <a:ln w="12700" cmpd="sng">
                <a:solidFill>
                  <a:srgbClr val="25221E"/>
                </a:solidFill>
                <a:prstDash val="solid"/>
                <a:round/>
                <a:headEnd/>
                <a:tailEnd/>
              </a:ln>
            </p:spPr>
            <p:txBody>
              <a:bodyPr/>
              <a:lstStyle/>
              <a:p>
                <a:endParaRPr lang="pl-PL"/>
              </a:p>
            </p:txBody>
          </p:sp>
          <p:sp>
            <p:nvSpPr>
              <p:cNvPr id="76288" name="Freeform 1536"/>
              <p:cNvSpPr>
                <a:spLocks noEditPoints="1"/>
              </p:cNvSpPr>
              <p:nvPr/>
            </p:nvSpPr>
            <p:spPr bwMode="auto">
              <a:xfrm rot="2624096">
                <a:off x="1733" y="2132"/>
                <a:ext cx="347" cy="203"/>
              </a:xfrm>
              <a:custGeom>
                <a:avLst/>
                <a:gdLst/>
                <a:ahLst/>
                <a:cxnLst>
                  <a:cxn ang="0">
                    <a:pos x="3" y="17"/>
                  </a:cxn>
                  <a:cxn ang="0">
                    <a:pos x="10" y="18"/>
                  </a:cxn>
                  <a:cxn ang="0">
                    <a:pos x="9" y="25"/>
                  </a:cxn>
                  <a:cxn ang="0">
                    <a:pos x="2" y="24"/>
                  </a:cxn>
                  <a:cxn ang="0">
                    <a:pos x="3" y="17"/>
                  </a:cxn>
                  <a:cxn ang="0">
                    <a:pos x="11" y="17"/>
                  </a:cxn>
                  <a:cxn ang="0">
                    <a:pos x="12" y="15"/>
                  </a:cxn>
                  <a:cxn ang="0">
                    <a:pos x="16" y="16"/>
                  </a:cxn>
                  <a:cxn ang="0">
                    <a:pos x="17" y="12"/>
                  </a:cxn>
                  <a:cxn ang="0">
                    <a:pos x="17" y="12"/>
                  </a:cxn>
                  <a:cxn ang="0">
                    <a:pos x="20" y="13"/>
                  </a:cxn>
                  <a:cxn ang="0">
                    <a:pos x="21" y="9"/>
                  </a:cxn>
                  <a:cxn ang="0">
                    <a:pos x="21" y="9"/>
                  </a:cxn>
                  <a:cxn ang="0">
                    <a:pos x="25" y="10"/>
                  </a:cxn>
                  <a:cxn ang="0">
                    <a:pos x="26" y="6"/>
                  </a:cxn>
                  <a:cxn ang="0">
                    <a:pos x="26" y="6"/>
                  </a:cxn>
                  <a:cxn ang="0">
                    <a:pos x="30" y="7"/>
                  </a:cxn>
                  <a:cxn ang="0">
                    <a:pos x="31" y="3"/>
                  </a:cxn>
                  <a:cxn ang="0">
                    <a:pos x="31" y="3"/>
                  </a:cxn>
                  <a:cxn ang="0">
                    <a:pos x="35" y="4"/>
                  </a:cxn>
                  <a:cxn ang="0">
                    <a:pos x="35" y="0"/>
                  </a:cxn>
                  <a:cxn ang="0">
                    <a:pos x="35" y="0"/>
                  </a:cxn>
                  <a:cxn ang="0">
                    <a:pos x="39" y="1"/>
                  </a:cxn>
                  <a:cxn ang="0">
                    <a:pos x="43" y="0"/>
                  </a:cxn>
                  <a:cxn ang="0">
                    <a:pos x="43" y="0"/>
                  </a:cxn>
                  <a:cxn ang="0">
                    <a:pos x="44" y="4"/>
                  </a:cxn>
                  <a:cxn ang="0">
                    <a:pos x="46" y="7"/>
                  </a:cxn>
                  <a:cxn ang="0">
                    <a:pos x="46" y="7"/>
                  </a:cxn>
                  <a:cxn ang="0">
                    <a:pos x="43" y="10"/>
                  </a:cxn>
                </a:cxnLst>
                <a:rect l="0" t="0" r="r" b="b"/>
                <a:pathLst>
                  <a:path w="46" h="27">
                    <a:moveTo>
                      <a:pt x="3" y="17"/>
                    </a:moveTo>
                    <a:cubicBezTo>
                      <a:pt x="6" y="15"/>
                      <a:pt x="9" y="16"/>
                      <a:pt x="10" y="18"/>
                    </a:cubicBezTo>
                    <a:cubicBezTo>
                      <a:pt x="12" y="20"/>
                      <a:pt x="11" y="24"/>
                      <a:pt x="9" y="25"/>
                    </a:cubicBezTo>
                    <a:cubicBezTo>
                      <a:pt x="6" y="27"/>
                      <a:pt x="3" y="26"/>
                      <a:pt x="2" y="24"/>
                    </a:cubicBezTo>
                    <a:cubicBezTo>
                      <a:pt x="0" y="21"/>
                      <a:pt x="1" y="18"/>
                      <a:pt x="3" y="17"/>
                    </a:cubicBezTo>
                    <a:moveTo>
                      <a:pt x="11" y="17"/>
                    </a:moveTo>
                    <a:lnTo>
                      <a:pt x="12" y="15"/>
                    </a:lnTo>
                    <a:lnTo>
                      <a:pt x="16" y="16"/>
                    </a:lnTo>
                    <a:lnTo>
                      <a:pt x="17" y="12"/>
                    </a:lnTo>
                    <a:moveTo>
                      <a:pt x="17" y="12"/>
                    </a:moveTo>
                    <a:lnTo>
                      <a:pt x="20" y="13"/>
                    </a:lnTo>
                    <a:lnTo>
                      <a:pt x="21" y="9"/>
                    </a:lnTo>
                    <a:moveTo>
                      <a:pt x="21" y="9"/>
                    </a:moveTo>
                    <a:lnTo>
                      <a:pt x="25" y="10"/>
                    </a:lnTo>
                    <a:lnTo>
                      <a:pt x="26" y="6"/>
                    </a:lnTo>
                    <a:moveTo>
                      <a:pt x="26" y="6"/>
                    </a:moveTo>
                    <a:lnTo>
                      <a:pt x="30" y="7"/>
                    </a:lnTo>
                    <a:lnTo>
                      <a:pt x="31" y="3"/>
                    </a:lnTo>
                    <a:moveTo>
                      <a:pt x="31" y="3"/>
                    </a:moveTo>
                    <a:lnTo>
                      <a:pt x="35" y="4"/>
                    </a:lnTo>
                    <a:lnTo>
                      <a:pt x="35" y="0"/>
                    </a:lnTo>
                    <a:moveTo>
                      <a:pt x="35" y="0"/>
                    </a:moveTo>
                    <a:lnTo>
                      <a:pt x="39" y="1"/>
                    </a:lnTo>
                    <a:lnTo>
                      <a:pt x="43" y="0"/>
                    </a:lnTo>
                    <a:moveTo>
                      <a:pt x="43" y="0"/>
                    </a:moveTo>
                    <a:lnTo>
                      <a:pt x="44" y="4"/>
                    </a:lnTo>
                    <a:lnTo>
                      <a:pt x="46" y="7"/>
                    </a:lnTo>
                    <a:moveTo>
                      <a:pt x="46" y="7"/>
                    </a:moveTo>
                    <a:lnTo>
                      <a:pt x="43" y="10"/>
                    </a:lnTo>
                  </a:path>
                </a:pathLst>
              </a:custGeom>
              <a:noFill/>
              <a:ln w="12700" cmpd="sng">
                <a:solidFill>
                  <a:srgbClr val="25221E"/>
                </a:solidFill>
                <a:prstDash val="solid"/>
                <a:round/>
                <a:headEnd/>
                <a:tailEnd/>
              </a:ln>
            </p:spPr>
            <p:txBody>
              <a:bodyPr/>
              <a:lstStyle/>
              <a:p>
                <a:endParaRPr lang="pl-PL"/>
              </a:p>
            </p:txBody>
          </p:sp>
          <p:sp>
            <p:nvSpPr>
              <p:cNvPr id="76289" name="Freeform 1537"/>
              <p:cNvSpPr>
                <a:spLocks noEditPoints="1"/>
              </p:cNvSpPr>
              <p:nvPr/>
            </p:nvSpPr>
            <p:spPr bwMode="auto">
              <a:xfrm rot="2624096">
                <a:off x="2253" y="2110"/>
                <a:ext cx="331" cy="204"/>
              </a:xfrm>
              <a:custGeom>
                <a:avLst/>
                <a:gdLst/>
                <a:ahLst/>
                <a:cxnLst>
                  <a:cxn ang="0">
                    <a:pos x="41" y="9"/>
                  </a:cxn>
                  <a:cxn ang="0">
                    <a:pos x="34" y="8"/>
                  </a:cxn>
                  <a:cxn ang="0">
                    <a:pos x="35" y="1"/>
                  </a:cxn>
                  <a:cxn ang="0">
                    <a:pos x="42" y="2"/>
                  </a:cxn>
                  <a:cxn ang="0">
                    <a:pos x="41" y="9"/>
                  </a:cxn>
                  <a:cxn ang="0">
                    <a:pos x="34" y="8"/>
                  </a:cxn>
                  <a:cxn ang="0">
                    <a:pos x="33" y="11"/>
                  </a:cxn>
                  <a:cxn ang="0">
                    <a:pos x="29" y="11"/>
                  </a:cxn>
                  <a:cxn ang="0">
                    <a:pos x="31" y="14"/>
                  </a:cxn>
                  <a:cxn ang="0">
                    <a:pos x="31" y="14"/>
                  </a:cxn>
                  <a:cxn ang="0">
                    <a:pos x="27" y="16"/>
                  </a:cxn>
                  <a:cxn ang="0">
                    <a:pos x="29" y="20"/>
                  </a:cxn>
                  <a:cxn ang="0">
                    <a:pos x="29" y="20"/>
                  </a:cxn>
                  <a:cxn ang="0">
                    <a:pos x="26" y="22"/>
                  </a:cxn>
                  <a:cxn ang="0">
                    <a:pos x="24" y="25"/>
                  </a:cxn>
                  <a:cxn ang="0">
                    <a:pos x="24" y="25"/>
                  </a:cxn>
                  <a:cxn ang="0">
                    <a:pos x="21" y="23"/>
                  </a:cxn>
                  <a:cxn ang="0">
                    <a:pos x="19" y="27"/>
                  </a:cxn>
                  <a:cxn ang="0">
                    <a:pos x="19" y="27"/>
                  </a:cxn>
                  <a:cxn ang="0">
                    <a:pos x="16" y="25"/>
                  </a:cxn>
                  <a:cxn ang="0">
                    <a:pos x="12" y="27"/>
                  </a:cxn>
                  <a:cxn ang="0">
                    <a:pos x="12" y="27"/>
                  </a:cxn>
                  <a:cxn ang="0">
                    <a:pos x="10" y="23"/>
                  </a:cxn>
                  <a:cxn ang="0">
                    <a:pos x="7" y="25"/>
                  </a:cxn>
                  <a:cxn ang="0">
                    <a:pos x="7" y="25"/>
                  </a:cxn>
                  <a:cxn ang="0">
                    <a:pos x="5" y="21"/>
                  </a:cxn>
                  <a:cxn ang="0">
                    <a:pos x="1" y="23"/>
                  </a:cxn>
                  <a:cxn ang="0">
                    <a:pos x="1" y="23"/>
                  </a:cxn>
                  <a:cxn ang="0">
                    <a:pos x="0" y="20"/>
                  </a:cxn>
                </a:cxnLst>
                <a:rect l="0" t="0" r="r" b="b"/>
                <a:pathLst>
                  <a:path w="44" h="27">
                    <a:moveTo>
                      <a:pt x="41" y="9"/>
                    </a:moveTo>
                    <a:cubicBezTo>
                      <a:pt x="39" y="11"/>
                      <a:pt x="36" y="11"/>
                      <a:pt x="34" y="8"/>
                    </a:cubicBezTo>
                    <a:cubicBezTo>
                      <a:pt x="33" y="6"/>
                      <a:pt x="33" y="3"/>
                      <a:pt x="35" y="1"/>
                    </a:cubicBezTo>
                    <a:cubicBezTo>
                      <a:pt x="38" y="0"/>
                      <a:pt x="41" y="0"/>
                      <a:pt x="42" y="2"/>
                    </a:cubicBezTo>
                    <a:cubicBezTo>
                      <a:pt x="44" y="4"/>
                      <a:pt x="44" y="8"/>
                      <a:pt x="41" y="9"/>
                    </a:cubicBezTo>
                    <a:moveTo>
                      <a:pt x="34" y="8"/>
                    </a:moveTo>
                    <a:lnTo>
                      <a:pt x="33" y="11"/>
                    </a:lnTo>
                    <a:lnTo>
                      <a:pt x="29" y="11"/>
                    </a:lnTo>
                    <a:lnTo>
                      <a:pt x="31" y="14"/>
                    </a:lnTo>
                    <a:moveTo>
                      <a:pt x="31" y="14"/>
                    </a:moveTo>
                    <a:lnTo>
                      <a:pt x="27" y="16"/>
                    </a:lnTo>
                    <a:lnTo>
                      <a:pt x="29" y="20"/>
                    </a:lnTo>
                    <a:moveTo>
                      <a:pt x="29" y="20"/>
                    </a:moveTo>
                    <a:lnTo>
                      <a:pt x="26" y="22"/>
                    </a:lnTo>
                    <a:lnTo>
                      <a:pt x="24" y="25"/>
                    </a:lnTo>
                    <a:moveTo>
                      <a:pt x="24" y="25"/>
                    </a:moveTo>
                    <a:lnTo>
                      <a:pt x="21" y="23"/>
                    </a:lnTo>
                    <a:lnTo>
                      <a:pt x="19" y="27"/>
                    </a:lnTo>
                    <a:moveTo>
                      <a:pt x="19" y="27"/>
                    </a:moveTo>
                    <a:lnTo>
                      <a:pt x="16" y="25"/>
                    </a:lnTo>
                    <a:lnTo>
                      <a:pt x="12" y="27"/>
                    </a:lnTo>
                    <a:moveTo>
                      <a:pt x="12" y="27"/>
                    </a:moveTo>
                    <a:lnTo>
                      <a:pt x="10" y="23"/>
                    </a:lnTo>
                    <a:lnTo>
                      <a:pt x="7" y="25"/>
                    </a:lnTo>
                    <a:moveTo>
                      <a:pt x="7" y="25"/>
                    </a:moveTo>
                    <a:lnTo>
                      <a:pt x="5" y="21"/>
                    </a:lnTo>
                    <a:lnTo>
                      <a:pt x="1" y="23"/>
                    </a:lnTo>
                    <a:moveTo>
                      <a:pt x="1" y="23"/>
                    </a:moveTo>
                    <a:lnTo>
                      <a:pt x="0" y="20"/>
                    </a:lnTo>
                  </a:path>
                </a:pathLst>
              </a:custGeom>
              <a:noFill/>
              <a:ln w="12700" cmpd="sng">
                <a:solidFill>
                  <a:srgbClr val="25221E"/>
                </a:solidFill>
                <a:prstDash val="solid"/>
                <a:round/>
                <a:headEnd/>
                <a:tailEnd/>
              </a:ln>
            </p:spPr>
            <p:txBody>
              <a:bodyPr/>
              <a:lstStyle/>
              <a:p>
                <a:endParaRPr lang="pl-PL"/>
              </a:p>
            </p:txBody>
          </p:sp>
          <p:sp>
            <p:nvSpPr>
              <p:cNvPr id="76290" name="Freeform 1538"/>
              <p:cNvSpPr>
                <a:spLocks noEditPoints="1"/>
              </p:cNvSpPr>
              <p:nvPr/>
            </p:nvSpPr>
            <p:spPr bwMode="auto">
              <a:xfrm rot="2624096">
                <a:off x="1831" y="1975"/>
                <a:ext cx="377" cy="128"/>
              </a:xfrm>
              <a:custGeom>
                <a:avLst/>
                <a:gdLst/>
                <a:ahLst/>
                <a:cxnLst>
                  <a:cxn ang="0">
                    <a:pos x="6" y="1"/>
                  </a:cxn>
                  <a:cxn ang="0">
                    <a:pos x="10" y="6"/>
                  </a:cxn>
                  <a:cxn ang="0">
                    <a:pos x="5" y="11"/>
                  </a:cxn>
                  <a:cxn ang="0">
                    <a:pos x="0" y="5"/>
                  </a:cxn>
                  <a:cxn ang="0">
                    <a:pos x="6" y="1"/>
                  </a:cxn>
                  <a:cxn ang="0">
                    <a:pos x="10" y="8"/>
                  </a:cxn>
                  <a:cxn ang="0">
                    <a:pos x="14" y="6"/>
                  </a:cxn>
                  <a:cxn ang="0">
                    <a:pos x="16" y="9"/>
                  </a:cxn>
                  <a:cxn ang="0">
                    <a:pos x="17" y="6"/>
                  </a:cxn>
                  <a:cxn ang="0">
                    <a:pos x="17" y="6"/>
                  </a:cxn>
                  <a:cxn ang="0">
                    <a:pos x="21" y="7"/>
                  </a:cxn>
                  <a:cxn ang="0">
                    <a:pos x="22" y="3"/>
                  </a:cxn>
                  <a:cxn ang="0">
                    <a:pos x="22" y="3"/>
                  </a:cxn>
                  <a:cxn ang="0">
                    <a:pos x="25" y="4"/>
                  </a:cxn>
                  <a:cxn ang="0">
                    <a:pos x="29" y="3"/>
                  </a:cxn>
                  <a:cxn ang="0">
                    <a:pos x="29" y="3"/>
                  </a:cxn>
                  <a:cxn ang="0">
                    <a:pos x="30" y="7"/>
                  </a:cxn>
                  <a:cxn ang="0">
                    <a:pos x="34" y="5"/>
                  </a:cxn>
                  <a:cxn ang="0">
                    <a:pos x="34" y="5"/>
                  </a:cxn>
                  <a:cxn ang="0">
                    <a:pos x="35" y="9"/>
                  </a:cxn>
                  <a:cxn ang="0">
                    <a:pos x="39" y="8"/>
                  </a:cxn>
                  <a:cxn ang="0">
                    <a:pos x="39" y="8"/>
                  </a:cxn>
                  <a:cxn ang="0">
                    <a:pos x="40" y="12"/>
                  </a:cxn>
                  <a:cxn ang="0">
                    <a:pos x="44" y="11"/>
                  </a:cxn>
                  <a:cxn ang="0">
                    <a:pos x="44" y="11"/>
                  </a:cxn>
                  <a:cxn ang="0">
                    <a:pos x="45" y="14"/>
                  </a:cxn>
                  <a:cxn ang="0">
                    <a:pos x="49" y="13"/>
                  </a:cxn>
                  <a:cxn ang="0">
                    <a:pos x="49" y="13"/>
                  </a:cxn>
                  <a:cxn ang="0">
                    <a:pos x="50" y="17"/>
                  </a:cxn>
                </a:cxnLst>
                <a:rect l="0" t="0" r="r" b="b"/>
                <a:pathLst>
                  <a:path w="50" h="17">
                    <a:moveTo>
                      <a:pt x="6" y="1"/>
                    </a:moveTo>
                    <a:cubicBezTo>
                      <a:pt x="9" y="1"/>
                      <a:pt x="11" y="4"/>
                      <a:pt x="10" y="6"/>
                    </a:cubicBezTo>
                    <a:cubicBezTo>
                      <a:pt x="10" y="9"/>
                      <a:pt x="7" y="11"/>
                      <a:pt x="5" y="11"/>
                    </a:cubicBezTo>
                    <a:cubicBezTo>
                      <a:pt x="2" y="10"/>
                      <a:pt x="0" y="8"/>
                      <a:pt x="0" y="5"/>
                    </a:cubicBezTo>
                    <a:cubicBezTo>
                      <a:pt x="1" y="2"/>
                      <a:pt x="3" y="0"/>
                      <a:pt x="6" y="1"/>
                    </a:cubicBezTo>
                    <a:moveTo>
                      <a:pt x="10" y="8"/>
                    </a:moveTo>
                    <a:lnTo>
                      <a:pt x="14" y="6"/>
                    </a:lnTo>
                    <a:lnTo>
                      <a:pt x="16" y="9"/>
                    </a:lnTo>
                    <a:lnTo>
                      <a:pt x="17" y="6"/>
                    </a:lnTo>
                    <a:moveTo>
                      <a:pt x="17" y="6"/>
                    </a:moveTo>
                    <a:lnTo>
                      <a:pt x="21" y="7"/>
                    </a:lnTo>
                    <a:lnTo>
                      <a:pt x="22" y="3"/>
                    </a:lnTo>
                    <a:moveTo>
                      <a:pt x="22" y="3"/>
                    </a:moveTo>
                    <a:lnTo>
                      <a:pt x="25" y="4"/>
                    </a:lnTo>
                    <a:lnTo>
                      <a:pt x="29" y="3"/>
                    </a:lnTo>
                    <a:moveTo>
                      <a:pt x="29" y="3"/>
                    </a:moveTo>
                    <a:lnTo>
                      <a:pt x="30" y="7"/>
                    </a:lnTo>
                    <a:lnTo>
                      <a:pt x="34" y="5"/>
                    </a:lnTo>
                    <a:moveTo>
                      <a:pt x="34" y="5"/>
                    </a:moveTo>
                    <a:lnTo>
                      <a:pt x="35" y="9"/>
                    </a:lnTo>
                    <a:lnTo>
                      <a:pt x="39" y="8"/>
                    </a:lnTo>
                    <a:moveTo>
                      <a:pt x="39" y="8"/>
                    </a:moveTo>
                    <a:lnTo>
                      <a:pt x="40" y="12"/>
                    </a:lnTo>
                    <a:lnTo>
                      <a:pt x="44" y="11"/>
                    </a:lnTo>
                    <a:moveTo>
                      <a:pt x="44" y="11"/>
                    </a:moveTo>
                    <a:lnTo>
                      <a:pt x="45" y="14"/>
                    </a:lnTo>
                    <a:lnTo>
                      <a:pt x="49" y="13"/>
                    </a:lnTo>
                    <a:moveTo>
                      <a:pt x="49" y="13"/>
                    </a:moveTo>
                    <a:lnTo>
                      <a:pt x="50" y="17"/>
                    </a:lnTo>
                  </a:path>
                </a:pathLst>
              </a:custGeom>
              <a:noFill/>
              <a:ln w="12700" cmpd="sng">
                <a:solidFill>
                  <a:srgbClr val="25221E"/>
                </a:solidFill>
                <a:prstDash val="solid"/>
                <a:round/>
                <a:headEnd/>
                <a:tailEnd/>
              </a:ln>
            </p:spPr>
            <p:txBody>
              <a:bodyPr/>
              <a:lstStyle/>
              <a:p>
                <a:endParaRPr lang="pl-PL"/>
              </a:p>
            </p:txBody>
          </p:sp>
          <p:sp>
            <p:nvSpPr>
              <p:cNvPr id="76291" name="Freeform 1539"/>
              <p:cNvSpPr>
                <a:spLocks noEditPoints="1"/>
              </p:cNvSpPr>
              <p:nvPr/>
            </p:nvSpPr>
            <p:spPr bwMode="auto">
              <a:xfrm rot="2624096">
                <a:off x="1763" y="2169"/>
                <a:ext cx="242" cy="242"/>
              </a:xfrm>
              <a:custGeom>
                <a:avLst/>
                <a:gdLst/>
                <a:ahLst/>
                <a:cxnLst>
                  <a:cxn ang="0">
                    <a:pos x="2" y="22"/>
                  </a:cxn>
                  <a:cxn ang="0">
                    <a:pos x="9" y="22"/>
                  </a:cxn>
                  <a:cxn ang="0">
                    <a:pos x="9" y="30"/>
                  </a:cxn>
                  <a:cxn ang="0">
                    <a:pos x="2" y="30"/>
                  </a:cxn>
                  <a:cxn ang="0">
                    <a:pos x="2" y="22"/>
                  </a:cxn>
                  <a:cxn ang="0">
                    <a:pos x="11" y="23"/>
                  </a:cxn>
                  <a:cxn ang="0">
                    <a:pos x="11" y="20"/>
                  </a:cxn>
                  <a:cxn ang="0">
                    <a:pos x="15" y="20"/>
                  </a:cxn>
                  <a:cxn ang="0">
                    <a:pos x="13" y="17"/>
                  </a:cxn>
                  <a:cxn ang="0">
                    <a:pos x="13" y="17"/>
                  </a:cxn>
                  <a:cxn ang="0">
                    <a:pos x="16" y="14"/>
                  </a:cxn>
                  <a:cxn ang="0">
                    <a:pos x="13" y="11"/>
                  </a:cxn>
                  <a:cxn ang="0">
                    <a:pos x="13" y="11"/>
                  </a:cxn>
                  <a:cxn ang="0">
                    <a:pos x="16" y="9"/>
                  </a:cxn>
                  <a:cxn ang="0">
                    <a:pos x="17" y="5"/>
                  </a:cxn>
                  <a:cxn ang="0">
                    <a:pos x="17" y="5"/>
                  </a:cxn>
                  <a:cxn ang="0">
                    <a:pos x="21" y="6"/>
                  </a:cxn>
                  <a:cxn ang="0">
                    <a:pos x="22" y="3"/>
                  </a:cxn>
                  <a:cxn ang="0">
                    <a:pos x="22" y="3"/>
                  </a:cxn>
                  <a:cxn ang="0">
                    <a:pos x="26" y="4"/>
                  </a:cxn>
                  <a:cxn ang="0">
                    <a:pos x="27" y="0"/>
                  </a:cxn>
                  <a:cxn ang="0">
                    <a:pos x="27" y="0"/>
                  </a:cxn>
                  <a:cxn ang="0">
                    <a:pos x="31" y="1"/>
                  </a:cxn>
                  <a:cxn ang="0">
                    <a:pos x="32" y="4"/>
                  </a:cxn>
                  <a:cxn ang="0">
                    <a:pos x="32" y="4"/>
                  </a:cxn>
                  <a:cxn ang="0">
                    <a:pos x="29" y="6"/>
                  </a:cxn>
                  <a:cxn ang="0">
                    <a:pos x="30" y="10"/>
                  </a:cxn>
                  <a:cxn ang="0">
                    <a:pos x="30" y="10"/>
                  </a:cxn>
                  <a:cxn ang="0">
                    <a:pos x="27" y="12"/>
                  </a:cxn>
                </a:cxnLst>
                <a:rect l="0" t="0" r="r" b="b"/>
                <a:pathLst>
                  <a:path w="32" h="32">
                    <a:moveTo>
                      <a:pt x="2" y="22"/>
                    </a:moveTo>
                    <a:cubicBezTo>
                      <a:pt x="4" y="20"/>
                      <a:pt x="7" y="20"/>
                      <a:pt x="9" y="22"/>
                    </a:cubicBezTo>
                    <a:cubicBezTo>
                      <a:pt x="11" y="24"/>
                      <a:pt x="11" y="28"/>
                      <a:pt x="9" y="30"/>
                    </a:cubicBezTo>
                    <a:cubicBezTo>
                      <a:pt x="7" y="32"/>
                      <a:pt x="4" y="32"/>
                      <a:pt x="2" y="30"/>
                    </a:cubicBezTo>
                    <a:cubicBezTo>
                      <a:pt x="0" y="28"/>
                      <a:pt x="0" y="24"/>
                      <a:pt x="2" y="22"/>
                    </a:cubicBezTo>
                    <a:moveTo>
                      <a:pt x="11" y="23"/>
                    </a:moveTo>
                    <a:lnTo>
                      <a:pt x="11" y="20"/>
                    </a:lnTo>
                    <a:lnTo>
                      <a:pt x="15" y="20"/>
                    </a:lnTo>
                    <a:lnTo>
                      <a:pt x="13" y="17"/>
                    </a:lnTo>
                    <a:moveTo>
                      <a:pt x="13" y="17"/>
                    </a:moveTo>
                    <a:lnTo>
                      <a:pt x="16" y="14"/>
                    </a:lnTo>
                    <a:lnTo>
                      <a:pt x="13" y="11"/>
                    </a:lnTo>
                    <a:moveTo>
                      <a:pt x="13" y="11"/>
                    </a:moveTo>
                    <a:lnTo>
                      <a:pt x="16" y="9"/>
                    </a:lnTo>
                    <a:lnTo>
                      <a:pt x="17" y="5"/>
                    </a:lnTo>
                    <a:moveTo>
                      <a:pt x="17" y="5"/>
                    </a:moveTo>
                    <a:lnTo>
                      <a:pt x="21" y="6"/>
                    </a:lnTo>
                    <a:lnTo>
                      <a:pt x="22" y="3"/>
                    </a:lnTo>
                    <a:moveTo>
                      <a:pt x="22" y="3"/>
                    </a:moveTo>
                    <a:lnTo>
                      <a:pt x="26" y="4"/>
                    </a:lnTo>
                    <a:lnTo>
                      <a:pt x="27" y="0"/>
                    </a:lnTo>
                    <a:moveTo>
                      <a:pt x="27" y="0"/>
                    </a:moveTo>
                    <a:lnTo>
                      <a:pt x="31" y="1"/>
                    </a:lnTo>
                    <a:lnTo>
                      <a:pt x="32" y="4"/>
                    </a:lnTo>
                    <a:moveTo>
                      <a:pt x="32" y="4"/>
                    </a:moveTo>
                    <a:lnTo>
                      <a:pt x="29" y="6"/>
                    </a:lnTo>
                    <a:lnTo>
                      <a:pt x="30" y="10"/>
                    </a:lnTo>
                    <a:moveTo>
                      <a:pt x="30" y="10"/>
                    </a:moveTo>
                    <a:lnTo>
                      <a:pt x="27" y="12"/>
                    </a:lnTo>
                  </a:path>
                </a:pathLst>
              </a:custGeom>
              <a:noFill/>
              <a:ln w="12700" cmpd="sng">
                <a:solidFill>
                  <a:srgbClr val="25221E"/>
                </a:solidFill>
                <a:prstDash val="solid"/>
                <a:round/>
                <a:headEnd/>
                <a:tailEnd/>
              </a:ln>
            </p:spPr>
            <p:txBody>
              <a:bodyPr/>
              <a:lstStyle/>
              <a:p>
                <a:endParaRPr lang="pl-PL"/>
              </a:p>
            </p:txBody>
          </p:sp>
          <p:sp>
            <p:nvSpPr>
              <p:cNvPr id="76292" name="Freeform 1540"/>
              <p:cNvSpPr>
                <a:spLocks noEditPoints="1"/>
              </p:cNvSpPr>
              <p:nvPr/>
            </p:nvSpPr>
            <p:spPr bwMode="auto">
              <a:xfrm rot="2624096">
                <a:off x="2294" y="1887"/>
                <a:ext cx="83" cy="377"/>
              </a:xfrm>
              <a:custGeom>
                <a:avLst/>
                <a:gdLst/>
                <a:ahLst/>
                <a:cxnLst>
                  <a:cxn ang="0">
                    <a:pos x="10" y="5"/>
                  </a:cxn>
                  <a:cxn ang="0">
                    <a:pos x="5" y="10"/>
                  </a:cxn>
                  <a:cxn ang="0">
                    <a:pos x="0" y="5"/>
                  </a:cxn>
                  <a:cxn ang="0">
                    <a:pos x="5" y="0"/>
                  </a:cxn>
                  <a:cxn ang="0">
                    <a:pos x="10" y="5"/>
                  </a:cxn>
                  <a:cxn ang="0">
                    <a:pos x="4" y="11"/>
                  </a:cxn>
                  <a:cxn ang="0">
                    <a:pos x="7" y="12"/>
                  </a:cxn>
                  <a:cxn ang="0">
                    <a:pos x="4" y="15"/>
                  </a:cxn>
                  <a:cxn ang="0">
                    <a:pos x="7" y="18"/>
                  </a:cxn>
                  <a:cxn ang="0">
                    <a:pos x="7" y="18"/>
                  </a:cxn>
                  <a:cxn ang="0">
                    <a:pos x="4" y="21"/>
                  </a:cxn>
                  <a:cxn ang="0">
                    <a:pos x="7" y="23"/>
                  </a:cxn>
                  <a:cxn ang="0">
                    <a:pos x="7" y="24"/>
                  </a:cxn>
                  <a:cxn ang="0">
                    <a:pos x="4" y="26"/>
                  </a:cxn>
                  <a:cxn ang="0">
                    <a:pos x="7" y="29"/>
                  </a:cxn>
                  <a:cxn ang="0">
                    <a:pos x="7" y="29"/>
                  </a:cxn>
                  <a:cxn ang="0">
                    <a:pos x="4" y="30"/>
                  </a:cxn>
                  <a:cxn ang="0">
                    <a:pos x="5" y="34"/>
                  </a:cxn>
                  <a:cxn ang="0">
                    <a:pos x="5" y="34"/>
                  </a:cxn>
                  <a:cxn ang="0">
                    <a:pos x="1" y="35"/>
                  </a:cxn>
                  <a:cxn ang="0">
                    <a:pos x="2" y="39"/>
                  </a:cxn>
                  <a:cxn ang="0">
                    <a:pos x="2" y="39"/>
                  </a:cxn>
                  <a:cxn ang="0">
                    <a:pos x="1" y="43"/>
                  </a:cxn>
                  <a:cxn ang="0">
                    <a:pos x="4" y="44"/>
                  </a:cxn>
                  <a:cxn ang="0">
                    <a:pos x="4" y="44"/>
                  </a:cxn>
                  <a:cxn ang="0">
                    <a:pos x="6" y="47"/>
                  </a:cxn>
                  <a:cxn ang="0">
                    <a:pos x="10" y="46"/>
                  </a:cxn>
                  <a:cxn ang="0">
                    <a:pos x="10" y="46"/>
                  </a:cxn>
                  <a:cxn ang="0">
                    <a:pos x="11" y="50"/>
                  </a:cxn>
                </a:cxnLst>
                <a:rect l="0" t="0" r="r" b="b"/>
                <a:pathLst>
                  <a:path w="11" h="50">
                    <a:moveTo>
                      <a:pt x="10" y="5"/>
                    </a:moveTo>
                    <a:cubicBezTo>
                      <a:pt x="10" y="8"/>
                      <a:pt x="8" y="10"/>
                      <a:pt x="5" y="10"/>
                    </a:cubicBezTo>
                    <a:cubicBezTo>
                      <a:pt x="2" y="10"/>
                      <a:pt x="0" y="8"/>
                      <a:pt x="0" y="5"/>
                    </a:cubicBezTo>
                    <a:cubicBezTo>
                      <a:pt x="0" y="2"/>
                      <a:pt x="2" y="0"/>
                      <a:pt x="5" y="0"/>
                    </a:cubicBezTo>
                    <a:cubicBezTo>
                      <a:pt x="8" y="0"/>
                      <a:pt x="10" y="2"/>
                      <a:pt x="10" y="5"/>
                    </a:cubicBezTo>
                    <a:moveTo>
                      <a:pt x="4" y="11"/>
                    </a:moveTo>
                    <a:lnTo>
                      <a:pt x="7" y="12"/>
                    </a:lnTo>
                    <a:lnTo>
                      <a:pt x="4" y="15"/>
                    </a:lnTo>
                    <a:lnTo>
                      <a:pt x="7" y="18"/>
                    </a:lnTo>
                    <a:moveTo>
                      <a:pt x="7" y="18"/>
                    </a:moveTo>
                    <a:lnTo>
                      <a:pt x="4" y="21"/>
                    </a:lnTo>
                    <a:lnTo>
                      <a:pt x="7" y="23"/>
                    </a:lnTo>
                    <a:moveTo>
                      <a:pt x="7" y="24"/>
                    </a:moveTo>
                    <a:lnTo>
                      <a:pt x="4" y="26"/>
                    </a:lnTo>
                    <a:lnTo>
                      <a:pt x="7" y="29"/>
                    </a:lnTo>
                    <a:moveTo>
                      <a:pt x="7" y="29"/>
                    </a:moveTo>
                    <a:lnTo>
                      <a:pt x="4" y="30"/>
                    </a:lnTo>
                    <a:lnTo>
                      <a:pt x="5" y="34"/>
                    </a:lnTo>
                    <a:moveTo>
                      <a:pt x="5" y="34"/>
                    </a:moveTo>
                    <a:lnTo>
                      <a:pt x="1" y="35"/>
                    </a:lnTo>
                    <a:lnTo>
                      <a:pt x="2" y="39"/>
                    </a:lnTo>
                    <a:moveTo>
                      <a:pt x="2" y="39"/>
                    </a:moveTo>
                    <a:lnTo>
                      <a:pt x="1" y="43"/>
                    </a:lnTo>
                    <a:lnTo>
                      <a:pt x="4" y="44"/>
                    </a:lnTo>
                    <a:moveTo>
                      <a:pt x="4" y="44"/>
                    </a:moveTo>
                    <a:lnTo>
                      <a:pt x="6" y="47"/>
                    </a:lnTo>
                    <a:lnTo>
                      <a:pt x="10" y="46"/>
                    </a:lnTo>
                    <a:moveTo>
                      <a:pt x="10" y="46"/>
                    </a:moveTo>
                    <a:lnTo>
                      <a:pt x="11" y="50"/>
                    </a:lnTo>
                  </a:path>
                </a:pathLst>
              </a:custGeom>
              <a:noFill/>
              <a:ln w="12700" cmpd="sng">
                <a:solidFill>
                  <a:srgbClr val="25221E"/>
                </a:solidFill>
                <a:prstDash val="solid"/>
                <a:round/>
                <a:headEnd/>
                <a:tailEnd/>
              </a:ln>
            </p:spPr>
            <p:txBody>
              <a:bodyPr/>
              <a:lstStyle/>
              <a:p>
                <a:endParaRPr lang="pl-PL"/>
              </a:p>
            </p:txBody>
          </p:sp>
          <p:sp>
            <p:nvSpPr>
              <p:cNvPr id="76293" name="Freeform 1541"/>
              <p:cNvSpPr>
                <a:spLocks noEditPoints="1"/>
              </p:cNvSpPr>
              <p:nvPr/>
            </p:nvSpPr>
            <p:spPr bwMode="auto">
              <a:xfrm rot="2624096">
                <a:off x="2027" y="2312"/>
                <a:ext cx="287" cy="316"/>
              </a:xfrm>
              <a:custGeom>
                <a:avLst/>
                <a:gdLst/>
                <a:ahLst/>
                <a:cxnLst>
                  <a:cxn ang="0">
                    <a:pos x="28" y="40"/>
                  </a:cxn>
                  <a:cxn ang="0">
                    <a:pos x="29" y="33"/>
                  </a:cxn>
                  <a:cxn ang="0">
                    <a:pos x="36" y="33"/>
                  </a:cxn>
                  <a:cxn ang="0">
                    <a:pos x="36" y="40"/>
                  </a:cxn>
                  <a:cxn ang="0">
                    <a:pos x="28" y="40"/>
                  </a:cxn>
                  <a:cxn ang="0">
                    <a:pos x="29" y="32"/>
                  </a:cxn>
                  <a:cxn ang="0">
                    <a:pos x="25" y="32"/>
                  </a:cxn>
                  <a:cxn ang="0">
                    <a:pos x="25" y="28"/>
                  </a:cxn>
                  <a:cxn ang="0">
                    <a:pos x="22" y="28"/>
                  </a:cxn>
                  <a:cxn ang="0">
                    <a:pos x="21" y="28"/>
                  </a:cxn>
                  <a:cxn ang="0">
                    <a:pos x="22" y="24"/>
                  </a:cxn>
                  <a:cxn ang="0">
                    <a:pos x="18" y="24"/>
                  </a:cxn>
                  <a:cxn ang="0">
                    <a:pos x="18" y="24"/>
                  </a:cxn>
                  <a:cxn ang="0">
                    <a:pos x="18" y="20"/>
                  </a:cxn>
                  <a:cxn ang="0">
                    <a:pos x="14" y="20"/>
                  </a:cxn>
                  <a:cxn ang="0">
                    <a:pos x="14" y="19"/>
                  </a:cxn>
                  <a:cxn ang="0">
                    <a:pos x="16" y="16"/>
                  </a:cxn>
                  <a:cxn ang="0">
                    <a:pos x="13" y="14"/>
                  </a:cxn>
                  <a:cxn ang="0">
                    <a:pos x="13" y="14"/>
                  </a:cxn>
                  <a:cxn ang="0">
                    <a:pos x="15" y="11"/>
                  </a:cxn>
                  <a:cxn ang="0">
                    <a:pos x="12" y="9"/>
                  </a:cxn>
                  <a:cxn ang="0">
                    <a:pos x="12" y="9"/>
                  </a:cxn>
                  <a:cxn ang="0">
                    <a:pos x="11" y="5"/>
                  </a:cxn>
                  <a:cxn ang="0">
                    <a:pos x="7" y="6"/>
                  </a:cxn>
                  <a:cxn ang="0">
                    <a:pos x="7" y="6"/>
                  </a:cxn>
                  <a:cxn ang="0">
                    <a:pos x="6" y="2"/>
                  </a:cxn>
                  <a:cxn ang="0">
                    <a:pos x="2" y="4"/>
                  </a:cxn>
                  <a:cxn ang="0">
                    <a:pos x="2" y="4"/>
                  </a:cxn>
                  <a:cxn ang="0">
                    <a:pos x="0" y="0"/>
                  </a:cxn>
                </a:cxnLst>
                <a:rect l="0" t="0" r="r" b="b"/>
                <a:pathLst>
                  <a:path w="38" h="42">
                    <a:moveTo>
                      <a:pt x="28" y="40"/>
                    </a:moveTo>
                    <a:cubicBezTo>
                      <a:pt x="26" y="38"/>
                      <a:pt x="27" y="35"/>
                      <a:pt x="29" y="33"/>
                    </a:cubicBezTo>
                    <a:cubicBezTo>
                      <a:pt x="31" y="31"/>
                      <a:pt x="34" y="31"/>
                      <a:pt x="36" y="33"/>
                    </a:cubicBezTo>
                    <a:cubicBezTo>
                      <a:pt x="38" y="35"/>
                      <a:pt x="38" y="39"/>
                      <a:pt x="36" y="40"/>
                    </a:cubicBezTo>
                    <a:cubicBezTo>
                      <a:pt x="33" y="42"/>
                      <a:pt x="30" y="42"/>
                      <a:pt x="28" y="40"/>
                    </a:cubicBezTo>
                    <a:moveTo>
                      <a:pt x="29" y="32"/>
                    </a:moveTo>
                    <a:lnTo>
                      <a:pt x="25" y="32"/>
                    </a:lnTo>
                    <a:lnTo>
                      <a:pt x="25" y="28"/>
                    </a:lnTo>
                    <a:lnTo>
                      <a:pt x="22" y="28"/>
                    </a:lnTo>
                    <a:moveTo>
                      <a:pt x="21" y="28"/>
                    </a:moveTo>
                    <a:lnTo>
                      <a:pt x="22" y="24"/>
                    </a:lnTo>
                    <a:lnTo>
                      <a:pt x="18" y="24"/>
                    </a:lnTo>
                    <a:moveTo>
                      <a:pt x="18" y="24"/>
                    </a:moveTo>
                    <a:lnTo>
                      <a:pt x="18" y="20"/>
                    </a:lnTo>
                    <a:lnTo>
                      <a:pt x="14" y="20"/>
                    </a:lnTo>
                    <a:moveTo>
                      <a:pt x="14" y="19"/>
                    </a:moveTo>
                    <a:lnTo>
                      <a:pt x="16" y="16"/>
                    </a:lnTo>
                    <a:lnTo>
                      <a:pt x="13" y="14"/>
                    </a:lnTo>
                    <a:moveTo>
                      <a:pt x="13" y="14"/>
                    </a:moveTo>
                    <a:lnTo>
                      <a:pt x="15" y="11"/>
                    </a:lnTo>
                    <a:lnTo>
                      <a:pt x="12" y="9"/>
                    </a:lnTo>
                    <a:moveTo>
                      <a:pt x="12" y="9"/>
                    </a:moveTo>
                    <a:lnTo>
                      <a:pt x="11" y="5"/>
                    </a:lnTo>
                    <a:lnTo>
                      <a:pt x="7" y="6"/>
                    </a:lnTo>
                    <a:moveTo>
                      <a:pt x="7" y="6"/>
                    </a:moveTo>
                    <a:lnTo>
                      <a:pt x="6" y="2"/>
                    </a:lnTo>
                    <a:lnTo>
                      <a:pt x="2" y="4"/>
                    </a:lnTo>
                    <a:moveTo>
                      <a:pt x="2" y="4"/>
                    </a:moveTo>
                    <a:lnTo>
                      <a:pt x="0" y="0"/>
                    </a:lnTo>
                  </a:path>
                </a:pathLst>
              </a:custGeom>
              <a:noFill/>
              <a:ln w="12700" cmpd="sng">
                <a:solidFill>
                  <a:srgbClr val="25221E"/>
                </a:solidFill>
                <a:prstDash val="solid"/>
                <a:round/>
                <a:headEnd/>
                <a:tailEnd/>
              </a:ln>
            </p:spPr>
            <p:txBody>
              <a:bodyPr/>
              <a:lstStyle/>
              <a:p>
                <a:endParaRPr lang="pl-PL"/>
              </a:p>
            </p:txBody>
          </p:sp>
          <p:sp>
            <p:nvSpPr>
              <p:cNvPr id="76294" name="Freeform 1542"/>
              <p:cNvSpPr>
                <a:spLocks noEditPoints="1"/>
              </p:cNvSpPr>
              <p:nvPr/>
            </p:nvSpPr>
            <p:spPr bwMode="auto">
              <a:xfrm rot="2624096">
                <a:off x="1757" y="2032"/>
                <a:ext cx="279" cy="174"/>
              </a:xfrm>
              <a:custGeom>
                <a:avLst/>
                <a:gdLst/>
                <a:ahLst/>
                <a:cxnLst>
                  <a:cxn ang="0">
                    <a:pos x="3" y="13"/>
                  </a:cxn>
                  <a:cxn ang="0">
                    <a:pos x="10" y="15"/>
                  </a:cxn>
                  <a:cxn ang="0">
                    <a:pos x="9" y="22"/>
                  </a:cxn>
                  <a:cxn ang="0">
                    <a:pos x="2" y="21"/>
                  </a:cxn>
                  <a:cxn ang="0">
                    <a:pos x="3" y="13"/>
                  </a:cxn>
                  <a:cxn ang="0">
                    <a:pos x="11" y="15"/>
                  </a:cxn>
                  <a:cxn ang="0">
                    <a:pos x="11" y="12"/>
                  </a:cxn>
                  <a:cxn ang="0">
                    <a:pos x="15" y="13"/>
                  </a:cxn>
                  <a:cxn ang="0">
                    <a:pos x="16" y="9"/>
                  </a:cxn>
                  <a:cxn ang="0">
                    <a:pos x="16" y="9"/>
                  </a:cxn>
                  <a:cxn ang="0">
                    <a:pos x="20" y="9"/>
                  </a:cxn>
                  <a:cxn ang="0">
                    <a:pos x="23" y="7"/>
                  </a:cxn>
                  <a:cxn ang="0">
                    <a:pos x="23" y="7"/>
                  </a:cxn>
                  <a:cxn ang="0">
                    <a:pos x="25" y="10"/>
                  </a:cxn>
                  <a:cxn ang="0">
                    <a:pos x="29" y="8"/>
                  </a:cxn>
                  <a:cxn ang="0">
                    <a:pos x="29" y="8"/>
                  </a:cxn>
                  <a:cxn ang="0">
                    <a:pos x="31" y="12"/>
                  </a:cxn>
                  <a:cxn ang="0">
                    <a:pos x="32" y="8"/>
                  </a:cxn>
                  <a:cxn ang="0">
                    <a:pos x="32" y="8"/>
                  </a:cxn>
                  <a:cxn ang="0">
                    <a:pos x="36" y="9"/>
                  </a:cxn>
                  <a:cxn ang="0">
                    <a:pos x="37" y="4"/>
                  </a:cxn>
                  <a:cxn ang="0">
                    <a:pos x="37" y="5"/>
                  </a:cxn>
                  <a:cxn ang="0">
                    <a:pos x="34" y="1"/>
                  </a:cxn>
                  <a:cxn ang="0">
                    <a:pos x="31" y="4"/>
                  </a:cxn>
                  <a:cxn ang="0">
                    <a:pos x="31" y="4"/>
                  </a:cxn>
                  <a:cxn ang="0">
                    <a:pos x="29" y="1"/>
                  </a:cxn>
                  <a:cxn ang="0">
                    <a:pos x="26" y="3"/>
                  </a:cxn>
                  <a:cxn ang="0">
                    <a:pos x="26" y="3"/>
                  </a:cxn>
                  <a:cxn ang="0">
                    <a:pos x="23" y="0"/>
                  </a:cxn>
                </a:cxnLst>
                <a:rect l="0" t="0" r="r" b="b"/>
                <a:pathLst>
                  <a:path w="37" h="23">
                    <a:moveTo>
                      <a:pt x="3" y="13"/>
                    </a:moveTo>
                    <a:cubicBezTo>
                      <a:pt x="5" y="12"/>
                      <a:pt x="8" y="12"/>
                      <a:pt x="10" y="15"/>
                    </a:cubicBezTo>
                    <a:cubicBezTo>
                      <a:pt x="11" y="17"/>
                      <a:pt x="11" y="20"/>
                      <a:pt x="9" y="22"/>
                    </a:cubicBezTo>
                    <a:cubicBezTo>
                      <a:pt x="6" y="23"/>
                      <a:pt x="3" y="23"/>
                      <a:pt x="2" y="21"/>
                    </a:cubicBezTo>
                    <a:cubicBezTo>
                      <a:pt x="0" y="18"/>
                      <a:pt x="0" y="15"/>
                      <a:pt x="3" y="13"/>
                    </a:cubicBezTo>
                    <a:moveTo>
                      <a:pt x="11" y="15"/>
                    </a:moveTo>
                    <a:lnTo>
                      <a:pt x="11" y="12"/>
                    </a:lnTo>
                    <a:lnTo>
                      <a:pt x="15" y="13"/>
                    </a:lnTo>
                    <a:lnTo>
                      <a:pt x="16" y="9"/>
                    </a:lnTo>
                    <a:moveTo>
                      <a:pt x="16" y="9"/>
                    </a:moveTo>
                    <a:lnTo>
                      <a:pt x="20" y="9"/>
                    </a:lnTo>
                    <a:lnTo>
                      <a:pt x="23" y="7"/>
                    </a:lnTo>
                    <a:moveTo>
                      <a:pt x="23" y="7"/>
                    </a:moveTo>
                    <a:lnTo>
                      <a:pt x="25" y="10"/>
                    </a:lnTo>
                    <a:lnTo>
                      <a:pt x="29" y="8"/>
                    </a:lnTo>
                    <a:moveTo>
                      <a:pt x="29" y="8"/>
                    </a:moveTo>
                    <a:lnTo>
                      <a:pt x="31" y="12"/>
                    </a:lnTo>
                    <a:lnTo>
                      <a:pt x="32" y="8"/>
                    </a:lnTo>
                    <a:moveTo>
                      <a:pt x="32" y="8"/>
                    </a:moveTo>
                    <a:lnTo>
                      <a:pt x="36" y="9"/>
                    </a:lnTo>
                    <a:lnTo>
                      <a:pt x="37" y="4"/>
                    </a:lnTo>
                    <a:moveTo>
                      <a:pt x="37" y="5"/>
                    </a:moveTo>
                    <a:lnTo>
                      <a:pt x="34" y="1"/>
                    </a:lnTo>
                    <a:lnTo>
                      <a:pt x="31" y="4"/>
                    </a:lnTo>
                    <a:moveTo>
                      <a:pt x="31" y="4"/>
                    </a:moveTo>
                    <a:lnTo>
                      <a:pt x="29" y="1"/>
                    </a:lnTo>
                    <a:lnTo>
                      <a:pt x="26" y="3"/>
                    </a:lnTo>
                    <a:moveTo>
                      <a:pt x="26" y="3"/>
                    </a:moveTo>
                    <a:lnTo>
                      <a:pt x="23" y="0"/>
                    </a:lnTo>
                  </a:path>
                </a:pathLst>
              </a:custGeom>
              <a:noFill/>
              <a:ln w="12700" cmpd="sng">
                <a:solidFill>
                  <a:srgbClr val="25221E"/>
                </a:solidFill>
                <a:prstDash val="solid"/>
                <a:round/>
                <a:headEnd/>
                <a:tailEnd/>
              </a:ln>
            </p:spPr>
            <p:txBody>
              <a:bodyPr/>
              <a:lstStyle/>
              <a:p>
                <a:endParaRPr lang="pl-PL"/>
              </a:p>
            </p:txBody>
          </p:sp>
          <p:sp>
            <p:nvSpPr>
              <p:cNvPr id="76295" name="Freeform 1543"/>
              <p:cNvSpPr>
                <a:spLocks noEditPoints="1"/>
              </p:cNvSpPr>
              <p:nvPr/>
            </p:nvSpPr>
            <p:spPr bwMode="auto">
              <a:xfrm rot="2624096">
                <a:off x="2109" y="1818"/>
                <a:ext cx="204" cy="317"/>
              </a:xfrm>
              <a:custGeom>
                <a:avLst/>
                <a:gdLst/>
                <a:ahLst/>
                <a:cxnLst>
                  <a:cxn ang="0">
                    <a:pos x="9" y="2"/>
                  </a:cxn>
                  <a:cxn ang="0">
                    <a:pos x="10" y="9"/>
                  </a:cxn>
                  <a:cxn ang="0">
                    <a:pos x="3" y="9"/>
                  </a:cxn>
                  <a:cxn ang="0">
                    <a:pos x="2" y="2"/>
                  </a:cxn>
                  <a:cxn ang="0">
                    <a:pos x="9" y="2"/>
                  </a:cxn>
                  <a:cxn ang="0">
                    <a:pos x="10" y="10"/>
                  </a:cxn>
                  <a:cxn ang="0">
                    <a:pos x="11" y="9"/>
                  </a:cxn>
                  <a:cxn ang="0">
                    <a:pos x="11" y="13"/>
                  </a:cxn>
                  <a:cxn ang="0">
                    <a:pos x="15" y="13"/>
                  </a:cxn>
                  <a:cxn ang="0">
                    <a:pos x="15" y="13"/>
                  </a:cxn>
                  <a:cxn ang="0">
                    <a:pos x="16" y="17"/>
                  </a:cxn>
                  <a:cxn ang="0">
                    <a:pos x="19" y="17"/>
                  </a:cxn>
                  <a:cxn ang="0">
                    <a:pos x="19" y="16"/>
                  </a:cxn>
                  <a:cxn ang="0">
                    <a:pos x="20" y="20"/>
                  </a:cxn>
                  <a:cxn ang="0">
                    <a:pos x="24" y="20"/>
                  </a:cxn>
                  <a:cxn ang="0">
                    <a:pos x="24" y="20"/>
                  </a:cxn>
                  <a:cxn ang="0">
                    <a:pos x="22" y="24"/>
                  </a:cxn>
                  <a:cxn ang="0">
                    <a:pos x="23" y="27"/>
                  </a:cxn>
                  <a:cxn ang="0">
                    <a:pos x="24" y="27"/>
                  </a:cxn>
                  <a:cxn ang="0">
                    <a:pos x="20" y="29"/>
                  </a:cxn>
                  <a:cxn ang="0">
                    <a:pos x="21" y="32"/>
                  </a:cxn>
                  <a:cxn ang="0">
                    <a:pos x="21" y="33"/>
                  </a:cxn>
                  <a:cxn ang="0">
                    <a:pos x="18" y="34"/>
                  </a:cxn>
                  <a:cxn ang="0">
                    <a:pos x="19" y="38"/>
                  </a:cxn>
                  <a:cxn ang="0">
                    <a:pos x="19" y="38"/>
                  </a:cxn>
                  <a:cxn ang="0">
                    <a:pos x="21" y="41"/>
                  </a:cxn>
                  <a:cxn ang="0">
                    <a:pos x="25" y="39"/>
                  </a:cxn>
                  <a:cxn ang="0">
                    <a:pos x="25" y="39"/>
                  </a:cxn>
                  <a:cxn ang="0">
                    <a:pos x="27" y="42"/>
                  </a:cxn>
                </a:cxnLst>
                <a:rect l="0" t="0" r="r" b="b"/>
                <a:pathLst>
                  <a:path w="27" h="42">
                    <a:moveTo>
                      <a:pt x="9" y="2"/>
                    </a:moveTo>
                    <a:cubicBezTo>
                      <a:pt x="11" y="3"/>
                      <a:pt x="12" y="6"/>
                      <a:pt x="10" y="9"/>
                    </a:cubicBezTo>
                    <a:cubicBezTo>
                      <a:pt x="8" y="11"/>
                      <a:pt x="5" y="11"/>
                      <a:pt x="3" y="9"/>
                    </a:cubicBezTo>
                    <a:cubicBezTo>
                      <a:pt x="1" y="7"/>
                      <a:pt x="0" y="4"/>
                      <a:pt x="2" y="2"/>
                    </a:cubicBezTo>
                    <a:cubicBezTo>
                      <a:pt x="4" y="0"/>
                      <a:pt x="7" y="0"/>
                      <a:pt x="9" y="2"/>
                    </a:cubicBezTo>
                    <a:moveTo>
                      <a:pt x="10" y="10"/>
                    </a:moveTo>
                    <a:lnTo>
                      <a:pt x="11" y="9"/>
                    </a:lnTo>
                    <a:lnTo>
                      <a:pt x="11" y="13"/>
                    </a:lnTo>
                    <a:lnTo>
                      <a:pt x="15" y="13"/>
                    </a:lnTo>
                    <a:moveTo>
                      <a:pt x="15" y="13"/>
                    </a:moveTo>
                    <a:lnTo>
                      <a:pt x="16" y="17"/>
                    </a:lnTo>
                    <a:lnTo>
                      <a:pt x="19" y="17"/>
                    </a:lnTo>
                    <a:moveTo>
                      <a:pt x="19" y="16"/>
                    </a:moveTo>
                    <a:lnTo>
                      <a:pt x="20" y="20"/>
                    </a:lnTo>
                    <a:lnTo>
                      <a:pt x="24" y="20"/>
                    </a:lnTo>
                    <a:moveTo>
                      <a:pt x="24" y="20"/>
                    </a:moveTo>
                    <a:lnTo>
                      <a:pt x="22" y="24"/>
                    </a:lnTo>
                    <a:lnTo>
                      <a:pt x="23" y="27"/>
                    </a:lnTo>
                    <a:moveTo>
                      <a:pt x="24" y="27"/>
                    </a:moveTo>
                    <a:lnTo>
                      <a:pt x="20" y="29"/>
                    </a:lnTo>
                    <a:lnTo>
                      <a:pt x="21" y="32"/>
                    </a:lnTo>
                    <a:moveTo>
                      <a:pt x="21" y="33"/>
                    </a:moveTo>
                    <a:lnTo>
                      <a:pt x="18" y="34"/>
                    </a:lnTo>
                    <a:lnTo>
                      <a:pt x="19" y="38"/>
                    </a:lnTo>
                    <a:moveTo>
                      <a:pt x="19" y="38"/>
                    </a:moveTo>
                    <a:lnTo>
                      <a:pt x="21" y="41"/>
                    </a:lnTo>
                    <a:lnTo>
                      <a:pt x="25" y="39"/>
                    </a:lnTo>
                    <a:moveTo>
                      <a:pt x="25" y="39"/>
                    </a:moveTo>
                    <a:lnTo>
                      <a:pt x="27" y="42"/>
                    </a:lnTo>
                  </a:path>
                </a:pathLst>
              </a:custGeom>
              <a:noFill/>
              <a:ln w="12700" cmpd="sng">
                <a:solidFill>
                  <a:srgbClr val="25221E"/>
                </a:solidFill>
                <a:prstDash val="solid"/>
                <a:round/>
                <a:headEnd/>
                <a:tailEnd/>
              </a:ln>
            </p:spPr>
            <p:txBody>
              <a:bodyPr/>
              <a:lstStyle/>
              <a:p>
                <a:endParaRPr lang="pl-PL"/>
              </a:p>
            </p:txBody>
          </p:sp>
          <p:sp>
            <p:nvSpPr>
              <p:cNvPr id="76296" name="Freeform 1544"/>
              <p:cNvSpPr>
                <a:spLocks noEditPoints="1"/>
              </p:cNvSpPr>
              <p:nvPr/>
            </p:nvSpPr>
            <p:spPr bwMode="auto">
              <a:xfrm rot="2624096">
                <a:off x="1771" y="2040"/>
                <a:ext cx="399" cy="113"/>
              </a:xfrm>
              <a:custGeom>
                <a:avLst/>
                <a:gdLst/>
                <a:ahLst/>
                <a:cxnLst>
                  <a:cxn ang="0">
                    <a:pos x="4" y="5"/>
                  </a:cxn>
                  <a:cxn ang="0">
                    <a:pos x="11" y="8"/>
                  </a:cxn>
                  <a:cxn ang="0">
                    <a:pos x="8" y="14"/>
                  </a:cxn>
                  <a:cxn ang="0">
                    <a:pos x="1" y="11"/>
                  </a:cxn>
                  <a:cxn ang="0">
                    <a:pos x="4" y="5"/>
                  </a:cxn>
                  <a:cxn ang="0">
                    <a:pos x="12" y="8"/>
                  </a:cxn>
                  <a:cxn ang="0">
                    <a:pos x="13" y="6"/>
                  </a:cxn>
                  <a:cxn ang="0">
                    <a:pos x="17" y="8"/>
                  </a:cxn>
                  <a:cxn ang="0">
                    <a:pos x="18" y="4"/>
                  </a:cxn>
                  <a:cxn ang="0">
                    <a:pos x="18" y="4"/>
                  </a:cxn>
                  <a:cxn ang="0">
                    <a:pos x="22" y="6"/>
                  </a:cxn>
                  <a:cxn ang="0">
                    <a:pos x="23" y="2"/>
                  </a:cxn>
                  <a:cxn ang="0">
                    <a:pos x="24" y="2"/>
                  </a:cxn>
                  <a:cxn ang="0">
                    <a:pos x="27" y="4"/>
                  </a:cxn>
                  <a:cxn ang="0">
                    <a:pos x="29" y="1"/>
                  </a:cxn>
                  <a:cxn ang="0">
                    <a:pos x="29" y="0"/>
                  </a:cxn>
                  <a:cxn ang="0">
                    <a:pos x="32" y="2"/>
                  </a:cxn>
                  <a:cxn ang="0">
                    <a:pos x="36" y="1"/>
                  </a:cxn>
                  <a:cxn ang="0">
                    <a:pos x="36" y="1"/>
                  </a:cxn>
                  <a:cxn ang="0">
                    <a:pos x="37" y="5"/>
                  </a:cxn>
                  <a:cxn ang="0">
                    <a:pos x="41" y="3"/>
                  </a:cxn>
                  <a:cxn ang="0">
                    <a:pos x="41" y="3"/>
                  </a:cxn>
                  <a:cxn ang="0">
                    <a:pos x="43" y="7"/>
                  </a:cxn>
                  <a:cxn ang="0">
                    <a:pos x="46" y="6"/>
                  </a:cxn>
                  <a:cxn ang="0">
                    <a:pos x="46" y="5"/>
                  </a:cxn>
                  <a:cxn ang="0">
                    <a:pos x="48" y="9"/>
                  </a:cxn>
                  <a:cxn ang="0">
                    <a:pos x="51" y="8"/>
                  </a:cxn>
                  <a:cxn ang="0">
                    <a:pos x="51" y="8"/>
                  </a:cxn>
                  <a:cxn ang="0">
                    <a:pos x="53" y="11"/>
                  </a:cxn>
                </a:cxnLst>
                <a:rect l="0" t="0" r="r" b="b"/>
                <a:pathLst>
                  <a:path w="53" h="15">
                    <a:moveTo>
                      <a:pt x="4" y="5"/>
                    </a:moveTo>
                    <a:cubicBezTo>
                      <a:pt x="7" y="4"/>
                      <a:pt x="10" y="5"/>
                      <a:pt x="11" y="8"/>
                    </a:cubicBezTo>
                    <a:cubicBezTo>
                      <a:pt x="12" y="11"/>
                      <a:pt x="10" y="13"/>
                      <a:pt x="8" y="14"/>
                    </a:cubicBezTo>
                    <a:cubicBezTo>
                      <a:pt x="5" y="15"/>
                      <a:pt x="2" y="14"/>
                      <a:pt x="1" y="11"/>
                    </a:cubicBezTo>
                    <a:cubicBezTo>
                      <a:pt x="0" y="9"/>
                      <a:pt x="2" y="6"/>
                      <a:pt x="4" y="5"/>
                    </a:cubicBezTo>
                    <a:moveTo>
                      <a:pt x="12" y="8"/>
                    </a:moveTo>
                    <a:lnTo>
                      <a:pt x="13" y="6"/>
                    </a:lnTo>
                    <a:lnTo>
                      <a:pt x="17" y="8"/>
                    </a:lnTo>
                    <a:lnTo>
                      <a:pt x="18" y="4"/>
                    </a:lnTo>
                    <a:moveTo>
                      <a:pt x="18" y="4"/>
                    </a:moveTo>
                    <a:lnTo>
                      <a:pt x="22" y="6"/>
                    </a:lnTo>
                    <a:lnTo>
                      <a:pt x="23" y="2"/>
                    </a:lnTo>
                    <a:moveTo>
                      <a:pt x="24" y="2"/>
                    </a:moveTo>
                    <a:lnTo>
                      <a:pt x="27" y="4"/>
                    </a:lnTo>
                    <a:lnTo>
                      <a:pt x="29" y="1"/>
                    </a:lnTo>
                    <a:moveTo>
                      <a:pt x="29" y="0"/>
                    </a:moveTo>
                    <a:lnTo>
                      <a:pt x="32" y="2"/>
                    </a:lnTo>
                    <a:lnTo>
                      <a:pt x="36" y="1"/>
                    </a:lnTo>
                    <a:moveTo>
                      <a:pt x="36" y="1"/>
                    </a:moveTo>
                    <a:lnTo>
                      <a:pt x="37" y="5"/>
                    </a:lnTo>
                    <a:lnTo>
                      <a:pt x="41" y="3"/>
                    </a:lnTo>
                    <a:moveTo>
                      <a:pt x="41" y="3"/>
                    </a:moveTo>
                    <a:lnTo>
                      <a:pt x="43" y="7"/>
                    </a:lnTo>
                    <a:lnTo>
                      <a:pt x="46" y="6"/>
                    </a:lnTo>
                    <a:moveTo>
                      <a:pt x="46" y="5"/>
                    </a:moveTo>
                    <a:lnTo>
                      <a:pt x="48" y="9"/>
                    </a:lnTo>
                    <a:lnTo>
                      <a:pt x="51" y="8"/>
                    </a:lnTo>
                    <a:moveTo>
                      <a:pt x="51" y="8"/>
                    </a:moveTo>
                    <a:lnTo>
                      <a:pt x="53" y="11"/>
                    </a:lnTo>
                  </a:path>
                </a:pathLst>
              </a:custGeom>
              <a:noFill/>
              <a:ln w="12700" cmpd="sng">
                <a:solidFill>
                  <a:srgbClr val="25221E"/>
                </a:solidFill>
                <a:prstDash val="solid"/>
                <a:round/>
                <a:headEnd/>
                <a:tailEnd/>
              </a:ln>
            </p:spPr>
            <p:txBody>
              <a:bodyPr/>
              <a:lstStyle/>
              <a:p>
                <a:endParaRPr lang="pl-PL"/>
              </a:p>
            </p:txBody>
          </p:sp>
          <p:sp>
            <p:nvSpPr>
              <p:cNvPr id="76297" name="Freeform 1545"/>
              <p:cNvSpPr>
                <a:spLocks noEditPoints="1"/>
              </p:cNvSpPr>
              <p:nvPr/>
            </p:nvSpPr>
            <p:spPr bwMode="auto">
              <a:xfrm rot="2624096">
                <a:off x="1902" y="1905"/>
                <a:ext cx="385" cy="212"/>
              </a:xfrm>
              <a:custGeom>
                <a:avLst/>
                <a:gdLst/>
                <a:ahLst/>
                <a:cxnLst>
                  <a:cxn ang="0">
                    <a:pos x="8" y="2"/>
                  </a:cxn>
                  <a:cxn ang="0">
                    <a:pos x="10" y="8"/>
                  </a:cxn>
                  <a:cxn ang="0">
                    <a:pos x="3" y="11"/>
                  </a:cxn>
                  <a:cxn ang="0">
                    <a:pos x="1" y="4"/>
                  </a:cxn>
                  <a:cxn ang="0">
                    <a:pos x="8" y="2"/>
                  </a:cxn>
                  <a:cxn ang="0">
                    <a:pos x="10" y="9"/>
                  </a:cxn>
                  <a:cxn ang="0">
                    <a:pos x="14" y="10"/>
                  </a:cxn>
                  <a:cxn ang="0">
                    <a:pos x="15" y="13"/>
                  </a:cxn>
                  <a:cxn ang="0">
                    <a:pos x="19" y="12"/>
                  </a:cxn>
                  <a:cxn ang="0">
                    <a:pos x="19" y="12"/>
                  </a:cxn>
                  <a:cxn ang="0">
                    <a:pos x="20" y="16"/>
                  </a:cxn>
                  <a:cxn ang="0">
                    <a:pos x="23" y="13"/>
                  </a:cxn>
                  <a:cxn ang="0">
                    <a:pos x="23" y="13"/>
                  </a:cxn>
                  <a:cxn ang="0">
                    <a:pos x="26" y="16"/>
                  </a:cxn>
                  <a:cxn ang="0">
                    <a:pos x="28" y="13"/>
                  </a:cxn>
                  <a:cxn ang="0">
                    <a:pos x="28" y="13"/>
                  </a:cxn>
                  <a:cxn ang="0">
                    <a:pos x="31" y="16"/>
                  </a:cxn>
                  <a:cxn ang="0">
                    <a:pos x="35" y="16"/>
                  </a:cxn>
                  <a:cxn ang="0">
                    <a:pos x="35" y="16"/>
                  </a:cxn>
                  <a:cxn ang="0">
                    <a:pos x="35" y="20"/>
                  </a:cxn>
                  <a:cxn ang="0">
                    <a:pos x="39" y="21"/>
                  </a:cxn>
                  <a:cxn ang="0">
                    <a:pos x="39" y="21"/>
                  </a:cxn>
                  <a:cxn ang="0">
                    <a:pos x="40" y="24"/>
                  </a:cxn>
                  <a:cxn ang="0">
                    <a:pos x="44" y="22"/>
                  </a:cxn>
                  <a:cxn ang="0">
                    <a:pos x="44" y="22"/>
                  </a:cxn>
                  <a:cxn ang="0">
                    <a:pos x="46" y="26"/>
                  </a:cxn>
                  <a:cxn ang="0">
                    <a:pos x="49" y="24"/>
                  </a:cxn>
                  <a:cxn ang="0">
                    <a:pos x="49" y="24"/>
                  </a:cxn>
                  <a:cxn ang="0">
                    <a:pos x="51" y="28"/>
                  </a:cxn>
                </a:cxnLst>
                <a:rect l="0" t="0" r="r" b="b"/>
                <a:pathLst>
                  <a:path w="51" h="28">
                    <a:moveTo>
                      <a:pt x="8" y="2"/>
                    </a:moveTo>
                    <a:cubicBezTo>
                      <a:pt x="10" y="3"/>
                      <a:pt x="11" y="6"/>
                      <a:pt x="10" y="8"/>
                    </a:cubicBezTo>
                    <a:cubicBezTo>
                      <a:pt x="9" y="11"/>
                      <a:pt x="6" y="12"/>
                      <a:pt x="3" y="11"/>
                    </a:cubicBezTo>
                    <a:cubicBezTo>
                      <a:pt x="1" y="9"/>
                      <a:pt x="0" y="6"/>
                      <a:pt x="1" y="4"/>
                    </a:cubicBezTo>
                    <a:cubicBezTo>
                      <a:pt x="2" y="1"/>
                      <a:pt x="5" y="0"/>
                      <a:pt x="8" y="2"/>
                    </a:cubicBezTo>
                    <a:moveTo>
                      <a:pt x="10" y="9"/>
                    </a:moveTo>
                    <a:lnTo>
                      <a:pt x="14" y="10"/>
                    </a:lnTo>
                    <a:lnTo>
                      <a:pt x="15" y="13"/>
                    </a:lnTo>
                    <a:lnTo>
                      <a:pt x="19" y="12"/>
                    </a:lnTo>
                    <a:moveTo>
                      <a:pt x="19" y="12"/>
                    </a:moveTo>
                    <a:lnTo>
                      <a:pt x="20" y="16"/>
                    </a:lnTo>
                    <a:lnTo>
                      <a:pt x="23" y="13"/>
                    </a:lnTo>
                    <a:moveTo>
                      <a:pt x="23" y="13"/>
                    </a:moveTo>
                    <a:lnTo>
                      <a:pt x="26" y="16"/>
                    </a:lnTo>
                    <a:lnTo>
                      <a:pt x="28" y="13"/>
                    </a:lnTo>
                    <a:moveTo>
                      <a:pt x="28" y="13"/>
                    </a:moveTo>
                    <a:lnTo>
                      <a:pt x="31" y="16"/>
                    </a:lnTo>
                    <a:lnTo>
                      <a:pt x="35" y="16"/>
                    </a:lnTo>
                    <a:moveTo>
                      <a:pt x="35" y="16"/>
                    </a:moveTo>
                    <a:lnTo>
                      <a:pt x="35" y="20"/>
                    </a:lnTo>
                    <a:lnTo>
                      <a:pt x="39" y="21"/>
                    </a:lnTo>
                    <a:moveTo>
                      <a:pt x="39" y="21"/>
                    </a:moveTo>
                    <a:lnTo>
                      <a:pt x="40" y="24"/>
                    </a:lnTo>
                    <a:lnTo>
                      <a:pt x="44" y="22"/>
                    </a:lnTo>
                    <a:moveTo>
                      <a:pt x="44" y="22"/>
                    </a:moveTo>
                    <a:lnTo>
                      <a:pt x="46" y="26"/>
                    </a:lnTo>
                    <a:lnTo>
                      <a:pt x="49" y="24"/>
                    </a:lnTo>
                    <a:moveTo>
                      <a:pt x="49" y="24"/>
                    </a:moveTo>
                    <a:lnTo>
                      <a:pt x="51" y="28"/>
                    </a:lnTo>
                  </a:path>
                </a:pathLst>
              </a:custGeom>
              <a:noFill/>
              <a:ln w="12700" cmpd="sng">
                <a:solidFill>
                  <a:srgbClr val="25221E"/>
                </a:solidFill>
                <a:prstDash val="solid"/>
                <a:round/>
                <a:headEnd/>
                <a:tailEnd/>
              </a:ln>
            </p:spPr>
            <p:txBody>
              <a:bodyPr/>
              <a:lstStyle/>
              <a:p>
                <a:endParaRPr lang="pl-PL"/>
              </a:p>
            </p:txBody>
          </p:sp>
          <p:sp>
            <p:nvSpPr>
              <p:cNvPr id="76298" name="Freeform 1546"/>
              <p:cNvSpPr>
                <a:spLocks noEditPoints="1"/>
              </p:cNvSpPr>
              <p:nvPr/>
            </p:nvSpPr>
            <p:spPr bwMode="auto">
              <a:xfrm rot="2624096">
                <a:off x="1918" y="2196"/>
                <a:ext cx="128" cy="385"/>
              </a:xfrm>
              <a:custGeom>
                <a:avLst/>
                <a:gdLst/>
                <a:ahLst/>
                <a:cxnLst>
                  <a:cxn ang="0">
                    <a:pos x="3" y="41"/>
                  </a:cxn>
                  <a:cxn ang="0">
                    <a:pos x="10" y="43"/>
                  </a:cxn>
                  <a:cxn ang="0">
                    <a:pos x="8" y="50"/>
                  </a:cxn>
                  <a:cxn ang="0">
                    <a:pos x="1" y="48"/>
                  </a:cxn>
                  <a:cxn ang="0">
                    <a:pos x="3" y="41"/>
                  </a:cxn>
                  <a:cxn ang="0">
                    <a:pos x="11" y="43"/>
                  </a:cxn>
                  <a:cxn ang="0">
                    <a:pos x="10" y="40"/>
                  </a:cxn>
                  <a:cxn ang="0">
                    <a:pos x="13" y="41"/>
                  </a:cxn>
                  <a:cxn ang="0">
                    <a:pos x="14" y="37"/>
                  </a:cxn>
                  <a:cxn ang="0">
                    <a:pos x="14" y="37"/>
                  </a:cxn>
                  <a:cxn ang="0">
                    <a:pos x="17" y="33"/>
                  </a:cxn>
                  <a:cxn ang="0">
                    <a:pos x="13" y="31"/>
                  </a:cxn>
                  <a:cxn ang="0">
                    <a:pos x="13" y="31"/>
                  </a:cxn>
                  <a:cxn ang="0">
                    <a:pos x="16" y="28"/>
                  </a:cxn>
                  <a:cxn ang="0">
                    <a:pos x="13" y="26"/>
                  </a:cxn>
                  <a:cxn ang="0">
                    <a:pos x="12" y="25"/>
                  </a:cxn>
                  <a:cxn ang="0">
                    <a:pos x="15" y="22"/>
                  </a:cxn>
                  <a:cxn ang="0">
                    <a:pos x="12" y="20"/>
                  </a:cxn>
                  <a:cxn ang="0">
                    <a:pos x="12" y="20"/>
                  </a:cxn>
                  <a:cxn ang="0">
                    <a:pos x="14" y="17"/>
                  </a:cxn>
                  <a:cxn ang="0">
                    <a:pos x="11" y="15"/>
                  </a:cxn>
                  <a:cxn ang="0">
                    <a:pos x="11" y="14"/>
                  </a:cxn>
                  <a:cxn ang="0">
                    <a:pos x="13" y="11"/>
                  </a:cxn>
                  <a:cxn ang="0">
                    <a:pos x="10" y="9"/>
                  </a:cxn>
                  <a:cxn ang="0">
                    <a:pos x="10" y="9"/>
                  </a:cxn>
                  <a:cxn ang="0">
                    <a:pos x="12" y="6"/>
                  </a:cxn>
                  <a:cxn ang="0">
                    <a:pos x="9" y="3"/>
                  </a:cxn>
                  <a:cxn ang="0">
                    <a:pos x="9" y="3"/>
                  </a:cxn>
                  <a:cxn ang="0">
                    <a:pos x="12" y="0"/>
                  </a:cxn>
                </a:cxnLst>
                <a:rect l="0" t="0" r="r" b="b"/>
                <a:pathLst>
                  <a:path w="17" h="51">
                    <a:moveTo>
                      <a:pt x="3" y="41"/>
                    </a:moveTo>
                    <a:cubicBezTo>
                      <a:pt x="5" y="40"/>
                      <a:pt x="8" y="40"/>
                      <a:pt x="10" y="43"/>
                    </a:cubicBezTo>
                    <a:cubicBezTo>
                      <a:pt x="11" y="45"/>
                      <a:pt x="11" y="48"/>
                      <a:pt x="8" y="50"/>
                    </a:cubicBezTo>
                    <a:cubicBezTo>
                      <a:pt x="6" y="51"/>
                      <a:pt x="3" y="51"/>
                      <a:pt x="1" y="48"/>
                    </a:cubicBezTo>
                    <a:cubicBezTo>
                      <a:pt x="0" y="46"/>
                      <a:pt x="1" y="43"/>
                      <a:pt x="3" y="41"/>
                    </a:cubicBezTo>
                    <a:moveTo>
                      <a:pt x="11" y="43"/>
                    </a:moveTo>
                    <a:lnTo>
                      <a:pt x="10" y="40"/>
                    </a:lnTo>
                    <a:lnTo>
                      <a:pt x="13" y="41"/>
                    </a:lnTo>
                    <a:lnTo>
                      <a:pt x="14" y="37"/>
                    </a:lnTo>
                    <a:moveTo>
                      <a:pt x="14" y="37"/>
                    </a:moveTo>
                    <a:lnTo>
                      <a:pt x="17" y="33"/>
                    </a:lnTo>
                    <a:lnTo>
                      <a:pt x="13" y="31"/>
                    </a:lnTo>
                    <a:moveTo>
                      <a:pt x="13" y="31"/>
                    </a:moveTo>
                    <a:lnTo>
                      <a:pt x="16" y="28"/>
                    </a:lnTo>
                    <a:lnTo>
                      <a:pt x="13" y="26"/>
                    </a:lnTo>
                    <a:moveTo>
                      <a:pt x="12" y="25"/>
                    </a:moveTo>
                    <a:lnTo>
                      <a:pt x="15" y="22"/>
                    </a:lnTo>
                    <a:lnTo>
                      <a:pt x="12" y="20"/>
                    </a:lnTo>
                    <a:moveTo>
                      <a:pt x="12" y="20"/>
                    </a:moveTo>
                    <a:lnTo>
                      <a:pt x="14" y="17"/>
                    </a:lnTo>
                    <a:lnTo>
                      <a:pt x="11" y="15"/>
                    </a:lnTo>
                    <a:moveTo>
                      <a:pt x="11" y="14"/>
                    </a:moveTo>
                    <a:lnTo>
                      <a:pt x="13" y="11"/>
                    </a:lnTo>
                    <a:lnTo>
                      <a:pt x="10" y="9"/>
                    </a:lnTo>
                    <a:moveTo>
                      <a:pt x="10" y="9"/>
                    </a:moveTo>
                    <a:lnTo>
                      <a:pt x="12" y="6"/>
                    </a:lnTo>
                    <a:lnTo>
                      <a:pt x="9" y="3"/>
                    </a:lnTo>
                    <a:moveTo>
                      <a:pt x="9" y="3"/>
                    </a:moveTo>
                    <a:lnTo>
                      <a:pt x="12" y="0"/>
                    </a:lnTo>
                  </a:path>
                </a:pathLst>
              </a:custGeom>
              <a:noFill/>
              <a:ln w="12700" cmpd="sng">
                <a:solidFill>
                  <a:srgbClr val="25221E"/>
                </a:solidFill>
                <a:prstDash val="solid"/>
                <a:round/>
                <a:headEnd/>
                <a:tailEnd/>
              </a:ln>
            </p:spPr>
            <p:txBody>
              <a:bodyPr/>
              <a:lstStyle/>
              <a:p>
                <a:endParaRPr lang="pl-PL"/>
              </a:p>
            </p:txBody>
          </p:sp>
          <p:sp>
            <p:nvSpPr>
              <p:cNvPr id="76299" name="Freeform 1547"/>
              <p:cNvSpPr>
                <a:spLocks/>
              </p:cNvSpPr>
              <p:nvPr/>
            </p:nvSpPr>
            <p:spPr bwMode="auto">
              <a:xfrm rot="2624096">
                <a:off x="2403" y="2574"/>
                <a:ext cx="90" cy="83"/>
              </a:xfrm>
              <a:custGeom>
                <a:avLst/>
                <a:gdLst/>
                <a:ahLst/>
                <a:cxnLst>
                  <a:cxn ang="0">
                    <a:pos x="10" y="8"/>
                  </a:cxn>
                  <a:cxn ang="0">
                    <a:pos x="4" y="10"/>
                  </a:cxn>
                  <a:cxn ang="0">
                    <a:pos x="1" y="4"/>
                  </a:cxn>
                  <a:cxn ang="0">
                    <a:pos x="8" y="1"/>
                  </a:cxn>
                  <a:cxn ang="0">
                    <a:pos x="10" y="8"/>
                  </a:cxn>
                </a:cxnLst>
                <a:rect l="0" t="0" r="r" b="b"/>
                <a:pathLst>
                  <a:path w="12" h="11">
                    <a:moveTo>
                      <a:pt x="10" y="8"/>
                    </a:moveTo>
                    <a:cubicBezTo>
                      <a:pt x="9" y="10"/>
                      <a:pt x="6" y="11"/>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76300" name="Freeform 1548"/>
              <p:cNvSpPr>
                <a:spLocks noEditPoints="1"/>
              </p:cNvSpPr>
              <p:nvPr/>
            </p:nvSpPr>
            <p:spPr bwMode="auto">
              <a:xfrm rot="2624096">
                <a:off x="1809" y="2235"/>
                <a:ext cx="173" cy="249"/>
              </a:xfrm>
              <a:custGeom>
                <a:avLst/>
                <a:gdLst/>
                <a:ahLst/>
                <a:cxnLst>
                  <a:cxn ang="0">
                    <a:pos x="0" y="28"/>
                  </a:cxn>
                  <a:cxn ang="0">
                    <a:pos x="5" y="23"/>
                  </a:cxn>
                  <a:cxn ang="0">
                    <a:pos x="10" y="27"/>
                  </a:cxn>
                  <a:cxn ang="0">
                    <a:pos x="6" y="33"/>
                  </a:cxn>
                  <a:cxn ang="0">
                    <a:pos x="0" y="28"/>
                  </a:cxn>
                  <a:cxn ang="0">
                    <a:pos x="6" y="22"/>
                  </a:cxn>
                  <a:cxn ang="0">
                    <a:pos x="5" y="21"/>
                  </a:cxn>
                  <a:cxn ang="0">
                    <a:pos x="8" y="17"/>
                  </a:cxn>
                  <a:cxn ang="0">
                    <a:pos x="5" y="15"/>
                  </a:cxn>
                  <a:cxn ang="0">
                    <a:pos x="5" y="15"/>
                  </a:cxn>
                  <a:cxn ang="0">
                    <a:pos x="7" y="12"/>
                  </a:cxn>
                  <a:cxn ang="0">
                    <a:pos x="11" y="12"/>
                  </a:cxn>
                  <a:cxn ang="0">
                    <a:pos x="11" y="12"/>
                  </a:cxn>
                  <a:cxn ang="0">
                    <a:pos x="12" y="16"/>
                  </a:cxn>
                  <a:cxn ang="0">
                    <a:pos x="15" y="16"/>
                  </a:cxn>
                  <a:cxn ang="0">
                    <a:pos x="16" y="16"/>
                  </a:cxn>
                  <a:cxn ang="0">
                    <a:pos x="16" y="20"/>
                  </a:cxn>
                  <a:cxn ang="0">
                    <a:pos x="19" y="20"/>
                  </a:cxn>
                  <a:cxn ang="0">
                    <a:pos x="19" y="20"/>
                  </a:cxn>
                  <a:cxn ang="0">
                    <a:pos x="22" y="17"/>
                  </a:cxn>
                  <a:cxn ang="0">
                    <a:pos x="20" y="14"/>
                  </a:cxn>
                  <a:cxn ang="0">
                    <a:pos x="20" y="14"/>
                  </a:cxn>
                  <a:cxn ang="0">
                    <a:pos x="23" y="12"/>
                  </a:cxn>
                  <a:cxn ang="0">
                    <a:pos x="20" y="9"/>
                  </a:cxn>
                  <a:cxn ang="0">
                    <a:pos x="20" y="9"/>
                  </a:cxn>
                  <a:cxn ang="0">
                    <a:pos x="23" y="6"/>
                  </a:cxn>
                  <a:cxn ang="0">
                    <a:pos x="20" y="3"/>
                  </a:cxn>
                  <a:cxn ang="0">
                    <a:pos x="20" y="3"/>
                  </a:cxn>
                  <a:cxn ang="0">
                    <a:pos x="23" y="0"/>
                  </a:cxn>
                </a:cxnLst>
                <a:rect l="0" t="0" r="r" b="b"/>
                <a:pathLst>
                  <a:path w="23" h="33">
                    <a:moveTo>
                      <a:pt x="0" y="28"/>
                    </a:moveTo>
                    <a:cubicBezTo>
                      <a:pt x="0" y="25"/>
                      <a:pt x="2" y="23"/>
                      <a:pt x="5" y="23"/>
                    </a:cubicBezTo>
                    <a:cubicBezTo>
                      <a:pt x="8" y="22"/>
                      <a:pt x="10" y="24"/>
                      <a:pt x="10" y="27"/>
                    </a:cubicBezTo>
                    <a:cubicBezTo>
                      <a:pt x="11" y="30"/>
                      <a:pt x="9" y="33"/>
                      <a:pt x="6" y="33"/>
                    </a:cubicBezTo>
                    <a:cubicBezTo>
                      <a:pt x="3" y="33"/>
                      <a:pt x="1" y="31"/>
                      <a:pt x="0" y="28"/>
                    </a:cubicBezTo>
                    <a:moveTo>
                      <a:pt x="6" y="22"/>
                    </a:moveTo>
                    <a:lnTo>
                      <a:pt x="5" y="21"/>
                    </a:lnTo>
                    <a:lnTo>
                      <a:pt x="8" y="17"/>
                    </a:lnTo>
                    <a:lnTo>
                      <a:pt x="5" y="15"/>
                    </a:lnTo>
                    <a:moveTo>
                      <a:pt x="5" y="15"/>
                    </a:moveTo>
                    <a:lnTo>
                      <a:pt x="7" y="12"/>
                    </a:lnTo>
                    <a:lnTo>
                      <a:pt x="11" y="12"/>
                    </a:lnTo>
                    <a:moveTo>
                      <a:pt x="11" y="12"/>
                    </a:moveTo>
                    <a:lnTo>
                      <a:pt x="12" y="16"/>
                    </a:lnTo>
                    <a:lnTo>
                      <a:pt x="15" y="16"/>
                    </a:lnTo>
                    <a:moveTo>
                      <a:pt x="16" y="16"/>
                    </a:moveTo>
                    <a:lnTo>
                      <a:pt x="16" y="20"/>
                    </a:lnTo>
                    <a:lnTo>
                      <a:pt x="19" y="20"/>
                    </a:lnTo>
                    <a:moveTo>
                      <a:pt x="19" y="20"/>
                    </a:moveTo>
                    <a:lnTo>
                      <a:pt x="22" y="17"/>
                    </a:lnTo>
                    <a:lnTo>
                      <a:pt x="20" y="14"/>
                    </a:lnTo>
                    <a:moveTo>
                      <a:pt x="20" y="14"/>
                    </a:moveTo>
                    <a:lnTo>
                      <a:pt x="23" y="12"/>
                    </a:lnTo>
                    <a:lnTo>
                      <a:pt x="20" y="9"/>
                    </a:lnTo>
                    <a:moveTo>
                      <a:pt x="20" y="9"/>
                    </a:moveTo>
                    <a:lnTo>
                      <a:pt x="23" y="6"/>
                    </a:lnTo>
                    <a:lnTo>
                      <a:pt x="20" y="3"/>
                    </a:lnTo>
                    <a:moveTo>
                      <a:pt x="20" y="3"/>
                    </a:moveTo>
                    <a:lnTo>
                      <a:pt x="23" y="0"/>
                    </a:lnTo>
                  </a:path>
                </a:pathLst>
              </a:custGeom>
              <a:noFill/>
              <a:ln w="12700" cmpd="sng">
                <a:solidFill>
                  <a:srgbClr val="25221E"/>
                </a:solidFill>
                <a:prstDash val="solid"/>
                <a:round/>
                <a:headEnd/>
                <a:tailEnd/>
              </a:ln>
            </p:spPr>
            <p:txBody>
              <a:bodyPr/>
              <a:lstStyle/>
              <a:p>
                <a:endParaRPr lang="pl-PL"/>
              </a:p>
            </p:txBody>
          </p:sp>
          <p:sp>
            <p:nvSpPr>
              <p:cNvPr id="76301" name="Freeform 1549"/>
              <p:cNvSpPr>
                <a:spLocks noEditPoints="1"/>
              </p:cNvSpPr>
              <p:nvPr/>
            </p:nvSpPr>
            <p:spPr bwMode="auto">
              <a:xfrm rot="2624096">
                <a:off x="2230" y="2323"/>
                <a:ext cx="309" cy="120"/>
              </a:xfrm>
              <a:custGeom>
                <a:avLst/>
                <a:gdLst/>
                <a:ahLst/>
                <a:cxnLst>
                  <a:cxn ang="0">
                    <a:pos x="37" y="10"/>
                  </a:cxn>
                  <a:cxn ang="0">
                    <a:pos x="31" y="6"/>
                  </a:cxn>
                  <a:cxn ang="0">
                    <a:pos x="35" y="0"/>
                  </a:cxn>
                  <a:cxn ang="0">
                    <a:pos x="41" y="5"/>
                  </a:cxn>
                  <a:cxn ang="0">
                    <a:pos x="37" y="10"/>
                  </a:cxn>
                  <a:cxn ang="0">
                    <a:pos x="30" y="7"/>
                  </a:cxn>
                  <a:cxn ang="0">
                    <a:pos x="28" y="9"/>
                  </a:cxn>
                  <a:cxn ang="0">
                    <a:pos x="25" y="7"/>
                  </a:cxn>
                  <a:cxn ang="0">
                    <a:pos x="23" y="10"/>
                  </a:cxn>
                  <a:cxn ang="0">
                    <a:pos x="23" y="10"/>
                  </a:cxn>
                  <a:cxn ang="0">
                    <a:pos x="19" y="9"/>
                  </a:cxn>
                  <a:cxn ang="0">
                    <a:pos x="18" y="13"/>
                  </a:cxn>
                  <a:cxn ang="0">
                    <a:pos x="18" y="13"/>
                  </a:cxn>
                  <a:cxn ang="0">
                    <a:pos x="14" y="12"/>
                  </a:cxn>
                  <a:cxn ang="0">
                    <a:pos x="13" y="16"/>
                  </a:cxn>
                  <a:cxn ang="0">
                    <a:pos x="13" y="16"/>
                  </a:cxn>
                  <a:cxn ang="0">
                    <a:pos x="10" y="15"/>
                  </a:cxn>
                  <a:cxn ang="0">
                    <a:pos x="8" y="12"/>
                  </a:cxn>
                  <a:cxn ang="0">
                    <a:pos x="8" y="12"/>
                  </a:cxn>
                  <a:cxn ang="0">
                    <a:pos x="12" y="10"/>
                  </a:cxn>
                  <a:cxn ang="0">
                    <a:pos x="11" y="7"/>
                  </a:cxn>
                  <a:cxn ang="0">
                    <a:pos x="11" y="7"/>
                  </a:cxn>
                  <a:cxn ang="0">
                    <a:pos x="7" y="5"/>
                  </a:cxn>
                  <a:cxn ang="0">
                    <a:pos x="5" y="9"/>
                  </a:cxn>
                  <a:cxn ang="0">
                    <a:pos x="5" y="9"/>
                  </a:cxn>
                  <a:cxn ang="0">
                    <a:pos x="2" y="7"/>
                  </a:cxn>
                  <a:cxn ang="0">
                    <a:pos x="0" y="11"/>
                  </a:cxn>
                  <a:cxn ang="0">
                    <a:pos x="0" y="11"/>
                  </a:cxn>
                  <a:cxn ang="0">
                    <a:pos x="2" y="15"/>
                  </a:cxn>
                </a:cxnLst>
                <a:rect l="0" t="0" r="r" b="b"/>
                <a:pathLst>
                  <a:path w="41" h="16">
                    <a:moveTo>
                      <a:pt x="37" y="10"/>
                    </a:moveTo>
                    <a:cubicBezTo>
                      <a:pt x="34" y="11"/>
                      <a:pt x="31" y="9"/>
                      <a:pt x="31" y="6"/>
                    </a:cubicBezTo>
                    <a:cubicBezTo>
                      <a:pt x="30" y="4"/>
                      <a:pt x="32" y="1"/>
                      <a:pt x="35" y="0"/>
                    </a:cubicBezTo>
                    <a:cubicBezTo>
                      <a:pt x="38" y="0"/>
                      <a:pt x="40" y="2"/>
                      <a:pt x="41" y="5"/>
                    </a:cubicBezTo>
                    <a:cubicBezTo>
                      <a:pt x="41" y="7"/>
                      <a:pt x="39" y="10"/>
                      <a:pt x="37" y="10"/>
                    </a:cubicBezTo>
                    <a:moveTo>
                      <a:pt x="30" y="7"/>
                    </a:moveTo>
                    <a:lnTo>
                      <a:pt x="28" y="9"/>
                    </a:lnTo>
                    <a:lnTo>
                      <a:pt x="25" y="7"/>
                    </a:lnTo>
                    <a:lnTo>
                      <a:pt x="23" y="10"/>
                    </a:lnTo>
                    <a:moveTo>
                      <a:pt x="23" y="10"/>
                    </a:moveTo>
                    <a:lnTo>
                      <a:pt x="19" y="9"/>
                    </a:lnTo>
                    <a:lnTo>
                      <a:pt x="18" y="13"/>
                    </a:lnTo>
                    <a:moveTo>
                      <a:pt x="18" y="13"/>
                    </a:moveTo>
                    <a:lnTo>
                      <a:pt x="14" y="12"/>
                    </a:lnTo>
                    <a:lnTo>
                      <a:pt x="13" y="16"/>
                    </a:lnTo>
                    <a:moveTo>
                      <a:pt x="13" y="16"/>
                    </a:moveTo>
                    <a:lnTo>
                      <a:pt x="10" y="15"/>
                    </a:lnTo>
                    <a:lnTo>
                      <a:pt x="8" y="12"/>
                    </a:lnTo>
                    <a:moveTo>
                      <a:pt x="8" y="12"/>
                    </a:moveTo>
                    <a:lnTo>
                      <a:pt x="12" y="10"/>
                    </a:lnTo>
                    <a:lnTo>
                      <a:pt x="11" y="7"/>
                    </a:lnTo>
                    <a:moveTo>
                      <a:pt x="11" y="7"/>
                    </a:moveTo>
                    <a:lnTo>
                      <a:pt x="7" y="5"/>
                    </a:lnTo>
                    <a:lnTo>
                      <a:pt x="5" y="9"/>
                    </a:lnTo>
                    <a:moveTo>
                      <a:pt x="5" y="9"/>
                    </a:moveTo>
                    <a:lnTo>
                      <a:pt x="2" y="7"/>
                    </a:lnTo>
                    <a:lnTo>
                      <a:pt x="0" y="11"/>
                    </a:lnTo>
                    <a:moveTo>
                      <a:pt x="0" y="11"/>
                    </a:moveTo>
                    <a:lnTo>
                      <a:pt x="2" y="15"/>
                    </a:lnTo>
                  </a:path>
                </a:pathLst>
              </a:custGeom>
              <a:noFill/>
              <a:ln w="12700" cmpd="sng">
                <a:solidFill>
                  <a:srgbClr val="25221E"/>
                </a:solidFill>
                <a:prstDash val="solid"/>
                <a:round/>
                <a:headEnd/>
                <a:tailEnd/>
              </a:ln>
            </p:spPr>
            <p:txBody>
              <a:bodyPr/>
              <a:lstStyle/>
              <a:p>
                <a:endParaRPr lang="pl-PL"/>
              </a:p>
            </p:txBody>
          </p:sp>
          <p:sp>
            <p:nvSpPr>
              <p:cNvPr id="76302" name="Freeform 1550"/>
              <p:cNvSpPr>
                <a:spLocks noEditPoints="1"/>
              </p:cNvSpPr>
              <p:nvPr/>
            </p:nvSpPr>
            <p:spPr bwMode="auto">
              <a:xfrm rot="2624096">
                <a:off x="2050" y="1832"/>
                <a:ext cx="211" cy="173"/>
              </a:xfrm>
              <a:custGeom>
                <a:avLst/>
                <a:gdLst/>
                <a:ahLst/>
                <a:cxnLst>
                  <a:cxn ang="0">
                    <a:pos x="9" y="2"/>
                  </a:cxn>
                  <a:cxn ang="0">
                    <a:pos x="9" y="9"/>
                  </a:cxn>
                  <a:cxn ang="0">
                    <a:pos x="2" y="9"/>
                  </a:cxn>
                  <a:cxn ang="0">
                    <a:pos x="2" y="2"/>
                  </a:cxn>
                  <a:cxn ang="0">
                    <a:pos x="9" y="2"/>
                  </a:cxn>
                  <a:cxn ang="0">
                    <a:pos x="9" y="10"/>
                  </a:cxn>
                  <a:cxn ang="0">
                    <a:pos x="11" y="11"/>
                  </a:cxn>
                  <a:cxn ang="0">
                    <a:pos x="11" y="15"/>
                  </a:cxn>
                  <a:cxn ang="0">
                    <a:pos x="15" y="15"/>
                  </a:cxn>
                  <a:cxn ang="0">
                    <a:pos x="15" y="15"/>
                  </a:cxn>
                  <a:cxn ang="0">
                    <a:pos x="15" y="19"/>
                  </a:cxn>
                  <a:cxn ang="0">
                    <a:pos x="19" y="19"/>
                  </a:cxn>
                  <a:cxn ang="0">
                    <a:pos x="19" y="19"/>
                  </a:cxn>
                  <a:cxn ang="0">
                    <a:pos x="19" y="23"/>
                  </a:cxn>
                  <a:cxn ang="0">
                    <a:pos x="23" y="23"/>
                  </a:cxn>
                  <a:cxn ang="0">
                    <a:pos x="23" y="23"/>
                  </a:cxn>
                  <a:cxn ang="0">
                    <a:pos x="27" y="21"/>
                  </a:cxn>
                  <a:cxn ang="0">
                    <a:pos x="25" y="17"/>
                  </a:cxn>
                  <a:cxn ang="0">
                    <a:pos x="25" y="17"/>
                  </a:cxn>
                  <a:cxn ang="0">
                    <a:pos x="28" y="16"/>
                  </a:cxn>
                  <a:cxn ang="0">
                    <a:pos x="27" y="12"/>
                  </a:cxn>
                  <a:cxn ang="0">
                    <a:pos x="27" y="12"/>
                  </a:cxn>
                  <a:cxn ang="0">
                    <a:pos x="24" y="9"/>
                  </a:cxn>
                  <a:cxn ang="0">
                    <a:pos x="22" y="12"/>
                  </a:cxn>
                  <a:cxn ang="0">
                    <a:pos x="21" y="12"/>
                  </a:cxn>
                  <a:cxn ang="0">
                    <a:pos x="19" y="9"/>
                  </a:cxn>
                  <a:cxn ang="0">
                    <a:pos x="16" y="12"/>
                  </a:cxn>
                  <a:cxn ang="0">
                    <a:pos x="16" y="12"/>
                  </a:cxn>
                  <a:cxn ang="0">
                    <a:pos x="13" y="9"/>
                  </a:cxn>
                </a:cxnLst>
                <a:rect l="0" t="0" r="r" b="b"/>
                <a:pathLst>
                  <a:path w="28" h="23">
                    <a:moveTo>
                      <a:pt x="9" y="2"/>
                    </a:moveTo>
                    <a:cubicBezTo>
                      <a:pt x="11" y="4"/>
                      <a:pt x="11" y="7"/>
                      <a:pt x="9" y="9"/>
                    </a:cubicBezTo>
                    <a:cubicBezTo>
                      <a:pt x="7" y="11"/>
                      <a:pt x="4" y="11"/>
                      <a:pt x="2" y="9"/>
                    </a:cubicBezTo>
                    <a:cubicBezTo>
                      <a:pt x="0" y="7"/>
                      <a:pt x="0" y="4"/>
                      <a:pt x="2" y="2"/>
                    </a:cubicBezTo>
                    <a:cubicBezTo>
                      <a:pt x="4" y="0"/>
                      <a:pt x="7" y="0"/>
                      <a:pt x="9" y="2"/>
                    </a:cubicBezTo>
                    <a:moveTo>
                      <a:pt x="9" y="10"/>
                    </a:moveTo>
                    <a:lnTo>
                      <a:pt x="11" y="11"/>
                    </a:lnTo>
                    <a:lnTo>
                      <a:pt x="11" y="15"/>
                    </a:lnTo>
                    <a:lnTo>
                      <a:pt x="15" y="15"/>
                    </a:lnTo>
                    <a:moveTo>
                      <a:pt x="15" y="15"/>
                    </a:moveTo>
                    <a:lnTo>
                      <a:pt x="15" y="19"/>
                    </a:lnTo>
                    <a:lnTo>
                      <a:pt x="19" y="19"/>
                    </a:lnTo>
                    <a:moveTo>
                      <a:pt x="19" y="19"/>
                    </a:moveTo>
                    <a:lnTo>
                      <a:pt x="19" y="23"/>
                    </a:lnTo>
                    <a:lnTo>
                      <a:pt x="23" y="23"/>
                    </a:lnTo>
                    <a:moveTo>
                      <a:pt x="23" y="23"/>
                    </a:moveTo>
                    <a:lnTo>
                      <a:pt x="27" y="21"/>
                    </a:lnTo>
                    <a:lnTo>
                      <a:pt x="25" y="17"/>
                    </a:lnTo>
                    <a:moveTo>
                      <a:pt x="25" y="17"/>
                    </a:moveTo>
                    <a:lnTo>
                      <a:pt x="28" y="16"/>
                    </a:lnTo>
                    <a:lnTo>
                      <a:pt x="27" y="12"/>
                    </a:lnTo>
                    <a:moveTo>
                      <a:pt x="27" y="12"/>
                    </a:moveTo>
                    <a:lnTo>
                      <a:pt x="24" y="9"/>
                    </a:lnTo>
                    <a:lnTo>
                      <a:pt x="22" y="12"/>
                    </a:lnTo>
                    <a:moveTo>
                      <a:pt x="21" y="12"/>
                    </a:moveTo>
                    <a:lnTo>
                      <a:pt x="19" y="9"/>
                    </a:lnTo>
                    <a:lnTo>
                      <a:pt x="16" y="12"/>
                    </a:lnTo>
                    <a:moveTo>
                      <a:pt x="16" y="12"/>
                    </a:moveTo>
                    <a:lnTo>
                      <a:pt x="13" y="9"/>
                    </a:lnTo>
                  </a:path>
                </a:pathLst>
              </a:custGeom>
              <a:noFill/>
              <a:ln w="12700" cmpd="sng">
                <a:solidFill>
                  <a:srgbClr val="25221E"/>
                </a:solidFill>
                <a:prstDash val="solid"/>
                <a:round/>
                <a:headEnd/>
                <a:tailEnd/>
              </a:ln>
            </p:spPr>
            <p:txBody>
              <a:bodyPr/>
              <a:lstStyle/>
              <a:p>
                <a:endParaRPr lang="pl-PL"/>
              </a:p>
            </p:txBody>
          </p:sp>
          <p:sp>
            <p:nvSpPr>
              <p:cNvPr id="76303" name="Freeform 1551"/>
              <p:cNvSpPr>
                <a:spLocks noEditPoints="1"/>
              </p:cNvSpPr>
              <p:nvPr/>
            </p:nvSpPr>
            <p:spPr bwMode="auto">
              <a:xfrm rot="2624096">
                <a:off x="2300" y="2023"/>
                <a:ext cx="241" cy="286"/>
              </a:xfrm>
              <a:custGeom>
                <a:avLst/>
                <a:gdLst/>
                <a:ahLst/>
                <a:cxnLst>
                  <a:cxn ang="0">
                    <a:pos x="30" y="9"/>
                  </a:cxn>
                  <a:cxn ang="0">
                    <a:pos x="24" y="11"/>
                  </a:cxn>
                  <a:cxn ang="0">
                    <a:pos x="22" y="4"/>
                  </a:cxn>
                  <a:cxn ang="0">
                    <a:pos x="28" y="2"/>
                  </a:cxn>
                  <a:cxn ang="0">
                    <a:pos x="30" y="9"/>
                  </a:cxn>
                  <a:cxn ang="0">
                    <a:pos x="23" y="11"/>
                  </a:cxn>
                  <a:cxn ang="0">
                    <a:pos x="22" y="13"/>
                  </a:cxn>
                  <a:cxn ang="0">
                    <a:pos x="19" y="15"/>
                  </a:cxn>
                  <a:cxn ang="0">
                    <a:pos x="20" y="18"/>
                  </a:cxn>
                  <a:cxn ang="0">
                    <a:pos x="20" y="18"/>
                  </a:cxn>
                  <a:cxn ang="0">
                    <a:pos x="16" y="19"/>
                  </a:cxn>
                  <a:cxn ang="0">
                    <a:pos x="17" y="23"/>
                  </a:cxn>
                  <a:cxn ang="0">
                    <a:pos x="17" y="23"/>
                  </a:cxn>
                  <a:cxn ang="0">
                    <a:pos x="13" y="24"/>
                  </a:cxn>
                  <a:cxn ang="0">
                    <a:pos x="14" y="28"/>
                  </a:cxn>
                  <a:cxn ang="0">
                    <a:pos x="14" y="28"/>
                  </a:cxn>
                  <a:cxn ang="0">
                    <a:pos x="11" y="29"/>
                  </a:cxn>
                  <a:cxn ang="0">
                    <a:pos x="7" y="30"/>
                  </a:cxn>
                  <a:cxn ang="0">
                    <a:pos x="7" y="30"/>
                  </a:cxn>
                  <a:cxn ang="0">
                    <a:pos x="6" y="26"/>
                  </a:cxn>
                  <a:cxn ang="0">
                    <a:pos x="3" y="27"/>
                  </a:cxn>
                  <a:cxn ang="0">
                    <a:pos x="3" y="27"/>
                  </a:cxn>
                  <a:cxn ang="0">
                    <a:pos x="0" y="30"/>
                  </a:cxn>
                  <a:cxn ang="0">
                    <a:pos x="3" y="32"/>
                  </a:cxn>
                  <a:cxn ang="0">
                    <a:pos x="4" y="32"/>
                  </a:cxn>
                  <a:cxn ang="0">
                    <a:pos x="1" y="36"/>
                  </a:cxn>
                  <a:cxn ang="0">
                    <a:pos x="5" y="38"/>
                  </a:cxn>
                  <a:cxn ang="0">
                    <a:pos x="5" y="38"/>
                  </a:cxn>
                  <a:cxn ang="0">
                    <a:pos x="9" y="37"/>
                  </a:cxn>
                </a:cxnLst>
                <a:rect l="0" t="0" r="r" b="b"/>
                <a:pathLst>
                  <a:path w="32" h="38">
                    <a:moveTo>
                      <a:pt x="30" y="9"/>
                    </a:moveTo>
                    <a:cubicBezTo>
                      <a:pt x="29" y="11"/>
                      <a:pt x="26" y="12"/>
                      <a:pt x="24" y="11"/>
                    </a:cubicBezTo>
                    <a:cubicBezTo>
                      <a:pt x="21" y="9"/>
                      <a:pt x="20" y="6"/>
                      <a:pt x="22" y="4"/>
                    </a:cubicBezTo>
                    <a:cubicBezTo>
                      <a:pt x="23" y="1"/>
                      <a:pt x="26" y="0"/>
                      <a:pt x="28" y="2"/>
                    </a:cubicBezTo>
                    <a:cubicBezTo>
                      <a:pt x="31" y="3"/>
                      <a:pt x="32" y="6"/>
                      <a:pt x="30" y="9"/>
                    </a:cubicBezTo>
                    <a:moveTo>
                      <a:pt x="23" y="11"/>
                    </a:moveTo>
                    <a:lnTo>
                      <a:pt x="22" y="13"/>
                    </a:lnTo>
                    <a:lnTo>
                      <a:pt x="19" y="15"/>
                    </a:lnTo>
                    <a:lnTo>
                      <a:pt x="20" y="18"/>
                    </a:lnTo>
                    <a:moveTo>
                      <a:pt x="20" y="18"/>
                    </a:moveTo>
                    <a:lnTo>
                      <a:pt x="16" y="19"/>
                    </a:lnTo>
                    <a:lnTo>
                      <a:pt x="17" y="23"/>
                    </a:lnTo>
                    <a:moveTo>
                      <a:pt x="17" y="23"/>
                    </a:moveTo>
                    <a:lnTo>
                      <a:pt x="13" y="24"/>
                    </a:lnTo>
                    <a:lnTo>
                      <a:pt x="14" y="28"/>
                    </a:lnTo>
                    <a:moveTo>
                      <a:pt x="14" y="28"/>
                    </a:moveTo>
                    <a:lnTo>
                      <a:pt x="11" y="29"/>
                    </a:lnTo>
                    <a:lnTo>
                      <a:pt x="7" y="30"/>
                    </a:lnTo>
                    <a:moveTo>
                      <a:pt x="7" y="30"/>
                    </a:moveTo>
                    <a:lnTo>
                      <a:pt x="6" y="26"/>
                    </a:lnTo>
                    <a:lnTo>
                      <a:pt x="3" y="27"/>
                    </a:lnTo>
                    <a:moveTo>
                      <a:pt x="3" y="27"/>
                    </a:moveTo>
                    <a:lnTo>
                      <a:pt x="0" y="30"/>
                    </a:lnTo>
                    <a:lnTo>
                      <a:pt x="3" y="32"/>
                    </a:lnTo>
                    <a:moveTo>
                      <a:pt x="4" y="32"/>
                    </a:moveTo>
                    <a:lnTo>
                      <a:pt x="1" y="36"/>
                    </a:lnTo>
                    <a:lnTo>
                      <a:pt x="5" y="38"/>
                    </a:lnTo>
                    <a:moveTo>
                      <a:pt x="5" y="38"/>
                    </a:moveTo>
                    <a:lnTo>
                      <a:pt x="9" y="37"/>
                    </a:lnTo>
                  </a:path>
                </a:pathLst>
              </a:custGeom>
              <a:noFill/>
              <a:ln w="12700" cmpd="sng">
                <a:solidFill>
                  <a:srgbClr val="25221E"/>
                </a:solidFill>
                <a:prstDash val="solid"/>
                <a:round/>
                <a:headEnd/>
                <a:tailEnd/>
              </a:ln>
            </p:spPr>
            <p:txBody>
              <a:bodyPr/>
              <a:lstStyle/>
              <a:p>
                <a:endParaRPr lang="pl-PL"/>
              </a:p>
            </p:txBody>
          </p:sp>
          <p:sp>
            <p:nvSpPr>
              <p:cNvPr id="76304" name="Freeform 1552"/>
              <p:cNvSpPr>
                <a:spLocks noEditPoints="1"/>
              </p:cNvSpPr>
              <p:nvPr/>
            </p:nvSpPr>
            <p:spPr bwMode="auto">
              <a:xfrm rot="2624096">
                <a:off x="2365" y="1996"/>
                <a:ext cx="173" cy="264"/>
              </a:xfrm>
              <a:custGeom>
                <a:avLst/>
                <a:gdLst/>
                <a:ahLst/>
                <a:cxnLst>
                  <a:cxn ang="0">
                    <a:pos x="13" y="7"/>
                  </a:cxn>
                  <a:cxn ang="0">
                    <a:pos x="7" y="10"/>
                  </a:cxn>
                  <a:cxn ang="0">
                    <a:pos x="4" y="3"/>
                  </a:cxn>
                  <a:cxn ang="0">
                    <a:pos x="11" y="1"/>
                  </a:cxn>
                  <a:cxn ang="0">
                    <a:pos x="13" y="7"/>
                  </a:cxn>
                  <a:cxn ang="0">
                    <a:pos x="6" y="10"/>
                  </a:cxn>
                  <a:cxn ang="0">
                    <a:pos x="7" y="13"/>
                  </a:cxn>
                  <a:cxn ang="0">
                    <a:pos x="3" y="14"/>
                  </a:cxn>
                  <a:cxn ang="0">
                    <a:pos x="4" y="18"/>
                  </a:cxn>
                  <a:cxn ang="0">
                    <a:pos x="5" y="18"/>
                  </a:cxn>
                  <a:cxn ang="0">
                    <a:pos x="1" y="20"/>
                  </a:cxn>
                  <a:cxn ang="0">
                    <a:pos x="2" y="23"/>
                  </a:cxn>
                  <a:cxn ang="0">
                    <a:pos x="2" y="23"/>
                  </a:cxn>
                  <a:cxn ang="0">
                    <a:pos x="0" y="26"/>
                  </a:cxn>
                  <a:cxn ang="0">
                    <a:pos x="3" y="29"/>
                  </a:cxn>
                  <a:cxn ang="0">
                    <a:pos x="3" y="29"/>
                  </a:cxn>
                  <a:cxn ang="0">
                    <a:pos x="5" y="32"/>
                  </a:cxn>
                  <a:cxn ang="0">
                    <a:pos x="8" y="30"/>
                  </a:cxn>
                  <a:cxn ang="0">
                    <a:pos x="8" y="30"/>
                  </a:cxn>
                  <a:cxn ang="0">
                    <a:pos x="10" y="35"/>
                  </a:cxn>
                  <a:cxn ang="0">
                    <a:pos x="13" y="34"/>
                  </a:cxn>
                  <a:cxn ang="0">
                    <a:pos x="13" y="34"/>
                  </a:cxn>
                  <a:cxn ang="0">
                    <a:pos x="17" y="33"/>
                  </a:cxn>
                  <a:cxn ang="0">
                    <a:pos x="16" y="29"/>
                  </a:cxn>
                  <a:cxn ang="0">
                    <a:pos x="16" y="29"/>
                  </a:cxn>
                  <a:cxn ang="0">
                    <a:pos x="20" y="28"/>
                  </a:cxn>
                  <a:cxn ang="0">
                    <a:pos x="19" y="24"/>
                  </a:cxn>
                  <a:cxn ang="0">
                    <a:pos x="19" y="24"/>
                  </a:cxn>
                  <a:cxn ang="0">
                    <a:pos x="23" y="23"/>
                  </a:cxn>
                </a:cxnLst>
                <a:rect l="0" t="0" r="r" b="b"/>
                <a:pathLst>
                  <a:path w="23" h="35">
                    <a:moveTo>
                      <a:pt x="13" y="7"/>
                    </a:moveTo>
                    <a:cubicBezTo>
                      <a:pt x="12" y="10"/>
                      <a:pt x="9" y="11"/>
                      <a:pt x="7" y="10"/>
                    </a:cubicBezTo>
                    <a:cubicBezTo>
                      <a:pt x="4" y="9"/>
                      <a:pt x="3" y="6"/>
                      <a:pt x="4" y="3"/>
                    </a:cubicBezTo>
                    <a:cubicBezTo>
                      <a:pt x="5" y="1"/>
                      <a:pt x="8" y="0"/>
                      <a:pt x="11" y="1"/>
                    </a:cubicBezTo>
                    <a:cubicBezTo>
                      <a:pt x="13" y="2"/>
                      <a:pt x="14" y="5"/>
                      <a:pt x="13" y="7"/>
                    </a:cubicBezTo>
                    <a:moveTo>
                      <a:pt x="6" y="10"/>
                    </a:moveTo>
                    <a:lnTo>
                      <a:pt x="7" y="13"/>
                    </a:lnTo>
                    <a:lnTo>
                      <a:pt x="3" y="14"/>
                    </a:lnTo>
                    <a:lnTo>
                      <a:pt x="4" y="18"/>
                    </a:lnTo>
                    <a:moveTo>
                      <a:pt x="5" y="18"/>
                    </a:moveTo>
                    <a:lnTo>
                      <a:pt x="1" y="20"/>
                    </a:lnTo>
                    <a:lnTo>
                      <a:pt x="2" y="23"/>
                    </a:lnTo>
                    <a:moveTo>
                      <a:pt x="2" y="23"/>
                    </a:moveTo>
                    <a:lnTo>
                      <a:pt x="0" y="26"/>
                    </a:lnTo>
                    <a:lnTo>
                      <a:pt x="3" y="29"/>
                    </a:lnTo>
                    <a:moveTo>
                      <a:pt x="3" y="29"/>
                    </a:moveTo>
                    <a:lnTo>
                      <a:pt x="5" y="32"/>
                    </a:lnTo>
                    <a:lnTo>
                      <a:pt x="8" y="30"/>
                    </a:lnTo>
                    <a:moveTo>
                      <a:pt x="8" y="30"/>
                    </a:moveTo>
                    <a:lnTo>
                      <a:pt x="10" y="35"/>
                    </a:lnTo>
                    <a:lnTo>
                      <a:pt x="13" y="34"/>
                    </a:lnTo>
                    <a:moveTo>
                      <a:pt x="13" y="34"/>
                    </a:moveTo>
                    <a:lnTo>
                      <a:pt x="17" y="33"/>
                    </a:lnTo>
                    <a:lnTo>
                      <a:pt x="16" y="29"/>
                    </a:lnTo>
                    <a:moveTo>
                      <a:pt x="16" y="29"/>
                    </a:moveTo>
                    <a:lnTo>
                      <a:pt x="20" y="28"/>
                    </a:lnTo>
                    <a:lnTo>
                      <a:pt x="19" y="24"/>
                    </a:lnTo>
                    <a:moveTo>
                      <a:pt x="19" y="24"/>
                    </a:moveTo>
                    <a:lnTo>
                      <a:pt x="23" y="23"/>
                    </a:lnTo>
                  </a:path>
                </a:pathLst>
              </a:custGeom>
              <a:noFill/>
              <a:ln w="12700" cmpd="sng">
                <a:solidFill>
                  <a:srgbClr val="25221E"/>
                </a:solidFill>
                <a:prstDash val="solid"/>
                <a:round/>
                <a:headEnd/>
                <a:tailEnd/>
              </a:ln>
            </p:spPr>
            <p:txBody>
              <a:bodyPr/>
              <a:lstStyle/>
              <a:p>
                <a:endParaRPr lang="pl-PL"/>
              </a:p>
            </p:txBody>
          </p:sp>
          <p:sp>
            <p:nvSpPr>
              <p:cNvPr id="76305" name="Freeform 1553"/>
              <p:cNvSpPr>
                <a:spLocks/>
              </p:cNvSpPr>
              <p:nvPr/>
            </p:nvSpPr>
            <p:spPr bwMode="auto">
              <a:xfrm rot="2624096">
                <a:off x="2530" y="2385"/>
                <a:ext cx="91" cy="90"/>
              </a:xfrm>
              <a:custGeom>
                <a:avLst/>
                <a:gdLst/>
                <a:ahLst/>
                <a:cxnLst>
                  <a:cxn ang="0">
                    <a:pos x="11" y="8"/>
                  </a:cxn>
                  <a:cxn ang="0">
                    <a:pos x="4" y="11"/>
                  </a:cxn>
                  <a:cxn ang="0">
                    <a:pos x="1" y="4"/>
                  </a:cxn>
                  <a:cxn ang="0">
                    <a:pos x="8" y="2"/>
                  </a:cxn>
                  <a:cxn ang="0">
                    <a:pos x="11" y="8"/>
                  </a:cxn>
                </a:cxnLst>
                <a:rect l="0" t="0" r="r" b="b"/>
                <a:pathLst>
                  <a:path w="12" h="12">
                    <a:moveTo>
                      <a:pt x="11" y="8"/>
                    </a:moveTo>
                    <a:cubicBezTo>
                      <a:pt x="9" y="11"/>
                      <a:pt x="6" y="12"/>
                      <a:pt x="4" y="11"/>
                    </a:cubicBezTo>
                    <a:cubicBezTo>
                      <a:pt x="1" y="10"/>
                      <a:pt x="0" y="7"/>
                      <a:pt x="1" y="4"/>
                    </a:cubicBezTo>
                    <a:cubicBezTo>
                      <a:pt x="2" y="2"/>
                      <a:pt x="5" y="0"/>
                      <a:pt x="8" y="2"/>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76306" name="Freeform 1554"/>
              <p:cNvSpPr>
                <a:spLocks/>
              </p:cNvSpPr>
              <p:nvPr/>
            </p:nvSpPr>
            <p:spPr bwMode="auto">
              <a:xfrm rot="2624096">
                <a:off x="2619" y="2391"/>
                <a:ext cx="83" cy="83"/>
              </a:xfrm>
              <a:custGeom>
                <a:avLst/>
                <a:gdLst/>
                <a:ahLst/>
                <a:cxnLst>
                  <a:cxn ang="0">
                    <a:pos x="10" y="7"/>
                  </a:cxn>
                  <a:cxn ang="0">
                    <a:pos x="3" y="10"/>
                  </a:cxn>
                  <a:cxn ang="0">
                    <a:pos x="1" y="3"/>
                  </a:cxn>
                  <a:cxn ang="0">
                    <a:pos x="7" y="1"/>
                  </a:cxn>
                  <a:cxn ang="0">
                    <a:pos x="10" y="7"/>
                  </a:cxn>
                </a:cxnLst>
                <a:rect l="0" t="0" r="r" b="b"/>
                <a:pathLst>
                  <a:path w="11" h="11">
                    <a:moveTo>
                      <a:pt x="10" y="7"/>
                    </a:moveTo>
                    <a:cubicBezTo>
                      <a:pt x="9" y="10"/>
                      <a:pt x="6" y="11"/>
                      <a:pt x="3" y="10"/>
                    </a:cubicBezTo>
                    <a:cubicBezTo>
                      <a:pt x="1" y="9"/>
                      <a:pt x="0" y="6"/>
                      <a:pt x="1" y="3"/>
                    </a:cubicBezTo>
                    <a:cubicBezTo>
                      <a:pt x="2" y="1"/>
                      <a:pt x="5" y="0"/>
                      <a:pt x="7" y="1"/>
                    </a:cubicBezTo>
                    <a:cubicBezTo>
                      <a:pt x="10" y="2"/>
                      <a:pt x="11" y="5"/>
                      <a:pt x="10" y="7"/>
                    </a:cubicBezTo>
                  </a:path>
                </a:pathLst>
              </a:custGeom>
              <a:noFill/>
              <a:ln w="12700" cmpd="sng">
                <a:solidFill>
                  <a:srgbClr val="25221E"/>
                </a:solidFill>
                <a:prstDash val="solid"/>
                <a:round/>
                <a:headEnd/>
                <a:tailEnd/>
              </a:ln>
            </p:spPr>
            <p:txBody>
              <a:bodyPr/>
              <a:lstStyle/>
              <a:p>
                <a:endParaRPr lang="pl-PL"/>
              </a:p>
            </p:txBody>
          </p:sp>
          <p:sp>
            <p:nvSpPr>
              <p:cNvPr id="76307" name="Freeform 1555"/>
              <p:cNvSpPr>
                <a:spLocks/>
              </p:cNvSpPr>
              <p:nvPr/>
            </p:nvSpPr>
            <p:spPr bwMode="auto">
              <a:xfrm rot="2624096">
                <a:off x="2577" y="2300"/>
                <a:ext cx="82" cy="91"/>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9"/>
                      <a:pt x="0" y="6"/>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308" name="Freeform 1556"/>
              <p:cNvSpPr>
                <a:spLocks/>
              </p:cNvSpPr>
              <p:nvPr/>
            </p:nvSpPr>
            <p:spPr bwMode="auto">
              <a:xfrm rot="2624096">
                <a:off x="2442" y="2487"/>
                <a:ext cx="90" cy="91"/>
              </a:xfrm>
              <a:custGeom>
                <a:avLst/>
                <a:gdLst/>
                <a:ahLst/>
                <a:cxnLst>
                  <a:cxn ang="0">
                    <a:pos x="11" y="8"/>
                  </a:cxn>
                  <a:cxn ang="0">
                    <a:pos x="4" y="11"/>
                  </a:cxn>
                  <a:cxn ang="0">
                    <a:pos x="1" y="4"/>
                  </a:cxn>
                  <a:cxn ang="0">
                    <a:pos x="8" y="2"/>
                  </a:cxn>
                  <a:cxn ang="0">
                    <a:pos x="11" y="8"/>
                  </a:cxn>
                </a:cxnLst>
                <a:rect l="0" t="0" r="r" b="b"/>
                <a:pathLst>
                  <a:path w="12" h="12">
                    <a:moveTo>
                      <a:pt x="11" y="8"/>
                    </a:moveTo>
                    <a:cubicBezTo>
                      <a:pt x="9" y="11"/>
                      <a:pt x="6" y="12"/>
                      <a:pt x="4" y="11"/>
                    </a:cubicBezTo>
                    <a:cubicBezTo>
                      <a:pt x="1" y="10"/>
                      <a:pt x="0" y="7"/>
                      <a:pt x="1" y="4"/>
                    </a:cubicBezTo>
                    <a:cubicBezTo>
                      <a:pt x="2" y="2"/>
                      <a:pt x="5"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76309" name="Freeform 1557"/>
              <p:cNvSpPr>
                <a:spLocks/>
              </p:cNvSpPr>
              <p:nvPr/>
            </p:nvSpPr>
            <p:spPr bwMode="auto">
              <a:xfrm rot="2624096">
                <a:off x="2491" y="2567"/>
                <a:ext cx="91" cy="90"/>
              </a:xfrm>
              <a:custGeom>
                <a:avLst/>
                <a:gdLst/>
                <a:ahLst/>
                <a:cxnLst>
                  <a:cxn ang="0">
                    <a:pos x="11" y="8"/>
                  </a:cxn>
                  <a:cxn ang="0">
                    <a:pos x="4" y="10"/>
                  </a:cxn>
                  <a:cxn ang="0">
                    <a:pos x="2" y="4"/>
                  </a:cxn>
                  <a:cxn ang="0">
                    <a:pos x="8" y="1"/>
                  </a:cxn>
                  <a:cxn ang="0">
                    <a:pos x="11" y="8"/>
                  </a:cxn>
                </a:cxnLst>
                <a:rect l="0" t="0" r="r" b="b"/>
                <a:pathLst>
                  <a:path w="12" h="12">
                    <a:moveTo>
                      <a:pt x="11" y="8"/>
                    </a:moveTo>
                    <a:cubicBezTo>
                      <a:pt x="10" y="10"/>
                      <a:pt x="7" y="12"/>
                      <a:pt x="4" y="10"/>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10" name="Freeform 1558"/>
              <p:cNvSpPr>
                <a:spLocks/>
              </p:cNvSpPr>
              <p:nvPr/>
            </p:nvSpPr>
            <p:spPr bwMode="auto">
              <a:xfrm rot="2624096">
                <a:off x="2584" y="2570"/>
                <a:ext cx="90" cy="83"/>
              </a:xfrm>
              <a:custGeom>
                <a:avLst/>
                <a:gdLst/>
                <a:ahLst/>
                <a:cxnLst>
                  <a:cxn ang="0">
                    <a:pos x="11" y="8"/>
                  </a:cxn>
                  <a:cxn ang="0">
                    <a:pos x="4" y="10"/>
                  </a:cxn>
                  <a:cxn ang="0">
                    <a:pos x="1" y="3"/>
                  </a:cxn>
                  <a:cxn ang="0">
                    <a:pos x="8" y="1"/>
                  </a:cxn>
                  <a:cxn ang="0">
                    <a:pos x="11" y="8"/>
                  </a:cxn>
                </a:cxnLst>
                <a:rect l="0" t="0" r="r" b="b"/>
                <a:pathLst>
                  <a:path w="12" h="11">
                    <a:moveTo>
                      <a:pt x="11" y="8"/>
                    </a:moveTo>
                    <a:cubicBezTo>
                      <a:pt x="9" y="10"/>
                      <a:pt x="6" y="11"/>
                      <a:pt x="4" y="10"/>
                    </a:cubicBezTo>
                    <a:cubicBezTo>
                      <a:pt x="1" y="9"/>
                      <a:pt x="0" y="6"/>
                      <a:pt x="1" y="3"/>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11" name="Freeform 1559"/>
              <p:cNvSpPr>
                <a:spLocks/>
              </p:cNvSpPr>
              <p:nvPr/>
            </p:nvSpPr>
            <p:spPr bwMode="auto">
              <a:xfrm rot="2624096">
                <a:off x="2612" y="2219"/>
                <a:ext cx="83" cy="91"/>
              </a:xfrm>
              <a:custGeom>
                <a:avLst/>
                <a:gdLst/>
                <a:ahLst/>
                <a:cxnLst>
                  <a:cxn ang="0">
                    <a:pos x="10" y="8"/>
                  </a:cxn>
                  <a:cxn ang="0">
                    <a:pos x="3" y="11"/>
                  </a:cxn>
                  <a:cxn ang="0">
                    <a:pos x="1" y="4"/>
                  </a:cxn>
                  <a:cxn ang="0">
                    <a:pos x="8" y="1"/>
                  </a:cxn>
                  <a:cxn ang="0">
                    <a:pos x="10" y="8"/>
                  </a:cxn>
                </a:cxnLst>
                <a:rect l="0" t="0" r="r" b="b"/>
                <a:pathLst>
                  <a:path w="11" h="12">
                    <a:moveTo>
                      <a:pt x="10" y="8"/>
                    </a:moveTo>
                    <a:cubicBezTo>
                      <a:pt x="9" y="11"/>
                      <a:pt x="6" y="12"/>
                      <a:pt x="3" y="11"/>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312" name="Freeform 1560"/>
              <p:cNvSpPr>
                <a:spLocks/>
              </p:cNvSpPr>
              <p:nvPr/>
            </p:nvSpPr>
            <p:spPr bwMode="auto">
              <a:xfrm rot="2624096">
                <a:off x="2571" y="2047"/>
                <a:ext cx="90" cy="91"/>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6" y="12"/>
                      <a:pt x="4" y="11"/>
                    </a:cubicBezTo>
                    <a:cubicBezTo>
                      <a:pt x="1" y="10"/>
                      <a:pt x="0" y="7"/>
                      <a:pt x="1" y="4"/>
                    </a:cubicBezTo>
                    <a:cubicBezTo>
                      <a:pt x="2" y="2"/>
                      <a:pt x="5" y="0"/>
                      <a:pt x="8" y="1"/>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76313" name="Freeform 1561"/>
              <p:cNvSpPr>
                <a:spLocks/>
              </p:cNvSpPr>
              <p:nvPr/>
            </p:nvSpPr>
            <p:spPr bwMode="auto">
              <a:xfrm rot="2624096">
                <a:off x="2578" y="1876"/>
                <a:ext cx="90" cy="90"/>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2"/>
                      <a:pt x="5" y="0"/>
                      <a:pt x="8" y="1"/>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76314" name="Freeform 1562"/>
              <p:cNvSpPr>
                <a:spLocks/>
              </p:cNvSpPr>
              <p:nvPr/>
            </p:nvSpPr>
            <p:spPr bwMode="auto">
              <a:xfrm rot="2624096">
                <a:off x="2668" y="2304"/>
                <a:ext cx="83" cy="90"/>
              </a:xfrm>
              <a:custGeom>
                <a:avLst/>
                <a:gdLst/>
                <a:ahLst/>
                <a:cxnLst>
                  <a:cxn ang="0">
                    <a:pos x="10" y="8"/>
                  </a:cxn>
                  <a:cxn ang="0">
                    <a:pos x="3" y="10"/>
                  </a:cxn>
                  <a:cxn ang="0">
                    <a:pos x="1" y="4"/>
                  </a:cxn>
                  <a:cxn ang="0">
                    <a:pos x="7" y="1"/>
                  </a:cxn>
                  <a:cxn ang="0">
                    <a:pos x="10" y="8"/>
                  </a:cxn>
                </a:cxnLst>
                <a:rect l="0" t="0" r="r" b="b"/>
                <a:pathLst>
                  <a:path w="11" h="12">
                    <a:moveTo>
                      <a:pt x="10" y="8"/>
                    </a:moveTo>
                    <a:cubicBezTo>
                      <a:pt x="9" y="10"/>
                      <a:pt x="6" y="12"/>
                      <a:pt x="3" y="10"/>
                    </a:cubicBezTo>
                    <a:cubicBezTo>
                      <a:pt x="1" y="9"/>
                      <a:pt x="0" y="6"/>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315" name="Freeform 1563"/>
              <p:cNvSpPr>
                <a:spLocks/>
              </p:cNvSpPr>
              <p:nvPr/>
            </p:nvSpPr>
            <p:spPr bwMode="auto">
              <a:xfrm rot="2624096">
                <a:off x="2629" y="2476"/>
                <a:ext cx="83" cy="90"/>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2"/>
                      <a:pt x="5" y="0"/>
                      <a:pt x="7"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76316" name="Freeform 1564"/>
              <p:cNvSpPr>
                <a:spLocks/>
              </p:cNvSpPr>
              <p:nvPr/>
            </p:nvSpPr>
            <p:spPr bwMode="auto">
              <a:xfrm rot="2624096">
                <a:off x="2674" y="2563"/>
                <a:ext cx="91"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17" name="Freeform 1565"/>
              <p:cNvSpPr>
                <a:spLocks/>
              </p:cNvSpPr>
              <p:nvPr/>
            </p:nvSpPr>
            <p:spPr bwMode="auto">
              <a:xfrm rot="2624096">
                <a:off x="2532" y="1954"/>
                <a:ext cx="83" cy="91"/>
              </a:xfrm>
              <a:custGeom>
                <a:avLst/>
                <a:gdLst/>
                <a:ahLst/>
                <a:cxnLst>
                  <a:cxn ang="0">
                    <a:pos x="10" y="8"/>
                  </a:cxn>
                  <a:cxn ang="0">
                    <a:pos x="4" y="10"/>
                  </a:cxn>
                  <a:cxn ang="0">
                    <a:pos x="1" y="4"/>
                  </a:cxn>
                  <a:cxn ang="0">
                    <a:pos x="8" y="1"/>
                  </a:cxn>
                  <a:cxn ang="0">
                    <a:pos x="10" y="8"/>
                  </a:cxn>
                </a:cxnLst>
                <a:rect l="0" t="0" r="r" b="b"/>
                <a:pathLst>
                  <a:path w="11" h="12">
                    <a:moveTo>
                      <a:pt x="10" y="8"/>
                    </a:moveTo>
                    <a:cubicBezTo>
                      <a:pt x="9" y="10"/>
                      <a:pt x="6" y="12"/>
                      <a:pt x="4" y="10"/>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318" name="Freeform 1566"/>
              <p:cNvSpPr>
                <a:spLocks/>
              </p:cNvSpPr>
              <p:nvPr/>
            </p:nvSpPr>
            <p:spPr bwMode="auto">
              <a:xfrm rot="2624096">
                <a:off x="2715" y="2477"/>
                <a:ext cx="91"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19" name="Freeform 1567"/>
              <p:cNvSpPr>
                <a:spLocks/>
              </p:cNvSpPr>
              <p:nvPr/>
            </p:nvSpPr>
            <p:spPr bwMode="auto">
              <a:xfrm rot="2624096">
                <a:off x="2480" y="1882"/>
                <a:ext cx="83" cy="83"/>
              </a:xfrm>
              <a:custGeom>
                <a:avLst/>
                <a:gdLst/>
                <a:ahLst/>
                <a:cxnLst>
                  <a:cxn ang="0">
                    <a:pos x="10" y="8"/>
                  </a:cxn>
                  <a:cxn ang="0">
                    <a:pos x="3" y="10"/>
                  </a:cxn>
                  <a:cxn ang="0">
                    <a:pos x="1" y="3"/>
                  </a:cxn>
                  <a:cxn ang="0">
                    <a:pos x="8" y="1"/>
                  </a:cxn>
                  <a:cxn ang="0">
                    <a:pos x="10" y="8"/>
                  </a:cxn>
                </a:cxnLst>
                <a:rect l="0" t="0" r="r" b="b"/>
                <a:pathLst>
                  <a:path w="11" h="11">
                    <a:moveTo>
                      <a:pt x="10" y="8"/>
                    </a:moveTo>
                    <a:cubicBezTo>
                      <a:pt x="9" y="10"/>
                      <a:pt x="6" y="11"/>
                      <a:pt x="3" y="10"/>
                    </a:cubicBezTo>
                    <a:cubicBezTo>
                      <a:pt x="1" y="9"/>
                      <a:pt x="0" y="6"/>
                      <a:pt x="1" y="3"/>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320" name="Freeform 1568"/>
              <p:cNvSpPr>
                <a:spLocks/>
              </p:cNvSpPr>
              <p:nvPr/>
            </p:nvSpPr>
            <p:spPr bwMode="auto">
              <a:xfrm rot="2624096">
                <a:off x="2304" y="2565"/>
                <a:ext cx="91" cy="91"/>
              </a:xfrm>
              <a:custGeom>
                <a:avLst/>
                <a:gdLst/>
                <a:ahLst/>
                <a:cxnLst>
                  <a:cxn ang="0">
                    <a:pos x="11" y="8"/>
                  </a:cxn>
                  <a:cxn ang="0">
                    <a:pos x="4" y="11"/>
                  </a:cxn>
                  <a:cxn ang="0">
                    <a:pos x="1" y="4"/>
                  </a:cxn>
                  <a:cxn ang="0">
                    <a:pos x="8" y="2"/>
                  </a:cxn>
                  <a:cxn ang="0">
                    <a:pos x="11" y="8"/>
                  </a:cxn>
                </a:cxnLst>
                <a:rect l="0" t="0" r="r" b="b"/>
                <a:pathLst>
                  <a:path w="12" h="12">
                    <a:moveTo>
                      <a:pt x="11" y="8"/>
                    </a:moveTo>
                    <a:cubicBezTo>
                      <a:pt x="10" y="11"/>
                      <a:pt x="7" y="12"/>
                      <a:pt x="4" y="11"/>
                    </a:cubicBezTo>
                    <a:cubicBezTo>
                      <a:pt x="1" y="10"/>
                      <a:pt x="0" y="7"/>
                      <a:pt x="1" y="4"/>
                    </a:cubicBezTo>
                    <a:cubicBezTo>
                      <a:pt x="3" y="2"/>
                      <a:pt x="6"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76321" name="Freeform 1569"/>
              <p:cNvSpPr>
                <a:spLocks/>
              </p:cNvSpPr>
              <p:nvPr/>
            </p:nvSpPr>
            <p:spPr bwMode="auto">
              <a:xfrm rot="2624096">
                <a:off x="2532" y="2480"/>
                <a:ext cx="90" cy="90"/>
              </a:xfrm>
              <a:custGeom>
                <a:avLst/>
                <a:gdLst/>
                <a:ahLst/>
                <a:cxnLst>
                  <a:cxn ang="0">
                    <a:pos x="11" y="8"/>
                  </a:cxn>
                  <a:cxn ang="0">
                    <a:pos x="4" y="11"/>
                  </a:cxn>
                  <a:cxn ang="0">
                    <a:pos x="2" y="4"/>
                  </a:cxn>
                  <a:cxn ang="0">
                    <a:pos x="8" y="1"/>
                  </a:cxn>
                  <a:cxn ang="0">
                    <a:pos x="11" y="8"/>
                  </a:cxn>
                </a:cxnLst>
                <a:rect l="0" t="0" r="r" b="b"/>
                <a:pathLst>
                  <a:path w="12" h="12">
                    <a:moveTo>
                      <a:pt x="11" y="8"/>
                    </a:moveTo>
                    <a:cubicBezTo>
                      <a:pt x="10" y="11"/>
                      <a:pt x="7" y="12"/>
                      <a:pt x="4" y="11"/>
                    </a:cubicBezTo>
                    <a:cubicBezTo>
                      <a:pt x="2" y="10"/>
                      <a:pt x="0" y="7"/>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22" name="Freeform 1570"/>
              <p:cNvSpPr>
                <a:spLocks/>
              </p:cNvSpPr>
              <p:nvPr/>
            </p:nvSpPr>
            <p:spPr bwMode="auto">
              <a:xfrm rot="2624096">
                <a:off x="2396" y="1796"/>
                <a:ext cx="91" cy="83"/>
              </a:xfrm>
              <a:custGeom>
                <a:avLst/>
                <a:gdLst/>
                <a:ahLst/>
                <a:cxnLst>
                  <a:cxn ang="0">
                    <a:pos x="11" y="8"/>
                  </a:cxn>
                  <a:cxn ang="0">
                    <a:pos x="4" y="10"/>
                  </a:cxn>
                  <a:cxn ang="0">
                    <a:pos x="1" y="4"/>
                  </a:cxn>
                  <a:cxn ang="0">
                    <a:pos x="8" y="1"/>
                  </a:cxn>
                  <a:cxn ang="0">
                    <a:pos x="11" y="8"/>
                  </a:cxn>
                </a:cxnLst>
                <a:rect l="0" t="0" r="r" b="b"/>
                <a:pathLst>
                  <a:path w="12" h="11">
                    <a:moveTo>
                      <a:pt x="11" y="8"/>
                    </a:moveTo>
                    <a:cubicBezTo>
                      <a:pt x="10" y="10"/>
                      <a:pt x="7"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23" name="Freeform 1571"/>
              <p:cNvSpPr>
                <a:spLocks/>
              </p:cNvSpPr>
              <p:nvPr/>
            </p:nvSpPr>
            <p:spPr bwMode="auto">
              <a:xfrm rot="2624096">
                <a:off x="2487" y="1789"/>
                <a:ext cx="91" cy="83"/>
              </a:xfrm>
              <a:custGeom>
                <a:avLst/>
                <a:gdLst/>
                <a:ahLst/>
                <a:cxnLst>
                  <a:cxn ang="0">
                    <a:pos x="10" y="8"/>
                  </a:cxn>
                  <a:cxn ang="0">
                    <a:pos x="4" y="10"/>
                  </a:cxn>
                  <a:cxn ang="0">
                    <a:pos x="1" y="4"/>
                  </a:cxn>
                  <a:cxn ang="0">
                    <a:pos x="8" y="1"/>
                  </a:cxn>
                  <a:cxn ang="0">
                    <a:pos x="10" y="8"/>
                  </a:cxn>
                </a:cxnLst>
                <a:rect l="0" t="0" r="r" b="b"/>
                <a:pathLst>
                  <a:path w="12" h="11">
                    <a:moveTo>
                      <a:pt x="10" y="8"/>
                    </a:moveTo>
                    <a:cubicBezTo>
                      <a:pt x="9" y="10"/>
                      <a:pt x="6" y="11"/>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76324" name="Freeform 1572"/>
              <p:cNvSpPr>
                <a:spLocks/>
              </p:cNvSpPr>
              <p:nvPr/>
            </p:nvSpPr>
            <p:spPr bwMode="auto">
              <a:xfrm rot="2624096">
                <a:off x="2577" y="1792"/>
                <a:ext cx="91" cy="83"/>
              </a:xfrm>
              <a:custGeom>
                <a:avLst/>
                <a:gdLst/>
                <a:ahLst/>
                <a:cxnLst>
                  <a:cxn ang="0">
                    <a:pos x="10" y="8"/>
                  </a:cxn>
                  <a:cxn ang="0">
                    <a:pos x="4" y="10"/>
                  </a:cxn>
                  <a:cxn ang="0">
                    <a:pos x="1" y="4"/>
                  </a:cxn>
                  <a:cxn ang="0">
                    <a:pos x="8" y="1"/>
                  </a:cxn>
                  <a:cxn ang="0">
                    <a:pos x="10" y="8"/>
                  </a:cxn>
                </a:cxnLst>
                <a:rect l="0" t="0" r="r" b="b"/>
                <a:pathLst>
                  <a:path w="12" h="11">
                    <a:moveTo>
                      <a:pt x="10" y="8"/>
                    </a:moveTo>
                    <a:cubicBezTo>
                      <a:pt x="9" y="10"/>
                      <a:pt x="6" y="11"/>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76325" name="Freeform 1573"/>
              <p:cNvSpPr>
                <a:spLocks/>
              </p:cNvSpPr>
              <p:nvPr/>
            </p:nvSpPr>
            <p:spPr bwMode="auto">
              <a:xfrm rot="2624096">
                <a:off x="2309" y="1797"/>
                <a:ext cx="90" cy="91"/>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2"/>
                      <a:pt x="5" y="0"/>
                      <a:pt x="8" y="1"/>
                    </a:cubicBezTo>
                    <a:cubicBezTo>
                      <a:pt x="10" y="3"/>
                      <a:pt x="12" y="6"/>
                      <a:pt x="10" y="8"/>
                    </a:cubicBezTo>
                  </a:path>
                </a:pathLst>
              </a:custGeom>
              <a:noFill/>
              <a:ln w="12700" cmpd="sng">
                <a:solidFill>
                  <a:srgbClr val="25221E"/>
                </a:solidFill>
                <a:prstDash val="solid"/>
                <a:round/>
                <a:headEnd/>
                <a:tailEnd/>
              </a:ln>
            </p:spPr>
            <p:txBody>
              <a:bodyPr/>
              <a:lstStyle/>
              <a:p>
                <a:endParaRPr lang="pl-PL"/>
              </a:p>
            </p:txBody>
          </p:sp>
          <p:sp>
            <p:nvSpPr>
              <p:cNvPr id="76326" name="Freeform 1574"/>
              <p:cNvSpPr>
                <a:spLocks noEditPoints="1"/>
              </p:cNvSpPr>
              <p:nvPr/>
            </p:nvSpPr>
            <p:spPr bwMode="auto">
              <a:xfrm rot="2624096">
                <a:off x="2191" y="1831"/>
                <a:ext cx="143" cy="400"/>
              </a:xfrm>
              <a:custGeom>
                <a:avLst/>
                <a:gdLst/>
                <a:ahLst/>
                <a:cxnLst>
                  <a:cxn ang="0">
                    <a:pos x="11" y="4"/>
                  </a:cxn>
                  <a:cxn ang="0">
                    <a:pos x="7" y="10"/>
                  </a:cxn>
                  <a:cxn ang="0">
                    <a:pos x="1" y="7"/>
                  </a:cxn>
                  <a:cxn ang="0">
                    <a:pos x="4" y="1"/>
                  </a:cxn>
                  <a:cxn ang="0">
                    <a:pos x="11" y="4"/>
                  </a:cxn>
                  <a:cxn ang="0">
                    <a:pos x="9" y="11"/>
                  </a:cxn>
                  <a:cxn ang="0">
                    <a:pos x="11" y="12"/>
                  </a:cxn>
                  <a:cxn ang="0">
                    <a:pos x="9" y="15"/>
                  </a:cxn>
                  <a:cxn ang="0">
                    <a:pos x="13" y="17"/>
                  </a:cxn>
                  <a:cxn ang="0">
                    <a:pos x="13" y="17"/>
                  </a:cxn>
                  <a:cxn ang="0">
                    <a:pos x="11" y="21"/>
                  </a:cxn>
                  <a:cxn ang="0">
                    <a:pos x="15" y="22"/>
                  </a:cxn>
                  <a:cxn ang="0">
                    <a:pos x="15" y="22"/>
                  </a:cxn>
                  <a:cxn ang="0">
                    <a:pos x="13" y="26"/>
                  </a:cxn>
                  <a:cxn ang="0">
                    <a:pos x="15" y="29"/>
                  </a:cxn>
                  <a:cxn ang="0">
                    <a:pos x="15" y="30"/>
                  </a:cxn>
                  <a:cxn ang="0">
                    <a:pos x="12" y="31"/>
                  </a:cxn>
                  <a:cxn ang="0">
                    <a:pos x="14" y="35"/>
                  </a:cxn>
                  <a:cxn ang="0">
                    <a:pos x="14" y="35"/>
                  </a:cxn>
                  <a:cxn ang="0">
                    <a:pos x="10" y="37"/>
                  </a:cxn>
                  <a:cxn ang="0">
                    <a:pos x="12" y="40"/>
                  </a:cxn>
                  <a:cxn ang="0">
                    <a:pos x="12" y="40"/>
                  </a:cxn>
                  <a:cxn ang="0">
                    <a:pos x="12" y="44"/>
                  </a:cxn>
                  <a:cxn ang="0">
                    <a:pos x="16" y="45"/>
                  </a:cxn>
                  <a:cxn ang="0">
                    <a:pos x="16" y="45"/>
                  </a:cxn>
                  <a:cxn ang="0">
                    <a:pos x="15" y="48"/>
                  </a:cxn>
                  <a:cxn ang="0">
                    <a:pos x="19" y="49"/>
                  </a:cxn>
                  <a:cxn ang="0">
                    <a:pos x="19" y="49"/>
                  </a:cxn>
                  <a:cxn ang="0">
                    <a:pos x="19" y="53"/>
                  </a:cxn>
                </a:cxnLst>
                <a:rect l="0" t="0" r="r" b="b"/>
                <a:pathLst>
                  <a:path w="19" h="53">
                    <a:moveTo>
                      <a:pt x="11" y="4"/>
                    </a:moveTo>
                    <a:cubicBezTo>
                      <a:pt x="11" y="6"/>
                      <a:pt x="10" y="9"/>
                      <a:pt x="7" y="10"/>
                    </a:cubicBezTo>
                    <a:cubicBezTo>
                      <a:pt x="5" y="11"/>
                      <a:pt x="2" y="10"/>
                      <a:pt x="1" y="7"/>
                    </a:cubicBezTo>
                    <a:cubicBezTo>
                      <a:pt x="0" y="5"/>
                      <a:pt x="1" y="2"/>
                      <a:pt x="4" y="1"/>
                    </a:cubicBezTo>
                    <a:cubicBezTo>
                      <a:pt x="7" y="0"/>
                      <a:pt x="10" y="1"/>
                      <a:pt x="11" y="4"/>
                    </a:cubicBezTo>
                    <a:moveTo>
                      <a:pt x="9" y="11"/>
                    </a:moveTo>
                    <a:lnTo>
                      <a:pt x="11" y="12"/>
                    </a:lnTo>
                    <a:lnTo>
                      <a:pt x="9" y="15"/>
                    </a:lnTo>
                    <a:lnTo>
                      <a:pt x="13" y="17"/>
                    </a:lnTo>
                    <a:moveTo>
                      <a:pt x="13" y="17"/>
                    </a:moveTo>
                    <a:lnTo>
                      <a:pt x="11" y="21"/>
                    </a:lnTo>
                    <a:lnTo>
                      <a:pt x="15" y="22"/>
                    </a:lnTo>
                    <a:moveTo>
                      <a:pt x="15" y="22"/>
                    </a:moveTo>
                    <a:lnTo>
                      <a:pt x="13" y="26"/>
                    </a:lnTo>
                    <a:lnTo>
                      <a:pt x="15" y="29"/>
                    </a:lnTo>
                    <a:moveTo>
                      <a:pt x="15" y="30"/>
                    </a:moveTo>
                    <a:lnTo>
                      <a:pt x="12" y="31"/>
                    </a:lnTo>
                    <a:lnTo>
                      <a:pt x="14" y="35"/>
                    </a:lnTo>
                    <a:moveTo>
                      <a:pt x="14" y="35"/>
                    </a:moveTo>
                    <a:lnTo>
                      <a:pt x="10" y="37"/>
                    </a:lnTo>
                    <a:lnTo>
                      <a:pt x="12" y="40"/>
                    </a:lnTo>
                    <a:moveTo>
                      <a:pt x="12" y="40"/>
                    </a:moveTo>
                    <a:lnTo>
                      <a:pt x="12" y="44"/>
                    </a:lnTo>
                    <a:lnTo>
                      <a:pt x="16" y="45"/>
                    </a:lnTo>
                    <a:moveTo>
                      <a:pt x="16" y="45"/>
                    </a:moveTo>
                    <a:lnTo>
                      <a:pt x="15" y="48"/>
                    </a:lnTo>
                    <a:lnTo>
                      <a:pt x="19" y="49"/>
                    </a:lnTo>
                    <a:moveTo>
                      <a:pt x="19" y="49"/>
                    </a:moveTo>
                    <a:lnTo>
                      <a:pt x="19" y="53"/>
                    </a:lnTo>
                  </a:path>
                </a:pathLst>
              </a:custGeom>
              <a:solidFill>
                <a:srgbClr val="FFFFFF"/>
              </a:solidFill>
              <a:ln w="12700" cmpd="sng">
                <a:solidFill>
                  <a:srgbClr val="25221E"/>
                </a:solidFill>
                <a:prstDash val="solid"/>
                <a:round/>
                <a:headEnd/>
                <a:tailEnd/>
              </a:ln>
            </p:spPr>
            <p:txBody>
              <a:bodyPr/>
              <a:lstStyle/>
              <a:p>
                <a:endParaRPr lang="pl-PL"/>
              </a:p>
            </p:txBody>
          </p:sp>
          <p:sp>
            <p:nvSpPr>
              <p:cNvPr id="76327" name="Freeform 1575"/>
              <p:cNvSpPr>
                <a:spLocks noEditPoints="1"/>
              </p:cNvSpPr>
              <p:nvPr/>
            </p:nvSpPr>
            <p:spPr bwMode="auto">
              <a:xfrm rot="2624096">
                <a:off x="2137" y="2417"/>
                <a:ext cx="234" cy="181"/>
              </a:xfrm>
              <a:custGeom>
                <a:avLst/>
                <a:gdLst/>
                <a:ahLst/>
                <a:cxnLst>
                  <a:cxn ang="0">
                    <a:pos x="26" y="24"/>
                  </a:cxn>
                  <a:cxn ang="0">
                    <a:pos x="21" y="19"/>
                  </a:cxn>
                  <a:cxn ang="0">
                    <a:pos x="26" y="14"/>
                  </a:cxn>
                  <a:cxn ang="0">
                    <a:pos x="31" y="19"/>
                  </a:cxn>
                  <a:cxn ang="0">
                    <a:pos x="26" y="24"/>
                  </a:cxn>
                  <a:cxn ang="0">
                    <a:pos x="21" y="18"/>
                  </a:cxn>
                  <a:cxn ang="0">
                    <a:pos x="18" y="20"/>
                  </a:cxn>
                  <a:cxn ang="0">
                    <a:pos x="15" y="17"/>
                  </a:cxn>
                  <a:cxn ang="0">
                    <a:pos x="13" y="20"/>
                  </a:cxn>
                  <a:cxn ang="0">
                    <a:pos x="13" y="20"/>
                  </a:cxn>
                  <a:cxn ang="0">
                    <a:pos x="10" y="17"/>
                  </a:cxn>
                  <a:cxn ang="0">
                    <a:pos x="10" y="13"/>
                  </a:cxn>
                  <a:cxn ang="0">
                    <a:pos x="10" y="13"/>
                  </a:cxn>
                  <a:cxn ang="0">
                    <a:pos x="14" y="13"/>
                  </a:cxn>
                  <a:cxn ang="0">
                    <a:pos x="14" y="9"/>
                  </a:cxn>
                  <a:cxn ang="0">
                    <a:pos x="14" y="9"/>
                  </a:cxn>
                  <a:cxn ang="0">
                    <a:pos x="18" y="9"/>
                  </a:cxn>
                  <a:cxn ang="0">
                    <a:pos x="19" y="6"/>
                  </a:cxn>
                  <a:cxn ang="0">
                    <a:pos x="19" y="6"/>
                  </a:cxn>
                  <a:cxn ang="0">
                    <a:pos x="17" y="3"/>
                  </a:cxn>
                  <a:cxn ang="0">
                    <a:pos x="14" y="5"/>
                  </a:cxn>
                  <a:cxn ang="0">
                    <a:pos x="13" y="5"/>
                  </a:cxn>
                  <a:cxn ang="0">
                    <a:pos x="11" y="2"/>
                  </a:cxn>
                  <a:cxn ang="0">
                    <a:pos x="8" y="4"/>
                  </a:cxn>
                  <a:cxn ang="0">
                    <a:pos x="8" y="4"/>
                  </a:cxn>
                  <a:cxn ang="0">
                    <a:pos x="6" y="1"/>
                  </a:cxn>
                  <a:cxn ang="0">
                    <a:pos x="2" y="3"/>
                  </a:cxn>
                  <a:cxn ang="0">
                    <a:pos x="2" y="3"/>
                  </a:cxn>
                  <a:cxn ang="0">
                    <a:pos x="0" y="0"/>
                  </a:cxn>
                </a:cxnLst>
                <a:rect l="0" t="0" r="r" b="b"/>
                <a:pathLst>
                  <a:path w="31" h="24">
                    <a:moveTo>
                      <a:pt x="26" y="24"/>
                    </a:moveTo>
                    <a:cubicBezTo>
                      <a:pt x="23" y="24"/>
                      <a:pt x="21" y="22"/>
                      <a:pt x="21" y="19"/>
                    </a:cubicBezTo>
                    <a:cubicBezTo>
                      <a:pt x="21" y="16"/>
                      <a:pt x="23" y="14"/>
                      <a:pt x="26" y="14"/>
                    </a:cubicBezTo>
                    <a:cubicBezTo>
                      <a:pt x="29" y="14"/>
                      <a:pt x="31" y="16"/>
                      <a:pt x="31" y="19"/>
                    </a:cubicBezTo>
                    <a:cubicBezTo>
                      <a:pt x="31" y="22"/>
                      <a:pt x="29" y="24"/>
                      <a:pt x="26" y="24"/>
                    </a:cubicBezTo>
                    <a:moveTo>
                      <a:pt x="21" y="18"/>
                    </a:moveTo>
                    <a:lnTo>
                      <a:pt x="18" y="20"/>
                    </a:lnTo>
                    <a:lnTo>
                      <a:pt x="15" y="17"/>
                    </a:lnTo>
                    <a:lnTo>
                      <a:pt x="13" y="20"/>
                    </a:lnTo>
                    <a:moveTo>
                      <a:pt x="13" y="20"/>
                    </a:moveTo>
                    <a:lnTo>
                      <a:pt x="10" y="17"/>
                    </a:lnTo>
                    <a:lnTo>
                      <a:pt x="10" y="13"/>
                    </a:lnTo>
                    <a:moveTo>
                      <a:pt x="10" y="13"/>
                    </a:moveTo>
                    <a:lnTo>
                      <a:pt x="14" y="13"/>
                    </a:lnTo>
                    <a:lnTo>
                      <a:pt x="14" y="9"/>
                    </a:lnTo>
                    <a:moveTo>
                      <a:pt x="14" y="9"/>
                    </a:moveTo>
                    <a:lnTo>
                      <a:pt x="18" y="9"/>
                    </a:lnTo>
                    <a:lnTo>
                      <a:pt x="19" y="6"/>
                    </a:lnTo>
                    <a:moveTo>
                      <a:pt x="19" y="6"/>
                    </a:moveTo>
                    <a:lnTo>
                      <a:pt x="17" y="3"/>
                    </a:lnTo>
                    <a:lnTo>
                      <a:pt x="14" y="5"/>
                    </a:lnTo>
                    <a:moveTo>
                      <a:pt x="13" y="5"/>
                    </a:moveTo>
                    <a:lnTo>
                      <a:pt x="11" y="2"/>
                    </a:lnTo>
                    <a:lnTo>
                      <a:pt x="8" y="4"/>
                    </a:lnTo>
                    <a:moveTo>
                      <a:pt x="8" y="4"/>
                    </a:moveTo>
                    <a:lnTo>
                      <a:pt x="6" y="1"/>
                    </a:lnTo>
                    <a:lnTo>
                      <a:pt x="2" y="3"/>
                    </a:lnTo>
                    <a:moveTo>
                      <a:pt x="2" y="3"/>
                    </a:moveTo>
                    <a:lnTo>
                      <a:pt x="0" y="0"/>
                    </a:lnTo>
                  </a:path>
                </a:pathLst>
              </a:custGeom>
              <a:solidFill>
                <a:srgbClr val="FFFFFF"/>
              </a:solidFill>
              <a:ln w="12700" cmpd="sng">
                <a:solidFill>
                  <a:srgbClr val="25221E"/>
                </a:solidFill>
                <a:prstDash val="solid"/>
                <a:round/>
                <a:headEnd/>
                <a:tailEnd/>
              </a:ln>
            </p:spPr>
            <p:txBody>
              <a:bodyPr/>
              <a:lstStyle/>
              <a:p>
                <a:endParaRPr lang="pl-PL"/>
              </a:p>
            </p:txBody>
          </p:sp>
          <p:sp>
            <p:nvSpPr>
              <p:cNvPr id="76328" name="Freeform 1576"/>
              <p:cNvSpPr>
                <a:spLocks noEditPoints="1"/>
              </p:cNvSpPr>
              <p:nvPr/>
            </p:nvSpPr>
            <p:spPr bwMode="auto">
              <a:xfrm rot="2624096">
                <a:off x="2099" y="2363"/>
                <a:ext cx="392" cy="128"/>
              </a:xfrm>
              <a:custGeom>
                <a:avLst/>
                <a:gdLst/>
                <a:ahLst/>
                <a:cxnLst>
                  <a:cxn ang="0">
                    <a:pos x="42" y="15"/>
                  </a:cxn>
                  <a:cxn ang="0">
                    <a:pos x="43" y="7"/>
                  </a:cxn>
                  <a:cxn ang="0">
                    <a:pos x="50" y="8"/>
                  </a:cxn>
                  <a:cxn ang="0">
                    <a:pos x="49" y="16"/>
                  </a:cxn>
                  <a:cxn ang="0">
                    <a:pos x="42" y="15"/>
                  </a:cxn>
                  <a:cxn ang="0">
                    <a:pos x="43" y="7"/>
                  </a:cxn>
                  <a:cxn ang="0">
                    <a:pos x="39" y="10"/>
                  </a:cxn>
                  <a:cxn ang="0">
                    <a:pos x="40" y="6"/>
                  </a:cxn>
                  <a:cxn ang="0">
                    <a:pos x="36" y="6"/>
                  </a:cxn>
                  <a:cxn ang="0">
                    <a:pos x="36" y="6"/>
                  </a:cxn>
                  <a:cxn ang="0">
                    <a:pos x="33" y="4"/>
                  </a:cxn>
                  <a:cxn ang="0">
                    <a:pos x="31" y="7"/>
                  </a:cxn>
                  <a:cxn ang="0">
                    <a:pos x="31" y="7"/>
                  </a:cxn>
                  <a:cxn ang="0">
                    <a:pos x="27" y="5"/>
                  </a:cxn>
                  <a:cxn ang="0">
                    <a:pos x="25" y="8"/>
                  </a:cxn>
                  <a:cxn ang="0">
                    <a:pos x="25" y="8"/>
                  </a:cxn>
                  <a:cxn ang="0">
                    <a:pos x="22" y="6"/>
                  </a:cxn>
                  <a:cxn ang="0">
                    <a:pos x="18" y="8"/>
                  </a:cxn>
                  <a:cxn ang="0">
                    <a:pos x="18" y="8"/>
                  </a:cxn>
                  <a:cxn ang="0">
                    <a:pos x="16" y="5"/>
                  </a:cxn>
                  <a:cxn ang="0">
                    <a:pos x="13" y="7"/>
                  </a:cxn>
                  <a:cxn ang="0">
                    <a:pos x="13" y="7"/>
                  </a:cxn>
                  <a:cxn ang="0">
                    <a:pos x="11" y="3"/>
                  </a:cxn>
                  <a:cxn ang="0">
                    <a:pos x="8" y="5"/>
                  </a:cxn>
                  <a:cxn ang="0">
                    <a:pos x="7" y="5"/>
                  </a:cxn>
                  <a:cxn ang="0">
                    <a:pos x="6" y="1"/>
                  </a:cxn>
                  <a:cxn ang="0">
                    <a:pos x="2" y="3"/>
                  </a:cxn>
                  <a:cxn ang="0">
                    <a:pos x="2" y="3"/>
                  </a:cxn>
                  <a:cxn ang="0">
                    <a:pos x="0" y="0"/>
                  </a:cxn>
                </a:cxnLst>
                <a:rect l="0" t="0" r="r" b="b"/>
                <a:pathLst>
                  <a:path w="52" h="17">
                    <a:moveTo>
                      <a:pt x="42" y="15"/>
                    </a:moveTo>
                    <a:cubicBezTo>
                      <a:pt x="40" y="12"/>
                      <a:pt x="41" y="9"/>
                      <a:pt x="43" y="7"/>
                    </a:cubicBezTo>
                    <a:cubicBezTo>
                      <a:pt x="45" y="6"/>
                      <a:pt x="48" y="6"/>
                      <a:pt x="50" y="8"/>
                    </a:cubicBezTo>
                    <a:cubicBezTo>
                      <a:pt x="52" y="11"/>
                      <a:pt x="51" y="14"/>
                      <a:pt x="49" y="16"/>
                    </a:cubicBezTo>
                    <a:cubicBezTo>
                      <a:pt x="47" y="17"/>
                      <a:pt x="44" y="17"/>
                      <a:pt x="42" y="15"/>
                    </a:cubicBezTo>
                    <a:moveTo>
                      <a:pt x="43" y="7"/>
                    </a:moveTo>
                    <a:lnTo>
                      <a:pt x="39" y="10"/>
                    </a:lnTo>
                    <a:lnTo>
                      <a:pt x="40" y="6"/>
                    </a:lnTo>
                    <a:lnTo>
                      <a:pt x="36" y="6"/>
                    </a:lnTo>
                    <a:moveTo>
                      <a:pt x="36" y="6"/>
                    </a:moveTo>
                    <a:lnTo>
                      <a:pt x="33" y="4"/>
                    </a:lnTo>
                    <a:lnTo>
                      <a:pt x="31" y="7"/>
                    </a:lnTo>
                    <a:moveTo>
                      <a:pt x="31" y="7"/>
                    </a:moveTo>
                    <a:lnTo>
                      <a:pt x="27" y="5"/>
                    </a:lnTo>
                    <a:lnTo>
                      <a:pt x="25" y="8"/>
                    </a:lnTo>
                    <a:moveTo>
                      <a:pt x="25" y="8"/>
                    </a:moveTo>
                    <a:lnTo>
                      <a:pt x="22" y="6"/>
                    </a:lnTo>
                    <a:lnTo>
                      <a:pt x="18" y="8"/>
                    </a:lnTo>
                    <a:moveTo>
                      <a:pt x="18" y="8"/>
                    </a:moveTo>
                    <a:lnTo>
                      <a:pt x="16" y="5"/>
                    </a:lnTo>
                    <a:lnTo>
                      <a:pt x="13" y="7"/>
                    </a:lnTo>
                    <a:moveTo>
                      <a:pt x="13" y="7"/>
                    </a:moveTo>
                    <a:lnTo>
                      <a:pt x="11" y="3"/>
                    </a:lnTo>
                    <a:lnTo>
                      <a:pt x="8" y="5"/>
                    </a:lnTo>
                    <a:moveTo>
                      <a:pt x="7" y="5"/>
                    </a:moveTo>
                    <a:lnTo>
                      <a:pt x="6" y="1"/>
                    </a:lnTo>
                    <a:lnTo>
                      <a:pt x="2" y="3"/>
                    </a:lnTo>
                    <a:moveTo>
                      <a:pt x="2" y="3"/>
                    </a:moveTo>
                    <a:lnTo>
                      <a:pt x="0" y="0"/>
                    </a:lnTo>
                  </a:path>
                </a:pathLst>
              </a:custGeom>
              <a:solidFill>
                <a:srgbClr val="FFFFFF"/>
              </a:solidFill>
              <a:ln w="12700" cmpd="sng">
                <a:solidFill>
                  <a:srgbClr val="25221E"/>
                </a:solidFill>
                <a:prstDash val="solid"/>
                <a:round/>
                <a:headEnd/>
                <a:tailEnd/>
              </a:ln>
            </p:spPr>
            <p:txBody>
              <a:bodyPr/>
              <a:lstStyle/>
              <a:p>
                <a:endParaRPr lang="pl-PL"/>
              </a:p>
            </p:txBody>
          </p:sp>
          <p:sp>
            <p:nvSpPr>
              <p:cNvPr id="76329" name="Freeform 1577"/>
              <p:cNvSpPr>
                <a:spLocks/>
              </p:cNvSpPr>
              <p:nvPr/>
            </p:nvSpPr>
            <p:spPr bwMode="auto">
              <a:xfrm rot="2624096">
                <a:off x="2580" y="2139"/>
                <a:ext cx="91" cy="82"/>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0" y="2"/>
                      <a:pt x="12" y="5"/>
                      <a:pt x="11" y="8"/>
                    </a:cubicBezTo>
                  </a:path>
                </a:pathLst>
              </a:custGeom>
              <a:noFill/>
              <a:ln w="12700" cmpd="sng">
                <a:solidFill>
                  <a:srgbClr val="25221E"/>
                </a:solidFill>
                <a:prstDash val="solid"/>
                <a:round/>
                <a:headEnd/>
                <a:tailEnd/>
              </a:ln>
            </p:spPr>
            <p:txBody>
              <a:bodyPr/>
              <a:lstStyle/>
              <a:p>
                <a:endParaRPr lang="pl-PL"/>
              </a:p>
            </p:txBody>
          </p:sp>
          <p:sp>
            <p:nvSpPr>
              <p:cNvPr id="76330" name="Freeform 1578"/>
              <p:cNvSpPr>
                <a:spLocks/>
              </p:cNvSpPr>
              <p:nvPr/>
            </p:nvSpPr>
            <p:spPr bwMode="auto">
              <a:xfrm rot="2624096">
                <a:off x="2629" y="1963"/>
                <a:ext cx="82" cy="91"/>
              </a:xfrm>
              <a:custGeom>
                <a:avLst/>
                <a:gdLst/>
                <a:ahLst/>
                <a:cxnLst>
                  <a:cxn ang="0">
                    <a:pos x="10" y="8"/>
                  </a:cxn>
                  <a:cxn ang="0">
                    <a:pos x="3" y="10"/>
                  </a:cxn>
                  <a:cxn ang="0">
                    <a:pos x="1" y="4"/>
                  </a:cxn>
                  <a:cxn ang="0">
                    <a:pos x="8" y="1"/>
                  </a:cxn>
                  <a:cxn ang="0">
                    <a:pos x="10" y="8"/>
                  </a:cxn>
                </a:cxnLst>
                <a:rect l="0" t="0" r="r" b="b"/>
                <a:pathLst>
                  <a:path w="11" h="12">
                    <a:moveTo>
                      <a:pt x="10" y="8"/>
                    </a:moveTo>
                    <a:cubicBezTo>
                      <a:pt x="9" y="10"/>
                      <a:pt x="6" y="12"/>
                      <a:pt x="3" y="10"/>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331" name="Freeform 1579"/>
              <p:cNvSpPr>
                <a:spLocks/>
              </p:cNvSpPr>
              <p:nvPr/>
            </p:nvSpPr>
            <p:spPr bwMode="auto">
              <a:xfrm rot="2624096">
                <a:off x="2681" y="2142"/>
                <a:ext cx="90" cy="83"/>
              </a:xfrm>
              <a:custGeom>
                <a:avLst/>
                <a:gdLst/>
                <a:ahLst/>
                <a:cxnLst>
                  <a:cxn ang="0">
                    <a:pos x="10" y="8"/>
                  </a:cxn>
                  <a:cxn ang="0">
                    <a:pos x="4" y="10"/>
                  </a:cxn>
                  <a:cxn ang="0">
                    <a:pos x="1" y="4"/>
                  </a:cxn>
                  <a:cxn ang="0">
                    <a:pos x="8" y="1"/>
                  </a:cxn>
                  <a:cxn ang="0">
                    <a:pos x="10" y="8"/>
                  </a:cxn>
                </a:cxnLst>
                <a:rect l="0" t="0" r="r" b="b"/>
                <a:pathLst>
                  <a:path w="12" h="11">
                    <a:moveTo>
                      <a:pt x="10" y="8"/>
                    </a:moveTo>
                    <a:cubicBezTo>
                      <a:pt x="9" y="10"/>
                      <a:pt x="6" y="11"/>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76332" name="Freeform 1580"/>
              <p:cNvSpPr>
                <a:spLocks/>
              </p:cNvSpPr>
              <p:nvPr/>
            </p:nvSpPr>
            <p:spPr bwMode="auto">
              <a:xfrm rot="2624096">
                <a:off x="2707" y="2220"/>
                <a:ext cx="91" cy="91"/>
              </a:xfrm>
              <a:custGeom>
                <a:avLst/>
                <a:gdLst/>
                <a:ahLst/>
                <a:cxnLst>
                  <a:cxn ang="0">
                    <a:pos x="11" y="8"/>
                  </a:cxn>
                  <a:cxn ang="0">
                    <a:pos x="4" y="11"/>
                  </a:cxn>
                  <a:cxn ang="0">
                    <a:pos x="1" y="4"/>
                  </a:cxn>
                  <a:cxn ang="0">
                    <a:pos x="8" y="2"/>
                  </a:cxn>
                  <a:cxn ang="0">
                    <a:pos x="11" y="8"/>
                  </a:cxn>
                </a:cxnLst>
                <a:rect l="0" t="0" r="r" b="b"/>
                <a:pathLst>
                  <a:path w="12" h="12">
                    <a:moveTo>
                      <a:pt x="11" y="8"/>
                    </a:moveTo>
                    <a:cubicBezTo>
                      <a:pt x="9" y="11"/>
                      <a:pt x="6" y="12"/>
                      <a:pt x="4" y="11"/>
                    </a:cubicBezTo>
                    <a:cubicBezTo>
                      <a:pt x="1" y="10"/>
                      <a:pt x="0" y="7"/>
                      <a:pt x="1" y="4"/>
                    </a:cubicBezTo>
                    <a:cubicBezTo>
                      <a:pt x="2" y="2"/>
                      <a:pt x="5" y="0"/>
                      <a:pt x="8" y="2"/>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76333" name="Freeform 1581"/>
              <p:cNvSpPr>
                <a:spLocks/>
              </p:cNvSpPr>
              <p:nvPr/>
            </p:nvSpPr>
            <p:spPr bwMode="auto">
              <a:xfrm rot="2624096">
                <a:off x="2711" y="2380"/>
                <a:ext cx="91" cy="91"/>
              </a:xfrm>
              <a:custGeom>
                <a:avLst/>
                <a:gdLst/>
                <a:ahLst/>
                <a:cxnLst>
                  <a:cxn ang="0">
                    <a:pos x="11" y="8"/>
                  </a:cxn>
                  <a:cxn ang="0">
                    <a:pos x="4" y="11"/>
                  </a:cxn>
                  <a:cxn ang="0">
                    <a:pos x="1" y="4"/>
                  </a:cxn>
                  <a:cxn ang="0">
                    <a:pos x="8" y="2"/>
                  </a:cxn>
                  <a:cxn ang="0">
                    <a:pos x="11" y="8"/>
                  </a:cxn>
                </a:cxnLst>
                <a:rect l="0" t="0" r="r" b="b"/>
                <a:pathLst>
                  <a:path w="12" h="12">
                    <a:moveTo>
                      <a:pt x="11" y="8"/>
                    </a:moveTo>
                    <a:cubicBezTo>
                      <a:pt x="10" y="11"/>
                      <a:pt x="7" y="12"/>
                      <a:pt x="4" y="11"/>
                    </a:cubicBezTo>
                    <a:cubicBezTo>
                      <a:pt x="1" y="10"/>
                      <a:pt x="0" y="7"/>
                      <a:pt x="1" y="4"/>
                    </a:cubicBezTo>
                    <a:cubicBezTo>
                      <a:pt x="2" y="2"/>
                      <a:pt x="5"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76334" name="Freeform 1582"/>
              <p:cNvSpPr>
                <a:spLocks/>
              </p:cNvSpPr>
              <p:nvPr/>
            </p:nvSpPr>
            <p:spPr bwMode="auto">
              <a:xfrm rot="2624096">
                <a:off x="2761" y="2561"/>
                <a:ext cx="90" cy="83"/>
              </a:xfrm>
              <a:custGeom>
                <a:avLst/>
                <a:gdLst/>
                <a:ahLst/>
                <a:cxnLst>
                  <a:cxn ang="0">
                    <a:pos x="11" y="8"/>
                  </a:cxn>
                  <a:cxn ang="0">
                    <a:pos x="4" y="10"/>
                  </a:cxn>
                  <a:cxn ang="0">
                    <a:pos x="1" y="3"/>
                  </a:cxn>
                  <a:cxn ang="0">
                    <a:pos x="8" y="1"/>
                  </a:cxn>
                  <a:cxn ang="0">
                    <a:pos x="11" y="8"/>
                  </a:cxn>
                </a:cxnLst>
                <a:rect l="0" t="0" r="r" b="b"/>
                <a:pathLst>
                  <a:path w="12" h="11">
                    <a:moveTo>
                      <a:pt x="11" y="8"/>
                    </a:moveTo>
                    <a:cubicBezTo>
                      <a:pt x="10" y="10"/>
                      <a:pt x="7" y="11"/>
                      <a:pt x="4" y="10"/>
                    </a:cubicBezTo>
                    <a:cubicBezTo>
                      <a:pt x="1" y="9"/>
                      <a:pt x="0" y="6"/>
                      <a:pt x="1" y="3"/>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35" name="Freeform 1583"/>
              <p:cNvSpPr>
                <a:spLocks/>
              </p:cNvSpPr>
              <p:nvPr/>
            </p:nvSpPr>
            <p:spPr bwMode="auto">
              <a:xfrm rot="2624096">
                <a:off x="2671" y="1789"/>
                <a:ext cx="91" cy="90"/>
              </a:xfrm>
              <a:custGeom>
                <a:avLst/>
                <a:gdLst/>
                <a:ahLst/>
                <a:cxnLst>
                  <a:cxn ang="0">
                    <a:pos x="11" y="8"/>
                  </a:cxn>
                  <a:cxn ang="0">
                    <a:pos x="4" y="11"/>
                  </a:cxn>
                  <a:cxn ang="0">
                    <a:pos x="2" y="4"/>
                  </a:cxn>
                  <a:cxn ang="0">
                    <a:pos x="8" y="1"/>
                  </a:cxn>
                  <a:cxn ang="0">
                    <a:pos x="11" y="8"/>
                  </a:cxn>
                </a:cxnLst>
                <a:rect l="0" t="0" r="r" b="b"/>
                <a:pathLst>
                  <a:path w="12" h="12">
                    <a:moveTo>
                      <a:pt x="11" y="8"/>
                    </a:moveTo>
                    <a:cubicBezTo>
                      <a:pt x="10" y="10"/>
                      <a:pt x="7" y="12"/>
                      <a:pt x="4" y="11"/>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36" name="Freeform 1584"/>
              <p:cNvSpPr>
                <a:spLocks/>
              </p:cNvSpPr>
              <p:nvPr/>
            </p:nvSpPr>
            <p:spPr bwMode="auto">
              <a:xfrm rot="2624096">
                <a:off x="2769" y="1785"/>
                <a:ext cx="83" cy="90"/>
              </a:xfrm>
              <a:custGeom>
                <a:avLst/>
                <a:gdLst/>
                <a:ahLst/>
                <a:cxnLst>
                  <a:cxn ang="0">
                    <a:pos x="10" y="8"/>
                  </a:cxn>
                  <a:cxn ang="0">
                    <a:pos x="4" y="11"/>
                  </a:cxn>
                  <a:cxn ang="0">
                    <a:pos x="1" y="4"/>
                  </a:cxn>
                  <a:cxn ang="0">
                    <a:pos x="8" y="1"/>
                  </a:cxn>
                  <a:cxn ang="0">
                    <a:pos x="10" y="8"/>
                  </a:cxn>
                </a:cxnLst>
                <a:rect l="0" t="0" r="r" b="b"/>
                <a:pathLst>
                  <a:path w="11" h="12">
                    <a:moveTo>
                      <a:pt x="10" y="8"/>
                    </a:moveTo>
                    <a:cubicBezTo>
                      <a:pt x="9" y="11"/>
                      <a:pt x="6" y="12"/>
                      <a:pt x="4" y="11"/>
                    </a:cubicBezTo>
                    <a:cubicBezTo>
                      <a:pt x="1" y="10"/>
                      <a:pt x="0" y="7"/>
                      <a:pt x="1" y="4"/>
                    </a:cubicBezTo>
                    <a:cubicBezTo>
                      <a:pt x="2" y="2"/>
                      <a:pt x="5" y="0"/>
                      <a:pt x="8"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76337" name="Freeform 1585"/>
              <p:cNvSpPr>
                <a:spLocks/>
              </p:cNvSpPr>
              <p:nvPr/>
            </p:nvSpPr>
            <p:spPr bwMode="auto">
              <a:xfrm rot="2624096">
                <a:off x="2853" y="2559"/>
                <a:ext cx="91" cy="90"/>
              </a:xfrm>
              <a:custGeom>
                <a:avLst/>
                <a:gdLst/>
                <a:ahLst/>
                <a:cxnLst>
                  <a:cxn ang="0">
                    <a:pos x="10" y="8"/>
                  </a:cxn>
                  <a:cxn ang="0">
                    <a:pos x="4" y="11"/>
                  </a:cxn>
                  <a:cxn ang="0">
                    <a:pos x="1" y="4"/>
                  </a:cxn>
                  <a:cxn ang="0">
                    <a:pos x="8" y="1"/>
                  </a:cxn>
                  <a:cxn ang="0">
                    <a:pos x="10" y="8"/>
                  </a:cxn>
                </a:cxnLst>
                <a:rect l="0" t="0" r="r" b="b"/>
                <a:pathLst>
                  <a:path w="12" h="12">
                    <a:moveTo>
                      <a:pt x="10" y="8"/>
                    </a:moveTo>
                    <a:cubicBezTo>
                      <a:pt x="9" y="10"/>
                      <a:pt x="6" y="12"/>
                      <a:pt x="4" y="11"/>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76338" name="Freeform 1586"/>
              <p:cNvSpPr>
                <a:spLocks/>
              </p:cNvSpPr>
              <p:nvPr/>
            </p:nvSpPr>
            <p:spPr bwMode="auto">
              <a:xfrm rot="2624096">
                <a:off x="2947" y="2550"/>
                <a:ext cx="83" cy="83"/>
              </a:xfrm>
              <a:custGeom>
                <a:avLst/>
                <a:gdLst/>
                <a:ahLst/>
                <a:cxnLst>
                  <a:cxn ang="0">
                    <a:pos x="10" y="8"/>
                  </a:cxn>
                  <a:cxn ang="0">
                    <a:pos x="3" y="10"/>
                  </a:cxn>
                  <a:cxn ang="0">
                    <a:pos x="1" y="4"/>
                  </a:cxn>
                  <a:cxn ang="0">
                    <a:pos x="8" y="1"/>
                  </a:cxn>
                  <a:cxn ang="0">
                    <a:pos x="10" y="8"/>
                  </a:cxn>
                </a:cxnLst>
                <a:rect l="0" t="0" r="r" b="b"/>
                <a:pathLst>
                  <a:path w="11" h="11">
                    <a:moveTo>
                      <a:pt x="10" y="8"/>
                    </a:moveTo>
                    <a:cubicBezTo>
                      <a:pt x="9" y="10"/>
                      <a:pt x="6" y="11"/>
                      <a:pt x="3" y="10"/>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339" name="Freeform 1587"/>
              <p:cNvSpPr>
                <a:spLocks/>
              </p:cNvSpPr>
              <p:nvPr/>
            </p:nvSpPr>
            <p:spPr bwMode="auto">
              <a:xfrm rot="2624096">
                <a:off x="2854" y="1786"/>
                <a:ext cx="91" cy="83"/>
              </a:xfrm>
              <a:custGeom>
                <a:avLst/>
                <a:gdLst/>
                <a:ahLst/>
                <a:cxnLst>
                  <a:cxn ang="0">
                    <a:pos x="11" y="8"/>
                  </a:cxn>
                  <a:cxn ang="0">
                    <a:pos x="4" y="10"/>
                  </a:cxn>
                  <a:cxn ang="0">
                    <a:pos x="1" y="3"/>
                  </a:cxn>
                  <a:cxn ang="0">
                    <a:pos x="8" y="1"/>
                  </a:cxn>
                  <a:cxn ang="0">
                    <a:pos x="11" y="8"/>
                  </a:cxn>
                </a:cxnLst>
                <a:rect l="0" t="0" r="r" b="b"/>
                <a:pathLst>
                  <a:path w="12" h="11">
                    <a:moveTo>
                      <a:pt x="11" y="8"/>
                    </a:moveTo>
                    <a:cubicBezTo>
                      <a:pt x="10" y="10"/>
                      <a:pt x="7" y="11"/>
                      <a:pt x="4" y="10"/>
                    </a:cubicBezTo>
                    <a:cubicBezTo>
                      <a:pt x="2" y="9"/>
                      <a:pt x="0" y="6"/>
                      <a:pt x="1" y="3"/>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40" name="Freeform 1588"/>
              <p:cNvSpPr>
                <a:spLocks/>
              </p:cNvSpPr>
              <p:nvPr/>
            </p:nvSpPr>
            <p:spPr bwMode="auto">
              <a:xfrm rot="2624096">
                <a:off x="2668" y="1880"/>
                <a:ext cx="91" cy="90"/>
              </a:xfrm>
              <a:custGeom>
                <a:avLst/>
                <a:gdLst/>
                <a:ahLst/>
                <a:cxnLst>
                  <a:cxn ang="0">
                    <a:pos x="11" y="8"/>
                  </a:cxn>
                  <a:cxn ang="0">
                    <a:pos x="4" y="11"/>
                  </a:cxn>
                  <a:cxn ang="0">
                    <a:pos x="2" y="4"/>
                  </a:cxn>
                  <a:cxn ang="0">
                    <a:pos x="8" y="1"/>
                  </a:cxn>
                  <a:cxn ang="0">
                    <a:pos x="11" y="8"/>
                  </a:cxn>
                </a:cxnLst>
                <a:rect l="0" t="0" r="r" b="b"/>
                <a:pathLst>
                  <a:path w="12" h="12">
                    <a:moveTo>
                      <a:pt x="11" y="8"/>
                    </a:moveTo>
                    <a:cubicBezTo>
                      <a:pt x="10" y="11"/>
                      <a:pt x="7" y="12"/>
                      <a:pt x="4" y="11"/>
                    </a:cubicBezTo>
                    <a:cubicBezTo>
                      <a:pt x="2" y="10"/>
                      <a:pt x="0" y="7"/>
                      <a:pt x="2" y="4"/>
                    </a:cubicBezTo>
                    <a:cubicBezTo>
                      <a:pt x="3" y="1"/>
                      <a:pt x="6" y="0"/>
                      <a:pt x="8" y="1"/>
                    </a:cubicBezTo>
                    <a:cubicBezTo>
                      <a:pt x="11" y="2"/>
                      <a:pt x="12" y="6"/>
                      <a:pt x="11" y="8"/>
                    </a:cubicBezTo>
                  </a:path>
                </a:pathLst>
              </a:custGeom>
              <a:noFill/>
              <a:ln w="12700" cmpd="sng">
                <a:solidFill>
                  <a:srgbClr val="25221E"/>
                </a:solidFill>
                <a:prstDash val="solid"/>
                <a:round/>
                <a:headEnd/>
                <a:tailEnd/>
              </a:ln>
            </p:spPr>
            <p:txBody>
              <a:bodyPr/>
              <a:lstStyle/>
              <a:p>
                <a:endParaRPr lang="pl-PL"/>
              </a:p>
            </p:txBody>
          </p:sp>
          <p:sp>
            <p:nvSpPr>
              <p:cNvPr id="76341" name="Freeform 1589"/>
              <p:cNvSpPr>
                <a:spLocks/>
              </p:cNvSpPr>
              <p:nvPr/>
            </p:nvSpPr>
            <p:spPr bwMode="auto">
              <a:xfrm rot="2624096">
                <a:off x="2803" y="2468"/>
                <a:ext cx="91" cy="91"/>
              </a:xfrm>
              <a:custGeom>
                <a:avLst/>
                <a:gdLst/>
                <a:ahLst/>
                <a:cxnLst>
                  <a:cxn ang="0">
                    <a:pos x="11" y="8"/>
                  </a:cxn>
                  <a:cxn ang="0">
                    <a:pos x="4" y="11"/>
                  </a:cxn>
                  <a:cxn ang="0">
                    <a:pos x="2" y="4"/>
                  </a:cxn>
                  <a:cxn ang="0">
                    <a:pos x="8" y="2"/>
                  </a:cxn>
                  <a:cxn ang="0">
                    <a:pos x="11" y="8"/>
                  </a:cxn>
                </a:cxnLst>
                <a:rect l="0" t="0" r="r" b="b"/>
                <a:pathLst>
                  <a:path w="12" h="12">
                    <a:moveTo>
                      <a:pt x="11" y="8"/>
                    </a:moveTo>
                    <a:cubicBezTo>
                      <a:pt x="10" y="11"/>
                      <a:pt x="7" y="12"/>
                      <a:pt x="4" y="11"/>
                    </a:cubicBezTo>
                    <a:cubicBezTo>
                      <a:pt x="2" y="10"/>
                      <a:pt x="0" y="7"/>
                      <a:pt x="2" y="4"/>
                    </a:cubicBezTo>
                    <a:cubicBezTo>
                      <a:pt x="3" y="2"/>
                      <a:pt x="6"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76342" name="Freeform 1590"/>
              <p:cNvSpPr>
                <a:spLocks/>
              </p:cNvSpPr>
              <p:nvPr/>
            </p:nvSpPr>
            <p:spPr bwMode="auto">
              <a:xfrm rot="2624096">
                <a:off x="2666" y="2045"/>
                <a:ext cx="91" cy="91"/>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2"/>
                      <a:pt x="5" y="0"/>
                      <a:pt x="8" y="1"/>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76343" name="Freeform 1591"/>
              <p:cNvSpPr>
                <a:spLocks/>
              </p:cNvSpPr>
              <p:nvPr/>
            </p:nvSpPr>
            <p:spPr bwMode="auto">
              <a:xfrm rot="2624096">
                <a:off x="2764" y="1878"/>
                <a:ext cx="91" cy="90"/>
              </a:xfrm>
              <a:custGeom>
                <a:avLst/>
                <a:gdLst/>
                <a:ahLst/>
                <a:cxnLst>
                  <a:cxn ang="0">
                    <a:pos x="11" y="8"/>
                  </a:cxn>
                  <a:cxn ang="0">
                    <a:pos x="4" y="11"/>
                  </a:cxn>
                  <a:cxn ang="0">
                    <a:pos x="1" y="4"/>
                  </a:cxn>
                  <a:cxn ang="0">
                    <a:pos x="8" y="1"/>
                  </a:cxn>
                  <a:cxn ang="0">
                    <a:pos x="11" y="8"/>
                  </a:cxn>
                </a:cxnLst>
                <a:rect l="0" t="0" r="r" b="b"/>
                <a:pathLst>
                  <a:path w="12" h="12">
                    <a:moveTo>
                      <a:pt x="11" y="8"/>
                    </a:moveTo>
                    <a:cubicBezTo>
                      <a:pt x="9" y="10"/>
                      <a:pt x="6" y="12"/>
                      <a:pt x="4" y="11"/>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44" name="Freeform 1592"/>
              <p:cNvSpPr>
                <a:spLocks/>
              </p:cNvSpPr>
              <p:nvPr/>
            </p:nvSpPr>
            <p:spPr bwMode="auto">
              <a:xfrm rot="2624096">
                <a:off x="2729" y="1956"/>
                <a:ext cx="83" cy="90"/>
              </a:xfrm>
              <a:custGeom>
                <a:avLst/>
                <a:gdLst/>
                <a:ahLst/>
                <a:cxnLst>
                  <a:cxn ang="0">
                    <a:pos x="10" y="8"/>
                  </a:cxn>
                  <a:cxn ang="0">
                    <a:pos x="3" y="11"/>
                  </a:cxn>
                  <a:cxn ang="0">
                    <a:pos x="1" y="4"/>
                  </a:cxn>
                  <a:cxn ang="0">
                    <a:pos x="8" y="1"/>
                  </a:cxn>
                  <a:cxn ang="0">
                    <a:pos x="10" y="8"/>
                  </a:cxn>
                </a:cxnLst>
                <a:rect l="0" t="0" r="r" b="b"/>
                <a:pathLst>
                  <a:path w="11" h="12">
                    <a:moveTo>
                      <a:pt x="10" y="8"/>
                    </a:moveTo>
                    <a:cubicBezTo>
                      <a:pt x="9" y="11"/>
                      <a:pt x="6" y="12"/>
                      <a:pt x="3" y="11"/>
                    </a:cubicBezTo>
                    <a:cubicBezTo>
                      <a:pt x="1" y="10"/>
                      <a:pt x="0" y="7"/>
                      <a:pt x="1" y="4"/>
                    </a:cubicBezTo>
                    <a:cubicBezTo>
                      <a:pt x="2" y="2"/>
                      <a:pt x="5" y="0"/>
                      <a:pt x="8"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76345" name="Freeform 1593"/>
              <p:cNvSpPr>
                <a:spLocks/>
              </p:cNvSpPr>
              <p:nvPr/>
            </p:nvSpPr>
            <p:spPr bwMode="auto">
              <a:xfrm rot="2624096">
                <a:off x="2860" y="1876"/>
                <a:ext cx="91" cy="90"/>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2"/>
                      <a:pt x="5" y="0"/>
                      <a:pt x="8" y="1"/>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76346" name="Freeform 1594"/>
              <p:cNvSpPr>
                <a:spLocks/>
              </p:cNvSpPr>
              <p:nvPr/>
            </p:nvSpPr>
            <p:spPr bwMode="auto">
              <a:xfrm rot="2624096">
                <a:off x="2894" y="2461"/>
                <a:ext cx="90" cy="90"/>
              </a:xfrm>
              <a:custGeom>
                <a:avLst/>
                <a:gdLst/>
                <a:ahLst/>
                <a:cxnLst>
                  <a:cxn ang="0">
                    <a:pos x="11" y="8"/>
                  </a:cxn>
                  <a:cxn ang="0">
                    <a:pos x="4" y="11"/>
                  </a:cxn>
                  <a:cxn ang="0">
                    <a:pos x="2" y="4"/>
                  </a:cxn>
                  <a:cxn ang="0">
                    <a:pos x="8" y="2"/>
                  </a:cxn>
                  <a:cxn ang="0">
                    <a:pos x="11" y="8"/>
                  </a:cxn>
                </a:cxnLst>
                <a:rect l="0" t="0" r="r" b="b"/>
                <a:pathLst>
                  <a:path w="12" h="12">
                    <a:moveTo>
                      <a:pt x="11" y="8"/>
                    </a:moveTo>
                    <a:cubicBezTo>
                      <a:pt x="10" y="11"/>
                      <a:pt x="7" y="12"/>
                      <a:pt x="4" y="11"/>
                    </a:cubicBezTo>
                    <a:cubicBezTo>
                      <a:pt x="2" y="10"/>
                      <a:pt x="0" y="7"/>
                      <a:pt x="2" y="4"/>
                    </a:cubicBezTo>
                    <a:cubicBezTo>
                      <a:pt x="3" y="2"/>
                      <a:pt x="6"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76347" name="Freeform 1595"/>
              <p:cNvSpPr>
                <a:spLocks/>
              </p:cNvSpPr>
              <p:nvPr/>
            </p:nvSpPr>
            <p:spPr bwMode="auto">
              <a:xfrm rot="2624096">
                <a:off x="2804" y="2384"/>
                <a:ext cx="91"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48" name="Freeform 1596"/>
              <p:cNvSpPr>
                <a:spLocks/>
              </p:cNvSpPr>
              <p:nvPr/>
            </p:nvSpPr>
            <p:spPr bwMode="auto">
              <a:xfrm rot="2624096">
                <a:off x="2758" y="2299"/>
                <a:ext cx="90" cy="90"/>
              </a:xfrm>
              <a:custGeom>
                <a:avLst/>
                <a:gdLst/>
                <a:ahLst/>
                <a:cxnLst>
                  <a:cxn ang="0">
                    <a:pos x="11" y="8"/>
                  </a:cxn>
                  <a:cxn ang="0">
                    <a:pos x="4" y="11"/>
                  </a:cxn>
                  <a:cxn ang="0">
                    <a:pos x="2" y="4"/>
                  </a:cxn>
                  <a:cxn ang="0">
                    <a:pos x="8" y="1"/>
                  </a:cxn>
                  <a:cxn ang="0">
                    <a:pos x="11" y="8"/>
                  </a:cxn>
                </a:cxnLst>
                <a:rect l="0" t="0" r="r" b="b"/>
                <a:pathLst>
                  <a:path w="12" h="12">
                    <a:moveTo>
                      <a:pt x="11" y="8"/>
                    </a:moveTo>
                    <a:cubicBezTo>
                      <a:pt x="10" y="11"/>
                      <a:pt x="7" y="12"/>
                      <a:pt x="4" y="11"/>
                    </a:cubicBezTo>
                    <a:cubicBezTo>
                      <a:pt x="2" y="10"/>
                      <a:pt x="0" y="7"/>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49" name="Freeform 1597"/>
              <p:cNvSpPr>
                <a:spLocks/>
              </p:cNvSpPr>
              <p:nvPr/>
            </p:nvSpPr>
            <p:spPr bwMode="auto">
              <a:xfrm rot="2624096">
                <a:off x="2823" y="1960"/>
                <a:ext cx="83" cy="83"/>
              </a:xfrm>
              <a:custGeom>
                <a:avLst/>
                <a:gdLst/>
                <a:ahLst/>
                <a:cxnLst>
                  <a:cxn ang="0">
                    <a:pos x="10" y="8"/>
                  </a:cxn>
                  <a:cxn ang="0">
                    <a:pos x="3" y="10"/>
                  </a:cxn>
                  <a:cxn ang="0">
                    <a:pos x="1" y="3"/>
                  </a:cxn>
                  <a:cxn ang="0">
                    <a:pos x="7" y="1"/>
                  </a:cxn>
                  <a:cxn ang="0">
                    <a:pos x="10" y="8"/>
                  </a:cxn>
                </a:cxnLst>
                <a:rect l="0" t="0" r="r" b="b"/>
                <a:pathLst>
                  <a:path w="11" h="11">
                    <a:moveTo>
                      <a:pt x="10" y="8"/>
                    </a:moveTo>
                    <a:cubicBezTo>
                      <a:pt x="9" y="10"/>
                      <a:pt x="6" y="11"/>
                      <a:pt x="3" y="10"/>
                    </a:cubicBezTo>
                    <a:cubicBezTo>
                      <a:pt x="1" y="9"/>
                      <a:pt x="0" y="6"/>
                      <a:pt x="1" y="3"/>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350" name="Freeform 1598"/>
              <p:cNvSpPr>
                <a:spLocks/>
              </p:cNvSpPr>
              <p:nvPr/>
            </p:nvSpPr>
            <p:spPr bwMode="auto">
              <a:xfrm rot="2624096">
                <a:off x="2752" y="2043"/>
                <a:ext cx="90" cy="90"/>
              </a:xfrm>
              <a:custGeom>
                <a:avLst/>
                <a:gdLst/>
                <a:ahLst/>
                <a:cxnLst>
                  <a:cxn ang="0">
                    <a:pos x="11" y="8"/>
                  </a:cxn>
                  <a:cxn ang="0">
                    <a:pos x="4" y="11"/>
                  </a:cxn>
                  <a:cxn ang="0">
                    <a:pos x="1" y="4"/>
                  </a:cxn>
                  <a:cxn ang="0">
                    <a:pos x="8" y="1"/>
                  </a:cxn>
                  <a:cxn ang="0">
                    <a:pos x="11" y="8"/>
                  </a:cxn>
                </a:cxnLst>
                <a:rect l="0" t="0" r="r" b="b"/>
                <a:pathLst>
                  <a:path w="12" h="12">
                    <a:moveTo>
                      <a:pt x="11" y="8"/>
                    </a:moveTo>
                    <a:cubicBezTo>
                      <a:pt x="10" y="10"/>
                      <a:pt x="7" y="12"/>
                      <a:pt x="4" y="11"/>
                    </a:cubicBezTo>
                    <a:cubicBezTo>
                      <a:pt x="2" y="9"/>
                      <a:pt x="0" y="6"/>
                      <a:pt x="1"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51" name="Freeform 1599"/>
              <p:cNvSpPr>
                <a:spLocks/>
              </p:cNvSpPr>
              <p:nvPr/>
            </p:nvSpPr>
            <p:spPr bwMode="auto">
              <a:xfrm rot="2624096">
                <a:off x="2769" y="2134"/>
                <a:ext cx="91"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52" name="Freeform 1600"/>
              <p:cNvSpPr>
                <a:spLocks/>
              </p:cNvSpPr>
              <p:nvPr/>
            </p:nvSpPr>
            <p:spPr bwMode="auto">
              <a:xfrm rot="2624096">
                <a:off x="2849" y="2049"/>
                <a:ext cx="83" cy="90"/>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1"/>
                      <a:pt x="5" y="0"/>
                      <a:pt x="7" y="1"/>
                    </a:cubicBezTo>
                    <a:cubicBezTo>
                      <a:pt x="10" y="2"/>
                      <a:pt x="11" y="6"/>
                      <a:pt x="10" y="8"/>
                    </a:cubicBezTo>
                  </a:path>
                </a:pathLst>
              </a:custGeom>
              <a:noFill/>
              <a:ln w="12700" cmpd="sng">
                <a:solidFill>
                  <a:srgbClr val="25221E"/>
                </a:solidFill>
                <a:prstDash val="solid"/>
                <a:round/>
                <a:headEnd/>
                <a:tailEnd/>
              </a:ln>
            </p:spPr>
            <p:txBody>
              <a:bodyPr/>
              <a:lstStyle/>
              <a:p>
                <a:endParaRPr lang="pl-PL"/>
              </a:p>
            </p:txBody>
          </p:sp>
          <p:sp>
            <p:nvSpPr>
              <p:cNvPr id="76353" name="Freeform 1601"/>
              <p:cNvSpPr>
                <a:spLocks/>
              </p:cNvSpPr>
              <p:nvPr/>
            </p:nvSpPr>
            <p:spPr bwMode="auto">
              <a:xfrm rot="2624096">
                <a:off x="2882" y="2133"/>
                <a:ext cx="83" cy="91"/>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2"/>
                      <a:pt x="5" y="0"/>
                      <a:pt x="7"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76354" name="Freeform 1602"/>
              <p:cNvSpPr>
                <a:spLocks/>
              </p:cNvSpPr>
              <p:nvPr/>
            </p:nvSpPr>
            <p:spPr bwMode="auto">
              <a:xfrm rot="2624096">
                <a:off x="2856" y="2308"/>
                <a:ext cx="90"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0" y="2"/>
                      <a:pt x="12" y="5"/>
                      <a:pt x="11" y="8"/>
                    </a:cubicBezTo>
                  </a:path>
                </a:pathLst>
              </a:custGeom>
              <a:noFill/>
              <a:ln w="12700" cmpd="sng">
                <a:solidFill>
                  <a:srgbClr val="25221E"/>
                </a:solidFill>
                <a:prstDash val="solid"/>
                <a:round/>
                <a:headEnd/>
                <a:tailEnd/>
              </a:ln>
            </p:spPr>
            <p:txBody>
              <a:bodyPr/>
              <a:lstStyle/>
              <a:p>
                <a:endParaRPr lang="pl-PL"/>
              </a:p>
            </p:txBody>
          </p:sp>
          <p:sp>
            <p:nvSpPr>
              <p:cNvPr id="76355" name="Freeform 1603"/>
              <p:cNvSpPr>
                <a:spLocks/>
              </p:cNvSpPr>
              <p:nvPr/>
            </p:nvSpPr>
            <p:spPr bwMode="auto">
              <a:xfrm rot="2624096">
                <a:off x="2916" y="2376"/>
                <a:ext cx="91" cy="83"/>
              </a:xfrm>
              <a:custGeom>
                <a:avLst/>
                <a:gdLst/>
                <a:ahLst/>
                <a:cxnLst>
                  <a:cxn ang="0">
                    <a:pos x="10" y="8"/>
                  </a:cxn>
                  <a:cxn ang="0">
                    <a:pos x="4" y="10"/>
                  </a:cxn>
                  <a:cxn ang="0">
                    <a:pos x="1" y="3"/>
                  </a:cxn>
                  <a:cxn ang="0">
                    <a:pos x="8" y="1"/>
                  </a:cxn>
                  <a:cxn ang="0">
                    <a:pos x="10" y="8"/>
                  </a:cxn>
                </a:cxnLst>
                <a:rect l="0" t="0" r="r" b="b"/>
                <a:pathLst>
                  <a:path w="12" h="11">
                    <a:moveTo>
                      <a:pt x="10" y="8"/>
                    </a:moveTo>
                    <a:cubicBezTo>
                      <a:pt x="9" y="10"/>
                      <a:pt x="6" y="11"/>
                      <a:pt x="4" y="10"/>
                    </a:cubicBezTo>
                    <a:cubicBezTo>
                      <a:pt x="1" y="9"/>
                      <a:pt x="0" y="6"/>
                      <a:pt x="1" y="3"/>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76356" name="Freeform 1604"/>
              <p:cNvSpPr>
                <a:spLocks/>
              </p:cNvSpPr>
              <p:nvPr/>
            </p:nvSpPr>
            <p:spPr bwMode="auto">
              <a:xfrm rot="2624096">
                <a:off x="3034" y="2522"/>
                <a:ext cx="90" cy="90"/>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1"/>
                      <a:pt x="5" y="0"/>
                      <a:pt x="8" y="1"/>
                    </a:cubicBezTo>
                    <a:cubicBezTo>
                      <a:pt x="10" y="3"/>
                      <a:pt x="12" y="6"/>
                      <a:pt x="10" y="8"/>
                    </a:cubicBezTo>
                  </a:path>
                </a:pathLst>
              </a:custGeom>
              <a:noFill/>
              <a:ln w="12700" cmpd="sng">
                <a:solidFill>
                  <a:srgbClr val="25221E"/>
                </a:solidFill>
                <a:prstDash val="solid"/>
                <a:round/>
                <a:headEnd/>
                <a:tailEnd/>
              </a:ln>
            </p:spPr>
            <p:txBody>
              <a:bodyPr/>
              <a:lstStyle/>
              <a:p>
                <a:endParaRPr lang="pl-PL"/>
              </a:p>
            </p:txBody>
          </p:sp>
          <p:sp>
            <p:nvSpPr>
              <p:cNvPr id="76357" name="Freeform 1605"/>
              <p:cNvSpPr>
                <a:spLocks/>
              </p:cNvSpPr>
              <p:nvPr/>
            </p:nvSpPr>
            <p:spPr bwMode="auto">
              <a:xfrm rot="2624096">
                <a:off x="3112" y="2472"/>
                <a:ext cx="91" cy="91"/>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7" y="12"/>
                      <a:pt x="4" y="11"/>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58" name="Freeform 1606"/>
              <p:cNvSpPr>
                <a:spLocks/>
              </p:cNvSpPr>
              <p:nvPr/>
            </p:nvSpPr>
            <p:spPr bwMode="auto">
              <a:xfrm rot="2624096">
                <a:off x="3177" y="2408"/>
                <a:ext cx="91" cy="83"/>
              </a:xfrm>
              <a:custGeom>
                <a:avLst/>
                <a:gdLst/>
                <a:ahLst/>
                <a:cxnLst>
                  <a:cxn ang="0">
                    <a:pos x="11" y="7"/>
                  </a:cxn>
                  <a:cxn ang="0">
                    <a:pos x="4" y="10"/>
                  </a:cxn>
                  <a:cxn ang="0">
                    <a:pos x="2" y="3"/>
                  </a:cxn>
                  <a:cxn ang="0">
                    <a:pos x="8" y="1"/>
                  </a:cxn>
                  <a:cxn ang="0">
                    <a:pos x="11" y="7"/>
                  </a:cxn>
                </a:cxnLst>
                <a:rect l="0" t="0" r="r" b="b"/>
                <a:pathLst>
                  <a:path w="12" h="11">
                    <a:moveTo>
                      <a:pt x="11" y="7"/>
                    </a:moveTo>
                    <a:cubicBezTo>
                      <a:pt x="10" y="10"/>
                      <a:pt x="7" y="11"/>
                      <a:pt x="4" y="10"/>
                    </a:cubicBezTo>
                    <a:cubicBezTo>
                      <a:pt x="2" y="9"/>
                      <a:pt x="0" y="6"/>
                      <a:pt x="2" y="3"/>
                    </a:cubicBezTo>
                    <a:cubicBezTo>
                      <a:pt x="3" y="1"/>
                      <a:pt x="6" y="0"/>
                      <a:pt x="8" y="1"/>
                    </a:cubicBezTo>
                    <a:cubicBezTo>
                      <a:pt x="11" y="2"/>
                      <a:pt x="12" y="5"/>
                      <a:pt x="11" y="7"/>
                    </a:cubicBezTo>
                  </a:path>
                </a:pathLst>
              </a:custGeom>
              <a:noFill/>
              <a:ln w="12700" cmpd="sng">
                <a:solidFill>
                  <a:srgbClr val="25221E"/>
                </a:solidFill>
                <a:prstDash val="solid"/>
                <a:round/>
                <a:headEnd/>
                <a:tailEnd/>
              </a:ln>
            </p:spPr>
            <p:txBody>
              <a:bodyPr/>
              <a:lstStyle/>
              <a:p>
                <a:endParaRPr lang="pl-PL"/>
              </a:p>
            </p:txBody>
          </p:sp>
          <p:sp>
            <p:nvSpPr>
              <p:cNvPr id="76359" name="Freeform 1607"/>
              <p:cNvSpPr>
                <a:spLocks/>
              </p:cNvSpPr>
              <p:nvPr/>
            </p:nvSpPr>
            <p:spPr bwMode="auto">
              <a:xfrm rot="2624096">
                <a:off x="3238" y="2317"/>
                <a:ext cx="83" cy="91"/>
              </a:xfrm>
              <a:custGeom>
                <a:avLst/>
                <a:gdLst/>
                <a:ahLst/>
                <a:cxnLst>
                  <a:cxn ang="0">
                    <a:pos x="10" y="8"/>
                  </a:cxn>
                  <a:cxn ang="0">
                    <a:pos x="4" y="11"/>
                  </a:cxn>
                  <a:cxn ang="0">
                    <a:pos x="1" y="4"/>
                  </a:cxn>
                  <a:cxn ang="0">
                    <a:pos x="8" y="2"/>
                  </a:cxn>
                  <a:cxn ang="0">
                    <a:pos x="10" y="8"/>
                  </a:cxn>
                </a:cxnLst>
                <a:rect l="0" t="0" r="r" b="b"/>
                <a:pathLst>
                  <a:path w="11" h="12">
                    <a:moveTo>
                      <a:pt x="10" y="8"/>
                    </a:moveTo>
                    <a:cubicBezTo>
                      <a:pt x="9" y="11"/>
                      <a:pt x="6" y="12"/>
                      <a:pt x="4" y="11"/>
                    </a:cubicBezTo>
                    <a:cubicBezTo>
                      <a:pt x="1" y="10"/>
                      <a:pt x="0" y="7"/>
                      <a:pt x="1" y="4"/>
                    </a:cubicBezTo>
                    <a:cubicBezTo>
                      <a:pt x="2" y="2"/>
                      <a:pt x="5" y="0"/>
                      <a:pt x="8" y="2"/>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76360" name="Freeform 1608"/>
              <p:cNvSpPr>
                <a:spLocks/>
              </p:cNvSpPr>
              <p:nvPr/>
            </p:nvSpPr>
            <p:spPr bwMode="auto">
              <a:xfrm rot="2624096">
                <a:off x="3262" y="2229"/>
                <a:ext cx="91" cy="91"/>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2"/>
                      <a:pt x="5" y="0"/>
                      <a:pt x="8" y="1"/>
                    </a:cubicBezTo>
                    <a:cubicBezTo>
                      <a:pt x="10" y="3"/>
                      <a:pt x="12" y="6"/>
                      <a:pt x="10" y="8"/>
                    </a:cubicBezTo>
                  </a:path>
                </a:pathLst>
              </a:custGeom>
              <a:noFill/>
              <a:ln w="12700" cmpd="sng">
                <a:solidFill>
                  <a:srgbClr val="25221E"/>
                </a:solidFill>
                <a:prstDash val="solid"/>
                <a:round/>
                <a:headEnd/>
                <a:tailEnd/>
              </a:ln>
            </p:spPr>
            <p:txBody>
              <a:bodyPr/>
              <a:lstStyle/>
              <a:p>
                <a:endParaRPr lang="pl-PL"/>
              </a:p>
            </p:txBody>
          </p:sp>
          <p:sp>
            <p:nvSpPr>
              <p:cNvPr id="76361" name="Freeform 1609"/>
              <p:cNvSpPr>
                <a:spLocks/>
              </p:cNvSpPr>
              <p:nvPr/>
            </p:nvSpPr>
            <p:spPr bwMode="auto">
              <a:xfrm rot="2624096">
                <a:off x="2949" y="1793"/>
                <a:ext cx="90" cy="91"/>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1"/>
                      <a:pt x="5" y="0"/>
                      <a:pt x="8" y="1"/>
                    </a:cubicBezTo>
                    <a:cubicBezTo>
                      <a:pt x="10" y="2"/>
                      <a:pt x="12" y="6"/>
                      <a:pt x="10" y="8"/>
                    </a:cubicBezTo>
                  </a:path>
                </a:pathLst>
              </a:custGeom>
              <a:noFill/>
              <a:ln w="12700" cmpd="sng">
                <a:solidFill>
                  <a:srgbClr val="25221E"/>
                </a:solidFill>
                <a:prstDash val="solid"/>
                <a:round/>
                <a:headEnd/>
                <a:tailEnd/>
              </a:ln>
            </p:spPr>
            <p:txBody>
              <a:bodyPr/>
              <a:lstStyle/>
              <a:p>
                <a:endParaRPr lang="pl-PL"/>
              </a:p>
            </p:txBody>
          </p:sp>
          <p:sp>
            <p:nvSpPr>
              <p:cNvPr id="76362" name="Freeform 1610"/>
              <p:cNvSpPr>
                <a:spLocks/>
              </p:cNvSpPr>
              <p:nvPr/>
            </p:nvSpPr>
            <p:spPr bwMode="auto">
              <a:xfrm rot="2624096">
                <a:off x="3040" y="1818"/>
                <a:ext cx="90" cy="91"/>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7" y="12"/>
                      <a:pt x="4" y="11"/>
                    </a:cubicBezTo>
                    <a:cubicBezTo>
                      <a:pt x="1" y="10"/>
                      <a:pt x="0" y="7"/>
                      <a:pt x="1" y="4"/>
                    </a:cubicBezTo>
                    <a:cubicBezTo>
                      <a:pt x="2" y="1"/>
                      <a:pt x="5" y="0"/>
                      <a:pt x="8" y="1"/>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76363" name="Freeform 1611"/>
              <p:cNvSpPr>
                <a:spLocks/>
              </p:cNvSpPr>
              <p:nvPr/>
            </p:nvSpPr>
            <p:spPr bwMode="auto">
              <a:xfrm rot="2624096">
                <a:off x="3129" y="1881"/>
                <a:ext cx="90" cy="83"/>
              </a:xfrm>
              <a:custGeom>
                <a:avLst/>
                <a:gdLst/>
                <a:ahLst/>
                <a:cxnLst>
                  <a:cxn ang="0">
                    <a:pos x="11" y="7"/>
                  </a:cxn>
                  <a:cxn ang="0">
                    <a:pos x="4" y="10"/>
                  </a:cxn>
                  <a:cxn ang="0">
                    <a:pos x="1" y="3"/>
                  </a:cxn>
                  <a:cxn ang="0">
                    <a:pos x="8" y="1"/>
                  </a:cxn>
                  <a:cxn ang="0">
                    <a:pos x="11" y="7"/>
                  </a:cxn>
                </a:cxnLst>
                <a:rect l="0" t="0" r="r" b="b"/>
                <a:pathLst>
                  <a:path w="12" h="11">
                    <a:moveTo>
                      <a:pt x="11" y="7"/>
                    </a:moveTo>
                    <a:cubicBezTo>
                      <a:pt x="10" y="10"/>
                      <a:pt x="7" y="11"/>
                      <a:pt x="4" y="10"/>
                    </a:cubicBezTo>
                    <a:cubicBezTo>
                      <a:pt x="1" y="9"/>
                      <a:pt x="0" y="6"/>
                      <a:pt x="1" y="3"/>
                    </a:cubicBezTo>
                    <a:cubicBezTo>
                      <a:pt x="2" y="1"/>
                      <a:pt x="5" y="0"/>
                      <a:pt x="8" y="1"/>
                    </a:cubicBezTo>
                    <a:cubicBezTo>
                      <a:pt x="11" y="2"/>
                      <a:pt x="12" y="5"/>
                      <a:pt x="11" y="7"/>
                    </a:cubicBezTo>
                  </a:path>
                </a:pathLst>
              </a:custGeom>
              <a:noFill/>
              <a:ln w="12700" cmpd="sng">
                <a:solidFill>
                  <a:srgbClr val="25221E"/>
                </a:solidFill>
                <a:prstDash val="solid"/>
                <a:round/>
                <a:headEnd/>
                <a:tailEnd/>
              </a:ln>
            </p:spPr>
            <p:txBody>
              <a:bodyPr/>
              <a:lstStyle/>
              <a:p>
                <a:endParaRPr lang="pl-PL"/>
              </a:p>
            </p:txBody>
          </p:sp>
          <p:sp>
            <p:nvSpPr>
              <p:cNvPr id="76364" name="Freeform 1612"/>
              <p:cNvSpPr>
                <a:spLocks/>
              </p:cNvSpPr>
              <p:nvPr/>
            </p:nvSpPr>
            <p:spPr bwMode="auto">
              <a:xfrm rot="2624096">
                <a:off x="3195" y="1955"/>
                <a:ext cx="90" cy="82"/>
              </a:xfrm>
              <a:custGeom>
                <a:avLst/>
                <a:gdLst/>
                <a:ahLst/>
                <a:cxnLst>
                  <a:cxn ang="0">
                    <a:pos x="11" y="8"/>
                  </a:cxn>
                  <a:cxn ang="0">
                    <a:pos x="4" y="10"/>
                  </a:cxn>
                  <a:cxn ang="0">
                    <a:pos x="1" y="4"/>
                  </a:cxn>
                  <a:cxn ang="0">
                    <a:pos x="8" y="1"/>
                  </a:cxn>
                  <a:cxn ang="0">
                    <a:pos x="11" y="8"/>
                  </a:cxn>
                </a:cxnLst>
                <a:rect l="0" t="0" r="r" b="b"/>
                <a:pathLst>
                  <a:path w="12" h="11">
                    <a:moveTo>
                      <a:pt x="11" y="8"/>
                    </a:moveTo>
                    <a:cubicBezTo>
                      <a:pt x="10" y="10"/>
                      <a:pt x="7" y="11"/>
                      <a:pt x="4" y="10"/>
                    </a:cubicBezTo>
                    <a:cubicBezTo>
                      <a:pt x="1" y="9"/>
                      <a:pt x="0" y="6"/>
                      <a:pt x="1"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65" name="Freeform 1613"/>
              <p:cNvSpPr>
                <a:spLocks/>
              </p:cNvSpPr>
              <p:nvPr/>
            </p:nvSpPr>
            <p:spPr bwMode="auto">
              <a:xfrm rot="2624096">
                <a:off x="3243" y="2041"/>
                <a:ext cx="83" cy="90"/>
              </a:xfrm>
              <a:custGeom>
                <a:avLst/>
                <a:gdLst/>
                <a:ahLst/>
                <a:cxnLst>
                  <a:cxn ang="0">
                    <a:pos x="10" y="8"/>
                  </a:cxn>
                  <a:cxn ang="0">
                    <a:pos x="4" y="11"/>
                  </a:cxn>
                  <a:cxn ang="0">
                    <a:pos x="1" y="4"/>
                  </a:cxn>
                  <a:cxn ang="0">
                    <a:pos x="8" y="1"/>
                  </a:cxn>
                  <a:cxn ang="0">
                    <a:pos x="10" y="8"/>
                  </a:cxn>
                </a:cxnLst>
                <a:rect l="0" t="0" r="r" b="b"/>
                <a:pathLst>
                  <a:path w="11" h="12">
                    <a:moveTo>
                      <a:pt x="10" y="8"/>
                    </a:moveTo>
                    <a:cubicBezTo>
                      <a:pt x="9" y="10"/>
                      <a:pt x="6" y="12"/>
                      <a:pt x="4" y="11"/>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366" name="Freeform 1614"/>
              <p:cNvSpPr>
                <a:spLocks/>
              </p:cNvSpPr>
              <p:nvPr/>
            </p:nvSpPr>
            <p:spPr bwMode="auto">
              <a:xfrm rot="2624096">
                <a:off x="3267" y="2135"/>
                <a:ext cx="83" cy="91"/>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6"/>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367" name="Freeform 1615"/>
              <p:cNvSpPr>
                <a:spLocks/>
              </p:cNvSpPr>
              <p:nvPr/>
            </p:nvSpPr>
            <p:spPr bwMode="auto">
              <a:xfrm rot="2624096">
                <a:off x="2945" y="1884"/>
                <a:ext cx="90" cy="91"/>
              </a:xfrm>
              <a:custGeom>
                <a:avLst/>
                <a:gdLst/>
                <a:ahLst/>
                <a:cxnLst>
                  <a:cxn ang="0">
                    <a:pos x="10" y="8"/>
                  </a:cxn>
                  <a:cxn ang="0">
                    <a:pos x="4" y="10"/>
                  </a:cxn>
                  <a:cxn ang="0">
                    <a:pos x="1" y="4"/>
                  </a:cxn>
                  <a:cxn ang="0">
                    <a:pos x="8" y="1"/>
                  </a:cxn>
                  <a:cxn ang="0">
                    <a:pos x="10" y="8"/>
                  </a:cxn>
                </a:cxnLst>
                <a:rect l="0" t="0" r="r" b="b"/>
                <a:pathLst>
                  <a:path w="12" h="12">
                    <a:moveTo>
                      <a:pt x="10" y="8"/>
                    </a:moveTo>
                    <a:cubicBezTo>
                      <a:pt x="9" y="10"/>
                      <a:pt x="6" y="12"/>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76368" name="Freeform 1616"/>
              <p:cNvSpPr>
                <a:spLocks/>
              </p:cNvSpPr>
              <p:nvPr/>
            </p:nvSpPr>
            <p:spPr bwMode="auto">
              <a:xfrm rot="2624096">
                <a:off x="3037" y="1909"/>
                <a:ext cx="90"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2"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69" name="Freeform 1617"/>
              <p:cNvSpPr>
                <a:spLocks/>
              </p:cNvSpPr>
              <p:nvPr/>
            </p:nvSpPr>
            <p:spPr bwMode="auto">
              <a:xfrm rot="2624096">
                <a:off x="3102" y="1972"/>
                <a:ext cx="91"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70" name="Freeform 1618"/>
              <p:cNvSpPr>
                <a:spLocks/>
              </p:cNvSpPr>
              <p:nvPr/>
            </p:nvSpPr>
            <p:spPr bwMode="auto">
              <a:xfrm rot="2624096">
                <a:off x="3149" y="2056"/>
                <a:ext cx="90"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71" name="Freeform 1619"/>
              <p:cNvSpPr>
                <a:spLocks/>
              </p:cNvSpPr>
              <p:nvPr/>
            </p:nvSpPr>
            <p:spPr bwMode="auto">
              <a:xfrm rot="2624096">
                <a:off x="3169" y="2140"/>
                <a:ext cx="91" cy="91"/>
              </a:xfrm>
              <a:custGeom>
                <a:avLst/>
                <a:gdLst/>
                <a:ahLst/>
                <a:cxnLst>
                  <a:cxn ang="0">
                    <a:pos x="11" y="8"/>
                  </a:cxn>
                  <a:cxn ang="0">
                    <a:pos x="4" y="11"/>
                  </a:cxn>
                  <a:cxn ang="0">
                    <a:pos x="2" y="4"/>
                  </a:cxn>
                  <a:cxn ang="0">
                    <a:pos x="8" y="1"/>
                  </a:cxn>
                  <a:cxn ang="0">
                    <a:pos x="11" y="8"/>
                  </a:cxn>
                </a:cxnLst>
                <a:rect l="0" t="0" r="r" b="b"/>
                <a:pathLst>
                  <a:path w="12" h="12">
                    <a:moveTo>
                      <a:pt x="11" y="8"/>
                    </a:moveTo>
                    <a:cubicBezTo>
                      <a:pt x="10" y="11"/>
                      <a:pt x="7" y="12"/>
                      <a:pt x="4" y="11"/>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72" name="Freeform 1620"/>
              <p:cNvSpPr>
                <a:spLocks/>
              </p:cNvSpPr>
              <p:nvPr/>
            </p:nvSpPr>
            <p:spPr bwMode="auto">
              <a:xfrm rot="2624096">
                <a:off x="3168" y="2240"/>
                <a:ext cx="83" cy="90"/>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373" name="Freeform 1621"/>
              <p:cNvSpPr>
                <a:spLocks/>
              </p:cNvSpPr>
              <p:nvPr/>
            </p:nvSpPr>
            <p:spPr bwMode="auto">
              <a:xfrm rot="2624096">
                <a:off x="3128" y="2328"/>
                <a:ext cx="90" cy="83"/>
              </a:xfrm>
              <a:custGeom>
                <a:avLst/>
                <a:gdLst/>
                <a:ahLst/>
                <a:cxnLst>
                  <a:cxn ang="0">
                    <a:pos x="11" y="7"/>
                  </a:cxn>
                  <a:cxn ang="0">
                    <a:pos x="4" y="10"/>
                  </a:cxn>
                  <a:cxn ang="0">
                    <a:pos x="1" y="3"/>
                  </a:cxn>
                  <a:cxn ang="0">
                    <a:pos x="8" y="1"/>
                  </a:cxn>
                  <a:cxn ang="0">
                    <a:pos x="11" y="7"/>
                  </a:cxn>
                </a:cxnLst>
                <a:rect l="0" t="0" r="r" b="b"/>
                <a:pathLst>
                  <a:path w="12" h="11">
                    <a:moveTo>
                      <a:pt x="11" y="7"/>
                    </a:moveTo>
                    <a:cubicBezTo>
                      <a:pt x="9" y="10"/>
                      <a:pt x="6" y="11"/>
                      <a:pt x="4" y="10"/>
                    </a:cubicBezTo>
                    <a:cubicBezTo>
                      <a:pt x="1" y="9"/>
                      <a:pt x="0" y="6"/>
                      <a:pt x="1" y="3"/>
                    </a:cubicBezTo>
                    <a:cubicBezTo>
                      <a:pt x="2" y="1"/>
                      <a:pt x="5" y="0"/>
                      <a:pt x="8" y="1"/>
                    </a:cubicBezTo>
                    <a:cubicBezTo>
                      <a:pt x="10" y="2"/>
                      <a:pt x="12" y="5"/>
                      <a:pt x="11" y="7"/>
                    </a:cubicBezTo>
                  </a:path>
                </a:pathLst>
              </a:custGeom>
              <a:noFill/>
              <a:ln w="12700" cmpd="sng">
                <a:solidFill>
                  <a:srgbClr val="25221E"/>
                </a:solidFill>
                <a:prstDash val="solid"/>
                <a:round/>
                <a:headEnd/>
                <a:tailEnd/>
              </a:ln>
            </p:spPr>
            <p:txBody>
              <a:bodyPr/>
              <a:lstStyle/>
              <a:p>
                <a:endParaRPr lang="pl-PL"/>
              </a:p>
            </p:txBody>
          </p:sp>
          <p:sp>
            <p:nvSpPr>
              <p:cNvPr id="76374" name="Freeform 1622"/>
              <p:cNvSpPr>
                <a:spLocks/>
              </p:cNvSpPr>
              <p:nvPr/>
            </p:nvSpPr>
            <p:spPr bwMode="auto">
              <a:xfrm rot="2624096">
                <a:off x="3066" y="2405"/>
                <a:ext cx="90" cy="83"/>
              </a:xfrm>
              <a:custGeom>
                <a:avLst/>
                <a:gdLst/>
                <a:ahLst/>
                <a:cxnLst>
                  <a:cxn ang="0">
                    <a:pos x="10" y="8"/>
                  </a:cxn>
                  <a:cxn ang="0">
                    <a:pos x="4" y="10"/>
                  </a:cxn>
                  <a:cxn ang="0">
                    <a:pos x="1" y="3"/>
                  </a:cxn>
                  <a:cxn ang="0">
                    <a:pos x="8" y="1"/>
                  </a:cxn>
                  <a:cxn ang="0">
                    <a:pos x="10" y="8"/>
                  </a:cxn>
                </a:cxnLst>
                <a:rect l="0" t="0" r="r" b="b"/>
                <a:pathLst>
                  <a:path w="12" h="11">
                    <a:moveTo>
                      <a:pt x="10" y="8"/>
                    </a:moveTo>
                    <a:cubicBezTo>
                      <a:pt x="9" y="10"/>
                      <a:pt x="6" y="11"/>
                      <a:pt x="4" y="10"/>
                    </a:cubicBezTo>
                    <a:cubicBezTo>
                      <a:pt x="1" y="9"/>
                      <a:pt x="0" y="6"/>
                      <a:pt x="1" y="3"/>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76375" name="Freeform 1623"/>
              <p:cNvSpPr>
                <a:spLocks/>
              </p:cNvSpPr>
              <p:nvPr/>
            </p:nvSpPr>
            <p:spPr bwMode="auto">
              <a:xfrm rot="2624096">
                <a:off x="2979" y="2449"/>
                <a:ext cx="91"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76" name="Freeform 1624"/>
              <p:cNvSpPr>
                <a:spLocks/>
              </p:cNvSpPr>
              <p:nvPr/>
            </p:nvSpPr>
            <p:spPr bwMode="auto">
              <a:xfrm rot="2624096">
                <a:off x="2909" y="1965"/>
                <a:ext cx="91" cy="91"/>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6" y="12"/>
                      <a:pt x="4" y="11"/>
                    </a:cubicBezTo>
                    <a:cubicBezTo>
                      <a:pt x="1" y="10"/>
                      <a:pt x="0" y="7"/>
                      <a:pt x="1" y="4"/>
                    </a:cubicBezTo>
                    <a:cubicBezTo>
                      <a:pt x="2" y="1"/>
                      <a:pt x="5" y="0"/>
                      <a:pt x="8" y="1"/>
                    </a:cubicBezTo>
                    <a:cubicBezTo>
                      <a:pt x="11" y="2"/>
                      <a:pt x="12" y="6"/>
                      <a:pt x="11" y="8"/>
                    </a:cubicBezTo>
                  </a:path>
                </a:pathLst>
              </a:custGeom>
              <a:noFill/>
              <a:ln w="12700" cmpd="sng">
                <a:solidFill>
                  <a:srgbClr val="25221E"/>
                </a:solidFill>
                <a:prstDash val="solid"/>
                <a:round/>
                <a:headEnd/>
                <a:tailEnd/>
              </a:ln>
            </p:spPr>
            <p:txBody>
              <a:bodyPr/>
              <a:lstStyle/>
              <a:p>
                <a:endParaRPr lang="pl-PL"/>
              </a:p>
            </p:txBody>
          </p:sp>
          <p:sp>
            <p:nvSpPr>
              <p:cNvPr id="76377" name="Freeform 1625"/>
              <p:cNvSpPr>
                <a:spLocks/>
              </p:cNvSpPr>
              <p:nvPr/>
            </p:nvSpPr>
            <p:spPr bwMode="auto">
              <a:xfrm rot="2624096">
                <a:off x="3002" y="1987"/>
                <a:ext cx="83" cy="90"/>
              </a:xfrm>
              <a:custGeom>
                <a:avLst/>
                <a:gdLst/>
                <a:ahLst/>
                <a:cxnLst>
                  <a:cxn ang="0">
                    <a:pos x="10" y="8"/>
                  </a:cxn>
                  <a:cxn ang="0">
                    <a:pos x="4" y="11"/>
                  </a:cxn>
                  <a:cxn ang="0">
                    <a:pos x="1" y="4"/>
                  </a:cxn>
                  <a:cxn ang="0">
                    <a:pos x="8" y="1"/>
                  </a:cxn>
                  <a:cxn ang="0">
                    <a:pos x="10" y="8"/>
                  </a:cxn>
                </a:cxnLst>
                <a:rect l="0" t="0" r="r" b="b"/>
                <a:pathLst>
                  <a:path w="11" h="12">
                    <a:moveTo>
                      <a:pt x="10" y="8"/>
                    </a:moveTo>
                    <a:cubicBezTo>
                      <a:pt x="9" y="11"/>
                      <a:pt x="6" y="12"/>
                      <a:pt x="4" y="11"/>
                    </a:cubicBezTo>
                    <a:cubicBezTo>
                      <a:pt x="1" y="10"/>
                      <a:pt x="0" y="7"/>
                      <a:pt x="1" y="4"/>
                    </a:cubicBezTo>
                    <a:cubicBezTo>
                      <a:pt x="2" y="1"/>
                      <a:pt x="5" y="0"/>
                      <a:pt x="8"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76378" name="Freeform 1626"/>
              <p:cNvSpPr>
                <a:spLocks/>
              </p:cNvSpPr>
              <p:nvPr/>
            </p:nvSpPr>
            <p:spPr bwMode="auto">
              <a:xfrm rot="2624096">
                <a:off x="3056" y="2063"/>
                <a:ext cx="91" cy="90"/>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7" y="12"/>
                      <a:pt x="4" y="11"/>
                    </a:cubicBezTo>
                    <a:cubicBezTo>
                      <a:pt x="2" y="9"/>
                      <a:pt x="0" y="6"/>
                      <a:pt x="1"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79" name="Freeform 1627"/>
              <p:cNvSpPr>
                <a:spLocks/>
              </p:cNvSpPr>
              <p:nvPr/>
            </p:nvSpPr>
            <p:spPr bwMode="auto">
              <a:xfrm rot="2624096">
                <a:off x="3074" y="2153"/>
                <a:ext cx="90"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80" name="Freeform 1628"/>
              <p:cNvSpPr>
                <a:spLocks/>
              </p:cNvSpPr>
              <p:nvPr/>
            </p:nvSpPr>
            <p:spPr bwMode="auto">
              <a:xfrm rot="2624096">
                <a:off x="3070" y="2245"/>
                <a:ext cx="91" cy="90"/>
              </a:xfrm>
              <a:custGeom>
                <a:avLst/>
                <a:gdLst/>
                <a:ahLst/>
                <a:cxnLst>
                  <a:cxn ang="0">
                    <a:pos x="11" y="8"/>
                  </a:cxn>
                  <a:cxn ang="0">
                    <a:pos x="4" y="10"/>
                  </a:cxn>
                  <a:cxn ang="0">
                    <a:pos x="2" y="4"/>
                  </a:cxn>
                  <a:cxn ang="0">
                    <a:pos x="8" y="1"/>
                  </a:cxn>
                  <a:cxn ang="0">
                    <a:pos x="11" y="8"/>
                  </a:cxn>
                </a:cxnLst>
                <a:rect l="0" t="0" r="r" b="b"/>
                <a:pathLst>
                  <a:path w="12" h="12">
                    <a:moveTo>
                      <a:pt x="11" y="8"/>
                    </a:moveTo>
                    <a:cubicBezTo>
                      <a:pt x="10" y="10"/>
                      <a:pt x="7" y="12"/>
                      <a:pt x="4" y="10"/>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81" name="Freeform 1629"/>
              <p:cNvSpPr>
                <a:spLocks/>
              </p:cNvSpPr>
              <p:nvPr/>
            </p:nvSpPr>
            <p:spPr bwMode="auto">
              <a:xfrm rot="2624096">
                <a:off x="2998" y="2331"/>
                <a:ext cx="90" cy="90"/>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7" y="12"/>
                      <a:pt x="4" y="11"/>
                    </a:cubicBezTo>
                    <a:cubicBezTo>
                      <a:pt x="2" y="10"/>
                      <a:pt x="0" y="7"/>
                      <a:pt x="1" y="4"/>
                    </a:cubicBezTo>
                    <a:cubicBezTo>
                      <a:pt x="3" y="2"/>
                      <a:pt x="6" y="0"/>
                      <a:pt x="8" y="1"/>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76382" name="Freeform 1630"/>
              <p:cNvSpPr>
                <a:spLocks/>
              </p:cNvSpPr>
              <p:nvPr/>
            </p:nvSpPr>
            <p:spPr bwMode="auto">
              <a:xfrm rot="2624096">
                <a:off x="2803" y="2217"/>
                <a:ext cx="90" cy="91"/>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1"/>
                      <a:pt x="5" y="0"/>
                      <a:pt x="8" y="1"/>
                    </a:cubicBezTo>
                    <a:cubicBezTo>
                      <a:pt x="10" y="2"/>
                      <a:pt x="12" y="6"/>
                      <a:pt x="10" y="8"/>
                    </a:cubicBezTo>
                  </a:path>
                </a:pathLst>
              </a:custGeom>
              <a:noFill/>
              <a:ln w="12700" cmpd="sng">
                <a:solidFill>
                  <a:srgbClr val="25221E"/>
                </a:solidFill>
                <a:prstDash val="solid"/>
                <a:round/>
                <a:headEnd/>
                <a:tailEnd/>
              </a:ln>
            </p:spPr>
            <p:txBody>
              <a:bodyPr/>
              <a:lstStyle/>
              <a:p>
                <a:endParaRPr lang="pl-PL"/>
              </a:p>
            </p:txBody>
          </p:sp>
          <p:sp>
            <p:nvSpPr>
              <p:cNvPr id="76383" name="Freeform 1631"/>
              <p:cNvSpPr>
                <a:spLocks/>
              </p:cNvSpPr>
              <p:nvPr/>
            </p:nvSpPr>
            <p:spPr bwMode="auto">
              <a:xfrm rot="2624096">
                <a:off x="2944" y="2060"/>
                <a:ext cx="90" cy="91"/>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1"/>
                      <a:pt x="5" y="0"/>
                      <a:pt x="8" y="1"/>
                    </a:cubicBezTo>
                    <a:cubicBezTo>
                      <a:pt x="10" y="2"/>
                      <a:pt x="12" y="5"/>
                      <a:pt x="11" y="8"/>
                    </a:cubicBezTo>
                  </a:path>
                </a:pathLst>
              </a:custGeom>
              <a:noFill/>
              <a:ln w="12700" cmpd="sng">
                <a:solidFill>
                  <a:srgbClr val="25221E"/>
                </a:solidFill>
                <a:prstDash val="solid"/>
                <a:round/>
                <a:headEnd/>
                <a:tailEnd/>
              </a:ln>
            </p:spPr>
            <p:txBody>
              <a:bodyPr/>
              <a:lstStyle/>
              <a:p>
                <a:endParaRPr lang="pl-PL"/>
              </a:p>
            </p:txBody>
          </p:sp>
          <p:sp>
            <p:nvSpPr>
              <p:cNvPr id="76384" name="Freeform 1632"/>
              <p:cNvSpPr>
                <a:spLocks/>
              </p:cNvSpPr>
              <p:nvPr/>
            </p:nvSpPr>
            <p:spPr bwMode="auto">
              <a:xfrm rot="2624096">
                <a:off x="2977" y="2145"/>
                <a:ext cx="91" cy="91"/>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1"/>
                      <a:pt x="5" y="0"/>
                      <a:pt x="8" y="1"/>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76385" name="Freeform 1633"/>
              <p:cNvSpPr>
                <a:spLocks/>
              </p:cNvSpPr>
              <p:nvPr/>
            </p:nvSpPr>
            <p:spPr bwMode="auto">
              <a:xfrm rot="2624096">
                <a:off x="2987" y="2244"/>
                <a:ext cx="83" cy="90"/>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386" name="Freeform 1634"/>
              <p:cNvSpPr>
                <a:spLocks/>
              </p:cNvSpPr>
              <p:nvPr/>
            </p:nvSpPr>
            <p:spPr bwMode="auto">
              <a:xfrm rot="2624096">
                <a:off x="2891" y="2228"/>
                <a:ext cx="90" cy="83"/>
              </a:xfrm>
              <a:custGeom>
                <a:avLst/>
                <a:gdLst/>
                <a:ahLst/>
                <a:cxnLst>
                  <a:cxn ang="0">
                    <a:pos x="11" y="8"/>
                  </a:cxn>
                  <a:cxn ang="0">
                    <a:pos x="4" y="10"/>
                  </a:cxn>
                  <a:cxn ang="0">
                    <a:pos x="2" y="4"/>
                  </a:cxn>
                  <a:cxn ang="0">
                    <a:pos x="8" y="1"/>
                  </a:cxn>
                  <a:cxn ang="0">
                    <a:pos x="11" y="8"/>
                  </a:cxn>
                </a:cxnLst>
                <a:rect l="0" t="0" r="r" b="b"/>
                <a:pathLst>
                  <a:path w="12" h="11">
                    <a:moveTo>
                      <a:pt x="11" y="8"/>
                    </a:moveTo>
                    <a:cubicBezTo>
                      <a:pt x="10" y="10"/>
                      <a:pt x="7" y="11"/>
                      <a:pt x="4" y="10"/>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387" name="Freeform 1635"/>
              <p:cNvSpPr>
                <a:spLocks noEditPoints="1"/>
              </p:cNvSpPr>
              <p:nvPr/>
            </p:nvSpPr>
            <p:spPr bwMode="auto">
              <a:xfrm rot="2624096">
                <a:off x="2014" y="2354"/>
                <a:ext cx="165" cy="301"/>
              </a:xfrm>
              <a:custGeom>
                <a:avLst/>
                <a:gdLst/>
                <a:ahLst/>
                <a:cxnLst>
                  <a:cxn ang="0">
                    <a:pos x="11" y="37"/>
                  </a:cxn>
                  <a:cxn ang="0">
                    <a:pos x="14" y="30"/>
                  </a:cxn>
                  <a:cxn ang="0">
                    <a:pos x="21" y="32"/>
                  </a:cxn>
                  <a:cxn ang="0">
                    <a:pos x="18" y="39"/>
                  </a:cxn>
                  <a:cxn ang="0">
                    <a:pos x="11" y="37"/>
                  </a:cxn>
                  <a:cxn ang="0">
                    <a:pos x="15" y="29"/>
                  </a:cxn>
                  <a:cxn ang="0">
                    <a:pos x="10" y="28"/>
                  </a:cxn>
                  <a:cxn ang="0">
                    <a:pos x="12" y="25"/>
                  </a:cxn>
                  <a:cxn ang="0">
                    <a:pos x="8" y="23"/>
                  </a:cxn>
                  <a:cxn ang="0">
                    <a:pos x="8" y="23"/>
                  </a:cxn>
                  <a:cxn ang="0">
                    <a:pos x="10" y="20"/>
                  </a:cxn>
                  <a:cxn ang="0">
                    <a:pos x="6" y="19"/>
                  </a:cxn>
                  <a:cxn ang="0">
                    <a:pos x="6" y="19"/>
                  </a:cxn>
                  <a:cxn ang="0">
                    <a:pos x="6" y="15"/>
                  </a:cxn>
                  <a:cxn ang="0">
                    <a:pos x="2" y="15"/>
                  </a:cxn>
                  <a:cxn ang="0">
                    <a:pos x="2" y="15"/>
                  </a:cxn>
                  <a:cxn ang="0">
                    <a:pos x="2" y="11"/>
                  </a:cxn>
                  <a:cxn ang="0">
                    <a:pos x="0" y="8"/>
                  </a:cxn>
                  <a:cxn ang="0">
                    <a:pos x="0" y="8"/>
                  </a:cxn>
                  <a:cxn ang="0">
                    <a:pos x="3" y="6"/>
                  </a:cxn>
                  <a:cxn ang="0">
                    <a:pos x="0" y="3"/>
                  </a:cxn>
                  <a:cxn ang="0">
                    <a:pos x="0" y="3"/>
                  </a:cxn>
                  <a:cxn ang="0">
                    <a:pos x="2" y="0"/>
                  </a:cxn>
                  <a:cxn ang="0">
                    <a:pos x="6" y="2"/>
                  </a:cxn>
                  <a:cxn ang="0">
                    <a:pos x="6" y="2"/>
                  </a:cxn>
                  <a:cxn ang="0">
                    <a:pos x="5" y="6"/>
                  </a:cxn>
                  <a:cxn ang="0">
                    <a:pos x="8" y="7"/>
                  </a:cxn>
                  <a:cxn ang="0">
                    <a:pos x="8" y="7"/>
                  </a:cxn>
                  <a:cxn ang="0">
                    <a:pos x="7" y="11"/>
                  </a:cxn>
                </a:cxnLst>
                <a:rect l="0" t="0" r="r" b="b"/>
                <a:pathLst>
                  <a:path w="22" h="40">
                    <a:moveTo>
                      <a:pt x="11" y="37"/>
                    </a:moveTo>
                    <a:cubicBezTo>
                      <a:pt x="10" y="34"/>
                      <a:pt x="12" y="31"/>
                      <a:pt x="14" y="30"/>
                    </a:cubicBezTo>
                    <a:cubicBezTo>
                      <a:pt x="17" y="29"/>
                      <a:pt x="20" y="30"/>
                      <a:pt x="21" y="32"/>
                    </a:cubicBezTo>
                    <a:cubicBezTo>
                      <a:pt x="22" y="35"/>
                      <a:pt x="21" y="38"/>
                      <a:pt x="18" y="39"/>
                    </a:cubicBezTo>
                    <a:cubicBezTo>
                      <a:pt x="16" y="40"/>
                      <a:pt x="13" y="39"/>
                      <a:pt x="11" y="37"/>
                    </a:cubicBezTo>
                    <a:moveTo>
                      <a:pt x="15" y="29"/>
                    </a:moveTo>
                    <a:lnTo>
                      <a:pt x="10" y="28"/>
                    </a:lnTo>
                    <a:lnTo>
                      <a:pt x="12" y="25"/>
                    </a:lnTo>
                    <a:lnTo>
                      <a:pt x="8" y="23"/>
                    </a:lnTo>
                    <a:moveTo>
                      <a:pt x="8" y="23"/>
                    </a:moveTo>
                    <a:lnTo>
                      <a:pt x="10" y="20"/>
                    </a:lnTo>
                    <a:lnTo>
                      <a:pt x="6" y="19"/>
                    </a:lnTo>
                    <a:moveTo>
                      <a:pt x="6" y="19"/>
                    </a:moveTo>
                    <a:lnTo>
                      <a:pt x="6" y="15"/>
                    </a:lnTo>
                    <a:lnTo>
                      <a:pt x="2" y="15"/>
                    </a:lnTo>
                    <a:moveTo>
                      <a:pt x="2" y="15"/>
                    </a:moveTo>
                    <a:lnTo>
                      <a:pt x="2" y="11"/>
                    </a:lnTo>
                    <a:lnTo>
                      <a:pt x="0" y="8"/>
                    </a:lnTo>
                    <a:moveTo>
                      <a:pt x="0" y="8"/>
                    </a:moveTo>
                    <a:lnTo>
                      <a:pt x="3" y="6"/>
                    </a:lnTo>
                    <a:lnTo>
                      <a:pt x="0" y="3"/>
                    </a:lnTo>
                    <a:moveTo>
                      <a:pt x="0" y="3"/>
                    </a:moveTo>
                    <a:lnTo>
                      <a:pt x="2" y="0"/>
                    </a:lnTo>
                    <a:lnTo>
                      <a:pt x="6" y="2"/>
                    </a:lnTo>
                    <a:moveTo>
                      <a:pt x="6" y="2"/>
                    </a:moveTo>
                    <a:lnTo>
                      <a:pt x="5" y="6"/>
                    </a:lnTo>
                    <a:lnTo>
                      <a:pt x="8" y="7"/>
                    </a:lnTo>
                    <a:moveTo>
                      <a:pt x="8" y="7"/>
                    </a:moveTo>
                    <a:lnTo>
                      <a:pt x="7" y="11"/>
                    </a:lnTo>
                  </a:path>
                </a:pathLst>
              </a:custGeom>
              <a:noFill/>
              <a:ln w="12700" cmpd="sng">
                <a:solidFill>
                  <a:srgbClr val="25221E"/>
                </a:solidFill>
                <a:prstDash val="solid"/>
                <a:round/>
                <a:headEnd/>
                <a:tailEnd/>
              </a:ln>
            </p:spPr>
            <p:txBody>
              <a:bodyPr/>
              <a:lstStyle/>
              <a:p>
                <a:endParaRPr lang="pl-PL"/>
              </a:p>
            </p:txBody>
          </p:sp>
          <p:sp>
            <p:nvSpPr>
              <p:cNvPr id="76388" name="Freeform 1636"/>
              <p:cNvSpPr>
                <a:spLocks noEditPoints="1"/>
              </p:cNvSpPr>
              <p:nvPr/>
            </p:nvSpPr>
            <p:spPr bwMode="auto">
              <a:xfrm rot="2624096">
                <a:off x="2188" y="2188"/>
                <a:ext cx="384" cy="204"/>
              </a:xfrm>
              <a:custGeom>
                <a:avLst/>
                <a:gdLst/>
                <a:ahLst/>
                <a:cxnLst>
                  <a:cxn ang="0">
                    <a:pos x="47" y="10"/>
                  </a:cxn>
                  <a:cxn ang="0">
                    <a:pos x="41" y="8"/>
                  </a:cxn>
                  <a:cxn ang="0">
                    <a:pos x="43" y="1"/>
                  </a:cxn>
                  <a:cxn ang="0">
                    <a:pos x="50" y="3"/>
                  </a:cxn>
                  <a:cxn ang="0">
                    <a:pos x="47" y="10"/>
                  </a:cxn>
                  <a:cxn ang="0">
                    <a:pos x="40" y="7"/>
                  </a:cxn>
                  <a:cxn ang="0">
                    <a:pos x="40" y="10"/>
                  </a:cxn>
                  <a:cxn ang="0">
                    <a:pos x="36" y="9"/>
                  </a:cxn>
                  <a:cxn ang="0">
                    <a:pos x="34" y="13"/>
                  </a:cxn>
                  <a:cxn ang="0">
                    <a:pos x="34" y="13"/>
                  </a:cxn>
                  <a:cxn ang="0">
                    <a:pos x="31" y="11"/>
                  </a:cxn>
                  <a:cxn ang="0">
                    <a:pos x="29" y="15"/>
                  </a:cxn>
                  <a:cxn ang="0">
                    <a:pos x="29" y="15"/>
                  </a:cxn>
                  <a:cxn ang="0">
                    <a:pos x="26" y="14"/>
                  </a:cxn>
                  <a:cxn ang="0">
                    <a:pos x="24" y="17"/>
                  </a:cxn>
                  <a:cxn ang="0">
                    <a:pos x="24" y="17"/>
                  </a:cxn>
                  <a:cxn ang="0">
                    <a:pos x="20" y="16"/>
                  </a:cxn>
                  <a:cxn ang="0">
                    <a:pos x="19" y="20"/>
                  </a:cxn>
                  <a:cxn ang="0">
                    <a:pos x="19" y="20"/>
                  </a:cxn>
                  <a:cxn ang="0">
                    <a:pos x="15" y="18"/>
                  </a:cxn>
                  <a:cxn ang="0">
                    <a:pos x="14" y="22"/>
                  </a:cxn>
                  <a:cxn ang="0">
                    <a:pos x="14" y="22"/>
                  </a:cxn>
                  <a:cxn ang="0">
                    <a:pos x="10" y="21"/>
                  </a:cxn>
                  <a:cxn ang="0">
                    <a:pos x="9" y="24"/>
                  </a:cxn>
                  <a:cxn ang="0">
                    <a:pos x="9" y="24"/>
                  </a:cxn>
                  <a:cxn ang="0">
                    <a:pos x="5" y="23"/>
                  </a:cxn>
                  <a:cxn ang="0">
                    <a:pos x="4" y="27"/>
                  </a:cxn>
                  <a:cxn ang="0">
                    <a:pos x="4" y="27"/>
                  </a:cxn>
                  <a:cxn ang="0">
                    <a:pos x="0" y="25"/>
                  </a:cxn>
                </a:cxnLst>
                <a:rect l="0" t="0" r="r" b="b"/>
                <a:pathLst>
                  <a:path w="51" h="27">
                    <a:moveTo>
                      <a:pt x="47" y="10"/>
                    </a:moveTo>
                    <a:cubicBezTo>
                      <a:pt x="45" y="11"/>
                      <a:pt x="42" y="10"/>
                      <a:pt x="41" y="8"/>
                    </a:cubicBezTo>
                    <a:cubicBezTo>
                      <a:pt x="40" y="5"/>
                      <a:pt x="41" y="2"/>
                      <a:pt x="43" y="1"/>
                    </a:cubicBezTo>
                    <a:cubicBezTo>
                      <a:pt x="46" y="0"/>
                      <a:pt x="49" y="1"/>
                      <a:pt x="50" y="3"/>
                    </a:cubicBezTo>
                    <a:cubicBezTo>
                      <a:pt x="51" y="6"/>
                      <a:pt x="50" y="9"/>
                      <a:pt x="47" y="10"/>
                    </a:cubicBezTo>
                    <a:moveTo>
                      <a:pt x="40" y="7"/>
                    </a:moveTo>
                    <a:lnTo>
                      <a:pt x="40" y="10"/>
                    </a:lnTo>
                    <a:lnTo>
                      <a:pt x="36" y="9"/>
                    </a:lnTo>
                    <a:lnTo>
                      <a:pt x="34" y="13"/>
                    </a:lnTo>
                    <a:moveTo>
                      <a:pt x="34" y="13"/>
                    </a:moveTo>
                    <a:lnTo>
                      <a:pt x="31" y="11"/>
                    </a:lnTo>
                    <a:lnTo>
                      <a:pt x="29" y="15"/>
                    </a:lnTo>
                    <a:moveTo>
                      <a:pt x="29" y="15"/>
                    </a:moveTo>
                    <a:lnTo>
                      <a:pt x="26" y="14"/>
                    </a:lnTo>
                    <a:lnTo>
                      <a:pt x="24" y="17"/>
                    </a:lnTo>
                    <a:moveTo>
                      <a:pt x="24" y="17"/>
                    </a:moveTo>
                    <a:lnTo>
                      <a:pt x="20" y="16"/>
                    </a:lnTo>
                    <a:lnTo>
                      <a:pt x="19" y="20"/>
                    </a:lnTo>
                    <a:moveTo>
                      <a:pt x="19" y="20"/>
                    </a:moveTo>
                    <a:lnTo>
                      <a:pt x="15" y="18"/>
                    </a:lnTo>
                    <a:lnTo>
                      <a:pt x="14" y="22"/>
                    </a:lnTo>
                    <a:moveTo>
                      <a:pt x="14" y="22"/>
                    </a:moveTo>
                    <a:lnTo>
                      <a:pt x="10" y="21"/>
                    </a:lnTo>
                    <a:lnTo>
                      <a:pt x="9" y="24"/>
                    </a:lnTo>
                    <a:moveTo>
                      <a:pt x="9" y="24"/>
                    </a:moveTo>
                    <a:lnTo>
                      <a:pt x="5" y="23"/>
                    </a:lnTo>
                    <a:lnTo>
                      <a:pt x="4" y="27"/>
                    </a:lnTo>
                    <a:moveTo>
                      <a:pt x="4" y="27"/>
                    </a:moveTo>
                    <a:lnTo>
                      <a:pt x="0" y="25"/>
                    </a:lnTo>
                  </a:path>
                </a:pathLst>
              </a:custGeom>
              <a:noFill/>
              <a:ln w="12700" cmpd="sng">
                <a:solidFill>
                  <a:srgbClr val="25221E"/>
                </a:solidFill>
                <a:prstDash val="solid"/>
                <a:round/>
                <a:headEnd/>
                <a:tailEnd/>
              </a:ln>
            </p:spPr>
            <p:txBody>
              <a:bodyPr/>
              <a:lstStyle/>
              <a:p>
                <a:endParaRPr lang="pl-PL"/>
              </a:p>
            </p:txBody>
          </p:sp>
        </p:grpSp>
        <p:grpSp>
          <p:nvGrpSpPr>
            <p:cNvPr id="76597" name="Group 1637"/>
            <p:cNvGrpSpPr>
              <a:grpSpLocks/>
            </p:cNvGrpSpPr>
            <p:nvPr/>
          </p:nvGrpSpPr>
          <p:grpSpPr bwMode="auto">
            <a:xfrm rot="5400000">
              <a:off x="1140" y="2710"/>
              <a:ext cx="924" cy="498"/>
              <a:chOff x="1733" y="1785"/>
              <a:chExt cx="1620" cy="874"/>
            </a:xfrm>
          </p:grpSpPr>
          <p:sp>
            <p:nvSpPr>
              <p:cNvPr id="76390" name="AutoShape 1638"/>
              <p:cNvSpPr>
                <a:spLocks noChangeArrowheads="1"/>
              </p:cNvSpPr>
              <p:nvPr/>
            </p:nvSpPr>
            <p:spPr bwMode="auto">
              <a:xfrm>
                <a:off x="1746" y="1797"/>
                <a:ext cx="1588" cy="862"/>
              </a:xfrm>
              <a:prstGeom prst="roundRect">
                <a:avLst>
                  <a:gd name="adj" fmla="val 50000"/>
                </a:avLst>
              </a:prstGeom>
              <a:solidFill>
                <a:schemeClr val="bg1"/>
              </a:solidFill>
              <a:ln w="9525">
                <a:noFill/>
                <a:round/>
                <a:headEnd/>
                <a:tailEnd/>
              </a:ln>
              <a:effectLst/>
            </p:spPr>
            <p:txBody>
              <a:bodyPr wrap="none" anchor="ctr"/>
              <a:lstStyle/>
              <a:p>
                <a:endParaRPr lang="pl-PL"/>
              </a:p>
            </p:txBody>
          </p:sp>
          <p:sp>
            <p:nvSpPr>
              <p:cNvPr id="76391" name="Freeform 1639"/>
              <p:cNvSpPr>
                <a:spLocks noEditPoints="1"/>
              </p:cNvSpPr>
              <p:nvPr/>
            </p:nvSpPr>
            <p:spPr bwMode="auto">
              <a:xfrm rot="2624096">
                <a:off x="1999" y="2229"/>
                <a:ext cx="113" cy="407"/>
              </a:xfrm>
              <a:custGeom>
                <a:avLst/>
                <a:gdLst/>
                <a:ahLst/>
                <a:cxnLst>
                  <a:cxn ang="0">
                    <a:pos x="4" y="49"/>
                  </a:cxn>
                  <a:cxn ang="0">
                    <a:pos x="9" y="44"/>
                  </a:cxn>
                  <a:cxn ang="0">
                    <a:pos x="14" y="48"/>
                  </a:cxn>
                  <a:cxn ang="0">
                    <a:pos x="10" y="54"/>
                  </a:cxn>
                  <a:cxn ang="0">
                    <a:pos x="4" y="49"/>
                  </a:cxn>
                  <a:cxn ang="0">
                    <a:pos x="10" y="43"/>
                  </a:cxn>
                  <a:cxn ang="0">
                    <a:pos x="7" y="42"/>
                  </a:cxn>
                  <a:cxn ang="0">
                    <a:pos x="10" y="38"/>
                  </a:cxn>
                  <a:cxn ang="0">
                    <a:pos x="7" y="36"/>
                  </a:cxn>
                  <a:cxn ang="0">
                    <a:pos x="7" y="36"/>
                  </a:cxn>
                  <a:cxn ang="0">
                    <a:pos x="9" y="33"/>
                  </a:cxn>
                  <a:cxn ang="0">
                    <a:pos x="6" y="31"/>
                  </a:cxn>
                  <a:cxn ang="0">
                    <a:pos x="6" y="30"/>
                  </a:cxn>
                  <a:cxn ang="0">
                    <a:pos x="8" y="27"/>
                  </a:cxn>
                  <a:cxn ang="0">
                    <a:pos x="5" y="25"/>
                  </a:cxn>
                  <a:cxn ang="0">
                    <a:pos x="5" y="25"/>
                  </a:cxn>
                  <a:cxn ang="0">
                    <a:pos x="8" y="22"/>
                  </a:cxn>
                  <a:cxn ang="0">
                    <a:pos x="5" y="19"/>
                  </a:cxn>
                  <a:cxn ang="0">
                    <a:pos x="4" y="19"/>
                  </a:cxn>
                  <a:cxn ang="0">
                    <a:pos x="7" y="16"/>
                  </a:cxn>
                  <a:cxn ang="0">
                    <a:pos x="4" y="14"/>
                  </a:cxn>
                  <a:cxn ang="0">
                    <a:pos x="4" y="14"/>
                  </a:cxn>
                  <a:cxn ang="0">
                    <a:pos x="6" y="11"/>
                  </a:cxn>
                  <a:cxn ang="0">
                    <a:pos x="3" y="8"/>
                  </a:cxn>
                  <a:cxn ang="0">
                    <a:pos x="3" y="8"/>
                  </a:cxn>
                  <a:cxn ang="0">
                    <a:pos x="4" y="4"/>
                  </a:cxn>
                  <a:cxn ang="0">
                    <a:pos x="0" y="3"/>
                  </a:cxn>
                  <a:cxn ang="0">
                    <a:pos x="0" y="3"/>
                  </a:cxn>
                  <a:cxn ang="0">
                    <a:pos x="1" y="0"/>
                  </a:cxn>
                </a:cxnLst>
                <a:rect l="0" t="0" r="r" b="b"/>
                <a:pathLst>
                  <a:path w="15" h="54">
                    <a:moveTo>
                      <a:pt x="4" y="49"/>
                    </a:moveTo>
                    <a:cubicBezTo>
                      <a:pt x="4" y="47"/>
                      <a:pt x="6" y="44"/>
                      <a:pt x="9" y="44"/>
                    </a:cubicBezTo>
                    <a:cubicBezTo>
                      <a:pt x="12" y="43"/>
                      <a:pt x="14" y="45"/>
                      <a:pt x="14" y="48"/>
                    </a:cubicBezTo>
                    <a:cubicBezTo>
                      <a:pt x="15" y="51"/>
                      <a:pt x="13" y="53"/>
                      <a:pt x="10" y="54"/>
                    </a:cubicBezTo>
                    <a:cubicBezTo>
                      <a:pt x="7" y="54"/>
                      <a:pt x="5" y="52"/>
                      <a:pt x="4" y="49"/>
                    </a:cubicBezTo>
                    <a:moveTo>
                      <a:pt x="10" y="43"/>
                    </a:moveTo>
                    <a:lnTo>
                      <a:pt x="7" y="42"/>
                    </a:lnTo>
                    <a:lnTo>
                      <a:pt x="10" y="38"/>
                    </a:lnTo>
                    <a:lnTo>
                      <a:pt x="7" y="36"/>
                    </a:lnTo>
                    <a:moveTo>
                      <a:pt x="7" y="36"/>
                    </a:moveTo>
                    <a:lnTo>
                      <a:pt x="9" y="33"/>
                    </a:lnTo>
                    <a:lnTo>
                      <a:pt x="6" y="31"/>
                    </a:lnTo>
                    <a:moveTo>
                      <a:pt x="6" y="30"/>
                    </a:moveTo>
                    <a:lnTo>
                      <a:pt x="8" y="27"/>
                    </a:lnTo>
                    <a:lnTo>
                      <a:pt x="5" y="25"/>
                    </a:lnTo>
                    <a:moveTo>
                      <a:pt x="5" y="25"/>
                    </a:moveTo>
                    <a:lnTo>
                      <a:pt x="8" y="22"/>
                    </a:lnTo>
                    <a:lnTo>
                      <a:pt x="5" y="19"/>
                    </a:lnTo>
                    <a:moveTo>
                      <a:pt x="4" y="19"/>
                    </a:moveTo>
                    <a:lnTo>
                      <a:pt x="7" y="16"/>
                    </a:lnTo>
                    <a:lnTo>
                      <a:pt x="4" y="14"/>
                    </a:lnTo>
                    <a:moveTo>
                      <a:pt x="4" y="14"/>
                    </a:moveTo>
                    <a:lnTo>
                      <a:pt x="6" y="11"/>
                    </a:lnTo>
                    <a:lnTo>
                      <a:pt x="3" y="8"/>
                    </a:lnTo>
                    <a:moveTo>
                      <a:pt x="3" y="8"/>
                    </a:moveTo>
                    <a:lnTo>
                      <a:pt x="4" y="4"/>
                    </a:lnTo>
                    <a:lnTo>
                      <a:pt x="0" y="3"/>
                    </a:lnTo>
                    <a:moveTo>
                      <a:pt x="0" y="3"/>
                    </a:moveTo>
                    <a:lnTo>
                      <a:pt x="1" y="0"/>
                    </a:lnTo>
                  </a:path>
                </a:pathLst>
              </a:custGeom>
              <a:noFill/>
              <a:ln w="12700" cmpd="sng">
                <a:solidFill>
                  <a:srgbClr val="25221E"/>
                </a:solidFill>
                <a:prstDash val="solid"/>
                <a:round/>
                <a:headEnd/>
                <a:tailEnd/>
              </a:ln>
            </p:spPr>
            <p:txBody>
              <a:bodyPr/>
              <a:lstStyle/>
              <a:p>
                <a:endParaRPr lang="pl-PL"/>
              </a:p>
            </p:txBody>
          </p:sp>
          <p:sp>
            <p:nvSpPr>
              <p:cNvPr id="76392" name="Freeform 1640"/>
              <p:cNvSpPr>
                <a:spLocks noEditPoints="1"/>
              </p:cNvSpPr>
              <p:nvPr/>
            </p:nvSpPr>
            <p:spPr bwMode="auto">
              <a:xfrm rot="2624096">
                <a:off x="1733" y="2132"/>
                <a:ext cx="347" cy="203"/>
              </a:xfrm>
              <a:custGeom>
                <a:avLst/>
                <a:gdLst/>
                <a:ahLst/>
                <a:cxnLst>
                  <a:cxn ang="0">
                    <a:pos x="3" y="17"/>
                  </a:cxn>
                  <a:cxn ang="0">
                    <a:pos x="10" y="18"/>
                  </a:cxn>
                  <a:cxn ang="0">
                    <a:pos x="9" y="25"/>
                  </a:cxn>
                  <a:cxn ang="0">
                    <a:pos x="2" y="24"/>
                  </a:cxn>
                  <a:cxn ang="0">
                    <a:pos x="3" y="17"/>
                  </a:cxn>
                  <a:cxn ang="0">
                    <a:pos x="11" y="17"/>
                  </a:cxn>
                  <a:cxn ang="0">
                    <a:pos x="12" y="15"/>
                  </a:cxn>
                  <a:cxn ang="0">
                    <a:pos x="16" y="16"/>
                  </a:cxn>
                  <a:cxn ang="0">
                    <a:pos x="17" y="12"/>
                  </a:cxn>
                  <a:cxn ang="0">
                    <a:pos x="17" y="12"/>
                  </a:cxn>
                  <a:cxn ang="0">
                    <a:pos x="20" y="13"/>
                  </a:cxn>
                  <a:cxn ang="0">
                    <a:pos x="21" y="9"/>
                  </a:cxn>
                  <a:cxn ang="0">
                    <a:pos x="21" y="9"/>
                  </a:cxn>
                  <a:cxn ang="0">
                    <a:pos x="25" y="10"/>
                  </a:cxn>
                  <a:cxn ang="0">
                    <a:pos x="26" y="6"/>
                  </a:cxn>
                  <a:cxn ang="0">
                    <a:pos x="26" y="6"/>
                  </a:cxn>
                  <a:cxn ang="0">
                    <a:pos x="30" y="7"/>
                  </a:cxn>
                  <a:cxn ang="0">
                    <a:pos x="31" y="3"/>
                  </a:cxn>
                  <a:cxn ang="0">
                    <a:pos x="31" y="3"/>
                  </a:cxn>
                  <a:cxn ang="0">
                    <a:pos x="35" y="4"/>
                  </a:cxn>
                  <a:cxn ang="0">
                    <a:pos x="35" y="0"/>
                  </a:cxn>
                  <a:cxn ang="0">
                    <a:pos x="35" y="0"/>
                  </a:cxn>
                  <a:cxn ang="0">
                    <a:pos x="39" y="1"/>
                  </a:cxn>
                  <a:cxn ang="0">
                    <a:pos x="43" y="0"/>
                  </a:cxn>
                  <a:cxn ang="0">
                    <a:pos x="43" y="0"/>
                  </a:cxn>
                  <a:cxn ang="0">
                    <a:pos x="44" y="4"/>
                  </a:cxn>
                  <a:cxn ang="0">
                    <a:pos x="46" y="7"/>
                  </a:cxn>
                  <a:cxn ang="0">
                    <a:pos x="46" y="7"/>
                  </a:cxn>
                  <a:cxn ang="0">
                    <a:pos x="43" y="10"/>
                  </a:cxn>
                </a:cxnLst>
                <a:rect l="0" t="0" r="r" b="b"/>
                <a:pathLst>
                  <a:path w="46" h="27">
                    <a:moveTo>
                      <a:pt x="3" y="17"/>
                    </a:moveTo>
                    <a:cubicBezTo>
                      <a:pt x="6" y="15"/>
                      <a:pt x="9" y="16"/>
                      <a:pt x="10" y="18"/>
                    </a:cubicBezTo>
                    <a:cubicBezTo>
                      <a:pt x="12" y="20"/>
                      <a:pt x="11" y="24"/>
                      <a:pt x="9" y="25"/>
                    </a:cubicBezTo>
                    <a:cubicBezTo>
                      <a:pt x="6" y="27"/>
                      <a:pt x="3" y="26"/>
                      <a:pt x="2" y="24"/>
                    </a:cubicBezTo>
                    <a:cubicBezTo>
                      <a:pt x="0" y="21"/>
                      <a:pt x="1" y="18"/>
                      <a:pt x="3" y="17"/>
                    </a:cubicBezTo>
                    <a:moveTo>
                      <a:pt x="11" y="17"/>
                    </a:moveTo>
                    <a:lnTo>
                      <a:pt x="12" y="15"/>
                    </a:lnTo>
                    <a:lnTo>
                      <a:pt x="16" y="16"/>
                    </a:lnTo>
                    <a:lnTo>
                      <a:pt x="17" y="12"/>
                    </a:lnTo>
                    <a:moveTo>
                      <a:pt x="17" y="12"/>
                    </a:moveTo>
                    <a:lnTo>
                      <a:pt x="20" y="13"/>
                    </a:lnTo>
                    <a:lnTo>
                      <a:pt x="21" y="9"/>
                    </a:lnTo>
                    <a:moveTo>
                      <a:pt x="21" y="9"/>
                    </a:moveTo>
                    <a:lnTo>
                      <a:pt x="25" y="10"/>
                    </a:lnTo>
                    <a:lnTo>
                      <a:pt x="26" y="6"/>
                    </a:lnTo>
                    <a:moveTo>
                      <a:pt x="26" y="6"/>
                    </a:moveTo>
                    <a:lnTo>
                      <a:pt x="30" y="7"/>
                    </a:lnTo>
                    <a:lnTo>
                      <a:pt x="31" y="3"/>
                    </a:lnTo>
                    <a:moveTo>
                      <a:pt x="31" y="3"/>
                    </a:moveTo>
                    <a:lnTo>
                      <a:pt x="35" y="4"/>
                    </a:lnTo>
                    <a:lnTo>
                      <a:pt x="35" y="0"/>
                    </a:lnTo>
                    <a:moveTo>
                      <a:pt x="35" y="0"/>
                    </a:moveTo>
                    <a:lnTo>
                      <a:pt x="39" y="1"/>
                    </a:lnTo>
                    <a:lnTo>
                      <a:pt x="43" y="0"/>
                    </a:lnTo>
                    <a:moveTo>
                      <a:pt x="43" y="0"/>
                    </a:moveTo>
                    <a:lnTo>
                      <a:pt x="44" y="4"/>
                    </a:lnTo>
                    <a:lnTo>
                      <a:pt x="46" y="7"/>
                    </a:lnTo>
                    <a:moveTo>
                      <a:pt x="46" y="7"/>
                    </a:moveTo>
                    <a:lnTo>
                      <a:pt x="43" y="10"/>
                    </a:lnTo>
                  </a:path>
                </a:pathLst>
              </a:custGeom>
              <a:noFill/>
              <a:ln w="12700" cmpd="sng">
                <a:solidFill>
                  <a:srgbClr val="25221E"/>
                </a:solidFill>
                <a:prstDash val="solid"/>
                <a:round/>
                <a:headEnd/>
                <a:tailEnd/>
              </a:ln>
            </p:spPr>
            <p:txBody>
              <a:bodyPr/>
              <a:lstStyle/>
              <a:p>
                <a:endParaRPr lang="pl-PL"/>
              </a:p>
            </p:txBody>
          </p:sp>
          <p:sp>
            <p:nvSpPr>
              <p:cNvPr id="76393" name="Freeform 1641"/>
              <p:cNvSpPr>
                <a:spLocks noEditPoints="1"/>
              </p:cNvSpPr>
              <p:nvPr/>
            </p:nvSpPr>
            <p:spPr bwMode="auto">
              <a:xfrm rot="2624096">
                <a:off x="2253" y="2110"/>
                <a:ext cx="331" cy="204"/>
              </a:xfrm>
              <a:custGeom>
                <a:avLst/>
                <a:gdLst/>
                <a:ahLst/>
                <a:cxnLst>
                  <a:cxn ang="0">
                    <a:pos x="41" y="9"/>
                  </a:cxn>
                  <a:cxn ang="0">
                    <a:pos x="34" y="8"/>
                  </a:cxn>
                  <a:cxn ang="0">
                    <a:pos x="35" y="1"/>
                  </a:cxn>
                  <a:cxn ang="0">
                    <a:pos x="42" y="2"/>
                  </a:cxn>
                  <a:cxn ang="0">
                    <a:pos x="41" y="9"/>
                  </a:cxn>
                  <a:cxn ang="0">
                    <a:pos x="34" y="8"/>
                  </a:cxn>
                  <a:cxn ang="0">
                    <a:pos x="33" y="11"/>
                  </a:cxn>
                  <a:cxn ang="0">
                    <a:pos x="29" y="11"/>
                  </a:cxn>
                  <a:cxn ang="0">
                    <a:pos x="31" y="14"/>
                  </a:cxn>
                  <a:cxn ang="0">
                    <a:pos x="31" y="14"/>
                  </a:cxn>
                  <a:cxn ang="0">
                    <a:pos x="27" y="16"/>
                  </a:cxn>
                  <a:cxn ang="0">
                    <a:pos x="29" y="20"/>
                  </a:cxn>
                  <a:cxn ang="0">
                    <a:pos x="29" y="20"/>
                  </a:cxn>
                  <a:cxn ang="0">
                    <a:pos x="26" y="22"/>
                  </a:cxn>
                  <a:cxn ang="0">
                    <a:pos x="24" y="25"/>
                  </a:cxn>
                  <a:cxn ang="0">
                    <a:pos x="24" y="25"/>
                  </a:cxn>
                  <a:cxn ang="0">
                    <a:pos x="21" y="23"/>
                  </a:cxn>
                  <a:cxn ang="0">
                    <a:pos x="19" y="27"/>
                  </a:cxn>
                  <a:cxn ang="0">
                    <a:pos x="19" y="27"/>
                  </a:cxn>
                  <a:cxn ang="0">
                    <a:pos x="16" y="25"/>
                  </a:cxn>
                  <a:cxn ang="0">
                    <a:pos x="12" y="27"/>
                  </a:cxn>
                  <a:cxn ang="0">
                    <a:pos x="12" y="27"/>
                  </a:cxn>
                  <a:cxn ang="0">
                    <a:pos x="10" y="23"/>
                  </a:cxn>
                  <a:cxn ang="0">
                    <a:pos x="7" y="25"/>
                  </a:cxn>
                  <a:cxn ang="0">
                    <a:pos x="7" y="25"/>
                  </a:cxn>
                  <a:cxn ang="0">
                    <a:pos x="5" y="21"/>
                  </a:cxn>
                  <a:cxn ang="0">
                    <a:pos x="1" y="23"/>
                  </a:cxn>
                  <a:cxn ang="0">
                    <a:pos x="1" y="23"/>
                  </a:cxn>
                  <a:cxn ang="0">
                    <a:pos x="0" y="20"/>
                  </a:cxn>
                </a:cxnLst>
                <a:rect l="0" t="0" r="r" b="b"/>
                <a:pathLst>
                  <a:path w="44" h="27">
                    <a:moveTo>
                      <a:pt x="41" y="9"/>
                    </a:moveTo>
                    <a:cubicBezTo>
                      <a:pt x="39" y="11"/>
                      <a:pt x="36" y="11"/>
                      <a:pt x="34" y="8"/>
                    </a:cubicBezTo>
                    <a:cubicBezTo>
                      <a:pt x="33" y="6"/>
                      <a:pt x="33" y="3"/>
                      <a:pt x="35" y="1"/>
                    </a:cubicBezTo>
                    <a:cubicBezTo>
                      <a:pt x="38" y="0"/>
                      <a:pt x="41" y="0"/>
                      <a:pt x="42" y="2"/>
                    </a:cubicBezTo>
                    <a:cubicBezTo>
                      <a:pt x="44" y="4"/>
                      <a:pt x="44" y="8"/>
                      <a:pt x="41" y="9"/>
                    </a:cubicBezTo>
                    <a:moveTo>
                      <a:pt x="34" y="8"/>
                    </a:moveTo>
                    <a:lnTo>
                      <a:pt x="33" y="11"/>
                    </a:lnTo>
                    <a:lnTo>
                      <a:pt x="29" y="11"/>
                    </a:lnTo>
                    <a:lnTo>
                      <a:pt x="31" y="14"/>
                    </a:lnTo>
                    <a:moveTo>
                      <a:pt x="31" y="14"/>
                    </a:moveTo>
                    <a:lnTo>
                      <a:pt x="27" y="16"/>
                    </a:lnTo>
                    <a:lnTo>
                      <a:pt x="29" y="20"/>
                    </a:lnTo>
                    <a:moveTo>
                      <a:pt x="29" y="20"/>
                    </a:moveTo>
                    <a:lnTo>
                      <a:pt x="26" y="22"/>
                    </a:lnTo>
                    <a:lnTo>
                      <a:pt x="24" y="25"/>
                    </a:lnTo>
                    <a:moveTo>
                      <a:pt x="24" y="25"/>
                    </a:moveTo>
                    <a:lnTo>
                      <a:pt x="21" y="23"/>
                    </a:lnTo>
                    <a:lnTo>
                      <a:pt x="19" y="27"/>
                    </a:lnTo>
                    <a:moveTo>
                      <a:pt x="19" y="27"/>
                    </a:moveTo>
                    <a:lnTo>
                      <a:pt x="16" y="25"/>
                    </a:lnTo>
                    <a:lnTo>
                      <a:pt x="12" y="27"/>
                    </a:lnTo>
                    <a:moveTo>
                      <a:pt x="12" y="27"/>
                    </a:moveTo>
                    <a:lnTo>
                      <a:pt x="10" y="23"/>
                    </a:lnTo>
                    <a:lnTo>
                      <a:pt x="7" y="25"/>
                    </a:lnTo>
                    <a:moveTo>
                      <a:pt x="7" y="25"/>
                    </a:moveTo>
                    <a:lnTo>
                      <a:pt x="5" y="21"/>
                    </a:lnTo>
                    <a:lnTo>
                      <a:pt x="1" y="23"/>
                    </a:lnTo>
                    <a:moveTo>
                      <a:pt x="1" y="23"/>
                    </a:moveTo>
                    <a:lnTo>
                      <a:pt x="0" y="20"/>
                    </a:lnTo>
                  </a:path>
                </a:pathLst>
              </a:custGeom>
              <a:noFill/>
              <a:ln w="12700" cmpd="sng">
                <a:solidFill>
                  <a:srgbClr val="25221E"/>
                </a:solidFill>
                <a:prstDash val="solid"/>
                <a:round/>
                <a:headEnd/>
                <a:tailEnd/>
              </a:ln>
            </p:spPr>
            <p:txBody>
              <a:bodyPr/>
              <a:lstStyle/>
              <a:p>
                <a:endParaRPr lang="pl-PL"/>
              </a:p>
            </p:txBody>
          </p:sp>
          <p:sp>
            <p:nvSpPr>
              <p:cNvPr id="76394" name="Freeform 1642"/>
              <p:cNvSpPr>
                <a:spLocks noEditPoints="1"/>
              </p:cNvSpPr>
              <p:nvPr/>
            </p:nvSpPr>
            <p:spPr bwMode="auto">
              <a:xfrm rot="2624096">
                <a:off x="1831" y="1975"/>
                <a:ext cx="377" cy="128"/>
              </a:xfrm>
              <a:custGeom>
                <a:avLst/>
                <a:gdLst/>
                <a:ahLst/>
                <a:cxnLst>
                  <a:cxn ang="0">
                    <a:pos x="6" y="1"/>
                  </a:cxn>
                  <a:cxn ang="0">
                    <a:pos x="10" y="6"/>
                  </a:cxn>
                  <a:cxn ang="0">
                    <a:pos x="5" y="11"/>
                  </a:cxn>
                  <a:cxn ang="0">
                    <a:pos x="0" y="5"/>
                  </a:cxn>
                  <a:cxn ang="0">
                    <a:pos x="6" y="1"/>
                  </a:cxn>
                  <a:cxn ang="0">
                    <a:pos x="10" y="8"/>
                  </a:cxn>
                  <a:cxn ang="0">
                    <a:pos x="14" y="6"/>
                  </a:cxn>
                  <a:cxn ang="0">
                    <a:pos x="16" y="9"/>
                  </a:cxn>
                  <a:cxn ang="0">
                    <a:pos x="17" y="6"/>
                  </a:cxn>
                  <a:cxn ang="0">
                    <a:pos x="17" y="6"/>
                  </a:cxn>
                  <a:cxn ang="0">
                    <a:pos x="21" y="7"/>
                  </a:cxn>
                  <a:cxn ang="0">
                    <a:pos x="22" y="3"/>
                  </a:cxn>
                  <a:cxn ang="0">
                    <a:pos x="22" y="3"/>
                  </a:cxn>
                  <a:cxn ang="0">
                    <a:pos x="25" y="4"/>
                  </a:cxn>
                  <a:cxn ang="0">
                    <a:pos x="29" y="3"/>
                  </a:cxn>
                  <a:cxn ang="0">
                    <a:pos x="29" y="3"/>
                  </a:cxn>
                  <a:cxn ang="0">
                    <a:pos x="30" y="7"/>
                  </a:cxn>
                  <a:cxn ang="0">
                    <a:pos x="34" y="5"/>
                  </a:cxn>
                  <a:cxn ang="0">
                    <a:pos x="34" y="5"/>
                  </a:cxn>
                  <a:cxn ang="0">
                    <a:pos x="35" y="9"/>
                  </a:cxn>
                  <a:cxn ang="0">
                    <a:pos x="39" y="8"/>
                  </a:cxn>
                  <a:cxn ang="0">
                    <a:pos x="39" y="8"/>
                  </a:cxn>
                  <a:cxn ang="0">
                    <a:pos x="40" y="12"/>
                  </a:cxn>
                  <a:cxn ang="0">
                    <a:pos x="44" y="11"/>
                  </a:cxn>
                  <a:cxn ang="0">
                    <a:pos x="44" y="11"/>
                  </a:cxn>
                  <a:cxn ang="0">
                    <a:pos x="45" y="14"/>
                  </a:cxn>
                  <a:cxn ang="0">
                    <a:pos x="49" y="13"/>
                  </a:cxn>
                  <a:cxn ang="0">
                    <a:pos x="49" y="13"/>
                  </a:cxn>
                  <a:cxn ang="0">
                    <a:pos x="50" y="17"/>
                  </a:cxn>
                </a:cxnLst>
                <a:rect l="0" t="0" r="r" b="b"/>
                <a:pathLst>
                  <a:path w="50" h="17">
                    <a:moveTo>
                      <a:pt x="6" y="1"/>
                    </a:moveTo>
                    <a:cubicBezTo>
                      <a:pt x="9" y="1"/>
                      <a:pt x="11" y="4"/>
                      <a:pt x="10" y="6"/>
                    </a:cubicBezTo>
                    <a:cubicBezTo>
                      <a:pt x="10" y="9"/>
                      <a:pt x="7" y="11"/>
                      <a:pt x="5" y="11"/>
                    </a:cubicBezTo>
                    <a:cubicBezTo>
                      <a:pt x="2" y="10"/>
                      <a:pt x="0" y="8"/>
                      <a:pt x="0" y="5"/>
                    </a:cubicBezTo>
                    <a:cubicBezTo>
                      <a:pt x="1" y="2"/>
                      <a:pt x="3" y="0"/>
                      <a:pt x="6" y="1"/>
                    </a:cubicBezTo>
                    <a:moveTo>
                      <a:pt x="10" y="8"/>
                    </a:moveTo>
                    <a:lnTo>
                      <a:pt x="14" y="6"/>
                    </a:lnTo>
                    <a:lnTo>
                      <a:pt x="16" y="9"/>
                    </a:lnTo>
                    <a:lnTo>
                      <a:pt x="17" y="6"/>
                    </a:lnTo>
                    <a:moveTo>
                      <a:pt x="17" y="6"/>
                    </a:moveTo>
                    <a:lnTo>
                      <a:pt x="21" y="7"/>
                    </a:lnTo>
                    <a:lnTo>
                      <a:pt x="22" y="3"/>
                    </a:lnTo>
                    <a:moveTo>
                      <a:pt x="22" y="3"/>
                    </a:moveTo>
                    <a:lnTo>
                      <a:pt x="25" y="4"/>
                    </a:lnTo>
                    <a:lnTo>
                      <a:pt x="29" y="3"/>
                    </a:lnTo>
                    <a:moveTo>
                      <a:pt x="29" y="3"/>
                    </a:moveTo>
                    <a:lnTo>
                      <a:pt x="30" y="7"/>
                    </a:lnTo>
                    <a:lnTo>
                      <a:pt x="34" y="5"/>
                    </a:lnTo>
                    <a:moveTo>
                      <a:pt x="34" y="5"/>
                    </a:moveTo>
                    <a:lnTo>
                      <a:pt x="35" y="9"/>
                    </a:lnTo>
                    <a:lnTo>
                      <a:pt x="39" y="8"/>
                    </a:lnTo>
                    <a:moveTo>
                      <a:pt x="39" y="8"/>
                    </a:moveTo>
                    <a:lnTo>
                      <a:pt x="40" y="12"/>
                    </a:lnTo>
                    <a:lnTo>
                      <a:pt x="44" y="11"/>
                    </a:lnTo>
                    <a:moveTo>
                      <a:pt x="44" y="11"/>
                    </a:moveTo>
                    <a:lnTo>
                      <a:pt x="45" y="14"/>
                    </a:lnTo>
                    <a:lnTo>
                      <a:pt x="49" y="13"/>
                    </a:lnTo>
                    <a:moveTo>
                      <a:pt x="49" y="13"/>
                    </a:moveTo>
                    <a:lnTo>
                      <a:pt x="50" y="17"/>
                    </a:lnTo>
                  </a:path>
                </a:pathLst>
              </a:custGeom>
              <a:noFill/>
              <a:ln w="12700" cmpd="sng">
                <a:solidFill>
                  <a:srgbClr val="25221E"/>
                </a:solidFill>
                <a:prstDash val="solid"/>
                <a:round/>
                <a:headEnd/>
                <a:tailEnd/>
              </a:ln>
            </p:spPr>
            <p:txBody>
              <a:bodyPr/>
              <a:lstStyle/>
              <a:p>
                <a:endParaRPr lang="pl-PL"/>
              </a:p>
            </p:txBody>
          </p:sp>
          <p:sp>
            <p:nvSpPr>
              <p:cNvPr id="76395" name="Freeform 1643"/>
              <p:cNvSpPr>
                <a:spLocks noEditPoints="1"/>
              </p:cNvSpPr>
              <p:nvPr/>
            </p:nvSpPr>
            <p:spPr bwMode="auto">
              <a:xfrm rot="2624096">
                <a:off x="1763" y="2169"/>
                <a:ext cx="242" cy="242"/>
              </a:xfrm>
              <a:custGeom>
                <a:avLst/>
                <a:gdLst/>
                <a:ahLst/>
                <a:cxnLst>
                  <a:cxn ang="0">
                    <a:pos x="2" y="22"/>
                  </a:cxn>
                  <a:cxn ang="0">
                    <a:pos x="9" y="22"/>
                  </a:cxn>
                  <a:cxn ang="0">
                    <a:pos x="9" y="30"/>
                  </a:cxn>
                  <a:cxn ang="0">
                    <a:pos x="2" y="30"/>
                  </a:cxn>
                  <a:cxn ang="0">
                    <a:pos x="2" y="22"/>
                  </a:cxn>
                  <a:cxn ang="0">
                    <a:pos x="11" y="23"/>
                  </a:cxn>
                  <a:cxn ang="0">
                    <a:pos x="11" y="20"/>
                  </a:cxn>
                  <a:cxn ang="0">
                    <a:pos x="15" y="20"/>
                  </a:cxn>
                  <a:cxn ang="0">
                    <a:pos x="13" y="17"/>
                  </a:cxn>
                  <a:cxn ang="0">
                    <a:pos x="13" y="17"/>
                  </a:cxn>
                  <a:cxn ang="0">
                    <a:pos x="16" y="14"/>
                  </a:cxn>
                  <a:cxn ang="0">
                    <a:pos x="13" y="11"/>
                  </a:cxn>
                  <a:cxn ang="0">
                    <a:pos x="13" y="11"/>
                  </a:cxn>
                  <a:cxn ang="0">
                    <a:pos x="16" y="9"/>
                  </a:cxn>
                  <a:cxn ang="0">
                    <a:pos x="17" y="5"/>
                  </a:cxn>
                  <a:cxn ang="0">
                    <a:pos x="17" y="5"/>
                  </a:cxn>
                  <a:cxn ang="0">
                    <a:pos x="21" y="6"/>
                  </a:cxn>
                  <a:cxn ang="0">
                    <a:pos x="22" y="3"/>
                  </a:cxn>
                  <a:cxn ang="0">
                    <a:pos x="22" y="3"/>
                  </a:cxn>
                  <a:cxn ang="0">
                    <a:pos x="26" y="4"/>
                  </a:cxn>
                  <a:cxn ang="0">
                    <a:pos x="27" y="0"/>
                  </a:cxn>
                  <a:cxn ang="0">
                    <a:pos x="27" y="0"/>
                  </a:cxn>
                  <a:cxn ang="0">
                    <a:pos x="31" y="1"/>
                  </a:cxn>
                  <a:cxn ang="0">
                    <a:pos x="32" y="4"/>
                  </a:cxn>
                  <a:cxn ang="0">
                    <a:pos x="32" y="4"/>
                  </a:cxn>
                  <a:cxn ang="0">
                    <a:pos x="29" y="6"/>
                  </a:cxn>
                  <a:cxn ang="0">
                    <a:pos x="30" y="10"/>
                  </a:cxn>
                  <a:cxn ang="0">
                    <a:pos x="30" y="10"/>
                  </a:cxn>
                  <a:cxn ang="0">
                    <a:pos x="27" y="12"/>
                  </a:cxn>
                </a:cxnLst>
                <a:rect l="0" t="0" r="r" b="b"/>
                <a:pathLst>
                  <a:path w="32" h="32">
                    <a:moveTo>
                      <a:pt x="2" y="22"/>
                    </a:moveTo>
                    <a:cubicBezTo>
                      <a:pt x="4" y="20"/>
                      <a:pt x="7" y="20"/>
                      <a:pt x="9" y="22"/>
                    </a:cubicBezTo>
                    <a:cubicBezTo>
                      <a:pt x="11" y="24"/>
                      <a:pt x="11" y="28"/>
                      <a:pt x="9" y="30"/>
                    </a:cubicBezTo>
                    <a:cubicBezTo>
                      <a:pt x="7" y="32"/>
                      <a:pt x="4" y="32"/>
                      <a:pt x="2" y="30"/>
                    </a:cubicBezTo>
                    <a:cubicBezTo>
                      <a:pt x="0" y="28"/>
                      <a:pt x="0" y="24"/>
                      <a:pt x="2" y="22"/>
                    </a:cubicBezTo>
                    <a:moveTo>
                      <a:pt x="11" y="23"/>
                    </a:moveTo>
                    <a:lnTo>
                      <a:pt x="11" y="20"/>
                    </a:lnTo>
                    <a:lnTo>
                      <a:pt x="15" y="20"/>
                    </a:lnTo>
                    <a:lnTo>
                      <a:pt x="13" y="17"/>
                    </a:lnTo>
                    <a:moveTo>
                      <a:pt x="13" y="17"/>
                    </a:moveTo>
                    <a:lnTo>
                      <a:pt x="16" y="14"/>
                    </a:lnTo>
                    <a:lnTo>
                      <a:pt x="13" y="11"/>
                    </a:lnTo>
                    <a:moveTo>
                      <a:pt x="13" y="11"/>
                    </a:moveTo>
                    <a:lnTo>
                      <a:pt x="16" y="9"/>
                    </a:lnTo>
                    <a:lnTo>
                      <a:pt x="17" y="5"/>
                    </a:lnTo>
                    <a:moveTo>
                      <a:pt x="17" y="5"/>
                    </a:moveTo>
                    <a:lnTo>
                      <a:pt x="21" y="6"/>
                    </a:lnTo>
                    <a:lnTo>
                      <a:pt x="22" y="3"/>
                    </a:lnTo>
                    <a:moveTo>
                      <a:pt x="22" y="3"/>
                    </a:moveTo>
                    <a:lnTo>
                      <a:pt x="26" y="4"/>
                    </a:lnTo>
                    <a:lnTo>
                      <a:pt x="27" y="0"/>
                    </a:lnTo>
                    <a:moveTo>
                      <a:pt x="27" y="0"/>
                    </a:moveTo>
                    <a:lnTo>
                      <a:pt x="31" y="1"/>
                    </a:lnTo>
                    <a:lnTo>
                      <a:pt x="32" y="4"/>
                    </a:lnTo>
                    <a:moveTo>
                      <a:pt x="32" y="4"/>
                    </a:moveTo>
                    <a:lnTo>
                      <a:pt x="29" y="6"/>
                    </a:lnTo>
                    <a:lnTo>
                      <a:pt x="30" y="10"/>
                    </a:lnTo>
                    <a:moveTo>
                      <a:pt x="30" y="10"/>
                    </a:moveTo>
                    <a:lnTo>
                      <a:pt x="27" y="12"/>
                    </a:lnTo>
                  </a:path>
                </a:pathLst>
              </a:custGeom>
              <a:noFill/>
              <a:ln w="12700" cmpd="sng">
                <a:solidFill>
                  <a:srgbClr val="25221E"/>
                </a:solidFill>
                <a:prstDash val="solid"/>
                <a:round/>
                <a:headEnd/>
                <a:tailEnd/>
              </a:ln>
            </p:spPr>
            <p:txBody>
              <a:bodyPr/>
              <a:lstStyle/>
              <a:p>
                <a:endParaRPr lang="pl-PL"/>
              </a:p>
            </p:txBody>
          </p:sp>
          <p:sp>
            <p:nvSpPr>
              <p:cNvPr id="76396" name="Freeform 1644"/>
              <p:cNvSpPr>
                <a:spLocks noEditPoints="1"/>
              </p:cNvSpPr>
              <p:nvPr/>
            </p:nvSpPr>
            <p:spPr bwMode="auto">
              <a:xfrm rot="2624096">
                <a:off x="2294" y="1887"/>
                <a:ext cx="83" cy="377"/>
              </a:xfrm>
              <a:custGeom>
                <a:avLst/>
                <a:gdLst/>
                <a:ahLst/>
                <a:cxnLst>
                  <a:cxn ang="0">
                    <a:pos x="10" y="5"/>
                  </a:cxn>
                  <a:cxn ang="0">
                    <a:pos x="5" y="10"/>
                  </a:cxn>
                  <a:cxn ang="0">
                    <a:pos x="0" y="5"/>
                  </a:cxn>
                  <a:cxn ang="0">
                    <a:pos x="5" y="0"/>
                  </a:cxn>
                  <a:cxn ang="0">
                    <a:pos x="10" y="5"/>
                  </a:cxn>
                  <a:cxn ang="0">
                    <a:pos x="4" y="11"/>
                  </a:cxn>
                  <a:cxn ang="0">
                    <a:pos x="7" y="12"/>
                  </a:cxn>
                  <a:cxn ang="0">
                    <a:pos x="4" y="15"/>
                  </a:cxn>
                  <a:cxn ang="0">
                    <a:pos x="7" y="18"/>
                  </a:cxn>
                  <a:cxn ang="0">
                    <a:pos x="7" y="18"/>
                  </a:cxn>
                  <a:cxn ang="0">
                    <a:pos x="4" y="21"/>
                  </a:cxn>
                  <a:cxn ang="0">
                    <a:pos x="7" y="23"/>
                  </a:cxn>
                  <a:cxn ang="0">
                    <a:pos x="7" y="24"/>
                  </a:cxn>
                  <a:cxn ang="0">
                    <a:pos x="4" y="26"/>
                  </a:cxn>
                  <a:cxn ang="0">
                    <a:pos x="7" y="29"/>
                  </a:cxn>
                  <a:cxn ang="0">
                    <a:pos x="7" y="29"/>
                  </a:cxn>
                  <a:cxn ang="0">
                    <a:pos x="4" y="30"/>
                  </a:cxn>
                  <a:cxn ang="0">
                    <a:pos x="5" y="34"/>
                  </a:cxn>
                  <a:cxn ang="0">
                    <a:pos x="5" y="34"/>
                  </a:cxn>
                  <a:cxn ang="0">
                    <a:pos x="1" y="35"/>
                  </a:cxn>
                  <a:cxn ang="0">
                    <a:pos x="2" y="39"/>
                  </a:cxn>
                  <a:cxn ang="0">
                    <a:pos x="2" y="39"/>
                  </a:cxn>
                  <a:cxn ang="0">
                    <a:pos x="1" y="43"/>
                  </a:cxn>
                  <a:cxn ang="0">
                    <a:pos x="4" y="44"/>
                  </a:cxn>
                  <a:cxn ang="0">
                    <a:pos x="4" y="44"/>
                  </a:cxn>
                  <a:cxn ang="0">
                    <a:pos x="6" y="47"/>
                  </a:cxn>
                  <a:cxn ang="0">
                    <a:pos x="10" y="46"/>
                  </a:cxn>
                  <a:cxn ang="0">
                    <a:pos x="10" y="46"/>
                  </a:cxn>
                  <a:cxn ang="0">
                    <a:pos x="11" y="50"/>
                  </a:cxn>
                </a:cxnLst>
                <a:rect l="0" t="0" r="r" b="b"/>
                <a:pathLst>
                  <a:path w="11" h="50">
                    <a:moveTo>
                      <a:pt x="10" y="5"/>
                    </a:moveTo>
                    <a:cubicBezTo>
                      <a:pt x="10" y="8"/>
                      <a:pt x="8" y="10"/>
                      <a:pt x="5" y="10"/>
                    </a:cubicBezTo>
                    <a:cubicBezTo>
                      <a:pt x="2" y="10"/>
                      <a:pt x="0" y="8"/>
                      <a:pt x="0" y="5"/>
                    </a:cubicBezTo>
                    <a:cubicBezTo>
                      <a:pt x="0" y="2"/>
                      <a:pt x="2" y="0"/>
                      <a:pt x="5" y="0"/>
                    </a:cubicBezTo>
                    <a:cubicBezTo>
                      <a:pt x="8" y="0"/>
                      <a:pt x="10" y="2"/>
                      <a:pt x="10" y="5"/>
                    </a:cubicBezTo>
                    <a:moveTo>
                      <a:pt x="4" y="11"/>
                    </a:moveTo>
                    <a:lnTo>
                      <a:pt x="7" y="12"/>
                    </a:lnTo>
                    <a:lnTo>
                      <a:pt x="4" y="15"/>
                    </a:lnTo>
                    <a:lnTo>
                      <a:pt x="7" y="18"/>
                    </a:lnTo>
                    <a:moveTo>
                      <a:pt x="7" y="18"/>
                    </a:moveTo>
                    <a:lnTo>
                      <a:pt x="4" y="21"/>
                    </a:lnTo>
                    <a:lnTo>
                      <a:pt x="7" y="23"/>
                    </a:lnTo>
                    <a:moveTo>
                      <a:pt x="7" y="24"/>
                    </a:moveTo>
                    <a:lnTo>
                      <a:pt x="4" y="26"/>
                    </a:lnTo>
                    <a:lnTo>
                      <a:pt x="7" y="29"/>
                    </a:lnTo>
                    <a:moveTo>
                      <a:pt x="7" y="29"/>
                    </a:moveTo>
                    <a:lnTo>
                      <a:pt x="4" y="30"/>
                    </a:lnTo>
                    <a:lnTo>
                      <a:pt x="5" y="34"/>
                    </a:lnTo>
                    <a:moveTo>
                      <a:pt x="5" y="34"/>
                    </a:moveTo>
                    <a:lnTo>
                      <a:pt x="1" y="35"/>
                    </a:lnTo>
                    <a:lnTo>
                      <a:pt x="2" y="39"/>
                    </a:lnTo>
                    <a:moveTo>
                      <a:pt x="2" y="39"/>
                    </a:moveTo>
                    <a:lnTo>
                      <a:pt x="1" y="43"/>
                    </a:lnTo>
                    <a:lnTo>
                      <a:pt x="4" y="44"/>
                    </a:lnTo>
                    <a:moveTo>
                      <a:pt x="4" y="44"/>
                    </a:moveTo>
                    <a:lnTo>
                      <a:pt x="6" y="47"/>
                    </a:lnTo>
                    <a:lnTo>
                      <a:pt x="10" y="46"/>
                    </a:lnTo>
                    <a:moveTo>
                      <a:pt x="10" y="46"/>
                    </a:moveTo>
                    <a:lnTo>
                      <a:pt x="11" y="50"/>
                    </a:lnTo>
                  </a:path>
                </a:pathLst>
              </a:custGeom>
              <a:noFill/>
              <a:ln w="12700" cmpd="sng">
                <a:solidFill>
                  <a:srgbClr val="25221E"/>
                </a:solidFill>
                <a:prstDash val="solid"/>
                <a:round/>
                <a:headEnd/>
                <a:tailEnd/>
              </a:ln>
            </p:spPr>
            <p:txBody>
              <a:bodyPr/>
              <a:lstStyle/>
              <a:p>
                <a:endParaRPr lang="pl-PL"/>
              </a:p>
            </p:txBody>
          </p:sp>
          <p:sp>
            <p:nvSpPr>
              <p:cNvPr id="76397" name="Freeform 1645"/>
              <p:cNvSpPr>
                <a:spLocks noEditPoints="1"/>
              </p:cNvSpPr>
              <p:nvPr/>
            </p:nvSpPr>
            <p:spPr bwMode="auto">
              <a:xfrm rot="2624096">
                <a:off x="2027" y="2312"/>
                <a:ext cx="287" cy="316"/>
              </a:xfrm>
              <a:custGeom>
                <a:avLst/>
                <a:gdLst/>
                <a:ahLst/>
                <a:cxnLst>
                  <a:cxn ang="0">
                    <a:pos x="28" y="40"/>
                  </a:cxn>
                  <a:cxn ang="0">
                    <a:pos x="29" y="33"/>
                  </a:cxn>
                  <a:cxn ang="0">
                    <a:pos x="36" y="33"/>
                  </a:cxn>
                  <a:cxn ang="0">
                    <a:pos x="36" y="40"/>
                  </a:cxn>
                  <a:cxn ang="0">
                    <a:pos x="28" y="40"/>
                  </a:cxn>
                  <a:cxn ang="0">
                    <a:pos x="29" y="32"/>
                  </a:cxn>
                  <a:cxn ang="0">
                    <a:pos x="25" y="32"/>
                  </a:cxn>
                  <a:cxn ang="0">
                    <a:pos x="25" y="28"/>
                  </a:cxn>
                  <a:cxn ang="0">
                    <a:pos x="22" y="28"/>
                  </a:cxn>
                  <a:cxn ang="0">
                    <a:pos x="21" y="28"/>
                  </a:cxn>
                  <a:cxn ang="0">
                    <a:pos x="22" y="24"/>
                  </a:cxn>
                  <a:cxn ang="0">
                    <a:pos x="18" y="24"/>
                  </a:cxn>
                  <a:cxn ang="0">
                    <a:pos x="18" y="24"/>
                  </a:cxn>
                  <a:cxn ang="0">
                    <a:pos x="18" y="20"/>
                  </a:cxn>
                  <a:cxn ang="0">
                    <a:pos x="14" y="20"/>
                  </a:cxn>
                  <a:cxn ang="0">
                    <a:pos x="14" y="19"/>
                  </a:cxn>
                  <a:cxn ang="0">
                    <a:pos x="16" y="16"/>
                  </a:cxn>
                  <a:cxn ang="0">
                    <a:pos x="13" y="14"/>
                  </a:cxn>
                  <a:cxn ang="0">
                    <a:pos x="13" y="14"/>
                  </a:cxn>
                  <a:cxn ang="0">
                    <a:pos x="15" y="11"/>
                  </a:cxn>
                  <a:cxn ang="0">
                    <a:pos x="12" y="9"/>
                  </a:cxn>
                  <a:cxn ang="0">
                    <a:pos x="12" y="9"/>
                  </a:cxn>
                  <a:cxn ang="0">
                    <a:pos x="11" y="5"/>
                  </a:cxn>
                  <a:cxn ang="0">
                    <a:pos x="7" y="6"/>
                  </a:cxn>
                  <a:cxn ang="0">
                    <a:pos x="7" y="6"/>
                  </a:cxn>
                  <a:cxn ang="0">
                    <a:pos x="6" y="2"/>
                  </a:cxn>
                  <a:cxn ang="0">
                    <a:pos x="2" y="4"/>
                  </a:cxn>
                  <a:cxn ang="0">
                    <a:pos x="2" y="4"/>
                  </a:cxn>
                  <a:cxn ang="0">
                    <a:pos x="0" y="0"/>
                  </a:cxn>
                </a:cxnLst>
                <a:rect l="0" t="0" r="r" b="b"/>
                <a:pathLst>
                  <a:path w="38" h="42">
                    <a:moveTo>
                      <a:pt x="28" y="40"/>
                    </a:moveTo>
                    <a:cubicBezTo>
                      <a:pt x="26" y="38"/>
                      <a:pt x="27" y="35"/>
                      <a:pt x="29" y="33"/>
                    </a:cubicBezTo>
                    <a:cubicBezTo>
                      <a:pt x="31" y="31"/>
                      <a:pt x="34" y="31"/>
                      <a:pt x="36" y="33"/>
                    </a:cubicBezTo>
                    <a:cubicBezTo>
                      <a:pt x="38" y="35"/>
                      <a:pt x="38" y="39"/>
                      <a:pt x="36" y="40"/>
                    </a:cubicBezTo>
                    <a:cubicBezTo>
                      <a:pt x="33" y="42"/>
                      <a:pt x="30" y="42"/>
                      <a:pt x="28" y="40"/>
                    </a:cubicBezTo>
                    <a:moveTo>
                      <a:pt x="29" y="32"/>
                    </a:moveTo>
                    <a:lnTo>
                      <a:pt x="25" y="32"/>
                    </a:lnTo>
                    <a:lnTo>
                      <a:pt x="25" y="28"/>
                    </a:lnTo>
                    <a:lnTo>
                      <a:pt x="22" y="28"/>
                    </a:lnTo>
                    <a:moveTo>
                      <a:pt x="21" y="28"/>
                    </a:moveTo>
                    <a:lnTo>
                      <a:pt x="22" y="24"/>
                    </a:lnTo>
                    <a:lnTo>
                      <a:pt x="18" y="24"/>
                    </a:lnTo>
                    <a:moveTo>
                      <a:pt x="18" y="24"/>
                    </a:moveTo>
                    <a:lnTo>
                      <a:pt x="18" y="20"/>
                    </a:lnTo>
                    <a:lnTo>
                      <a:pt x="14" y="20"/>
                    </a:lnTo>
                    <a:moveTo>
                      <a:pt x="14" y="19"/>
                    </a:moveTo>
                    <a:lnTo>
                      <a:pt x="16" y="16"/>
                    </a:lnTo>
                    <a:lnTo>
                      <a:pt x="13" y="14"/>
                    </a:lnTo>
                    <a:moveTo>
                      <a:pt x="13" y="14"/>
                    </a:moveTo>
                    <a:lnTo>
                      <a:pt x="15" y="11"/>
                    </a:lnTo>
                    <a:lnTo>
                      <a:pt x="12" y="9"/>
                    </a:lnTo>
                    <a:moveTo>
                      <a:pt x="12" y="9"/>
                    </a:moveTo>
                    <a:lnTo>
                      <a:pt x="11" y="5"/>
                    </a:lnTo>
                    <a:lnTo>
                      <a:pt x="7" y="6"/>
                    </a:lnTo>
                    <a:moveTo>
                      <a:pt x="7" y="6"/>
                    </a:moveTo>
                    <a:lnTo>
                      <a:pt x="6" y="2"/>
                    </a:lnTo>
                    <a:lnTo>
                      <a:pt x="2" y="4"/>
                    </a:lnTo>
                    <a:moveTo>
                      <a:pt x="2" y="4"/>
                    </a:moveTo>
                    <a:lnTo>
                      <a:pt x="0" y="0"/>
                    </a:lnTo>
                  </a:path>
                </a:pathLst>
              </a:custGeom>
              <a:noFill/>
              <a:ln w="12700" cmpd="sng">
                <a:solidFill>
                  <a:srgbClr val="25221E"/>
                </a:solidFill>
                <a:prstDash val="solid"/>
                <a:round/>
                <a:headEnd/>
                <a:tailEnd/>
              </a:ln>
            </p:spPr>
            <p:txBody>
              <a:bodyPr/>
              <a:lstStyle/>
              <a:p>
                <a:endParaRPr lang="pl-PL"/>
              </a:p>
            </p:txBody>
          </p:sp>
          <p:sp>
            <p:nvSpPr>
              <p:cNvPr id="76398" name="Freeform 1646"/>
              <p:cNvSpPr>
                <a:spLocks noEditPoints="1"/>
              </p:cNvSpPr>
              <p:nvPr/>
            </p:nvSpPr>
            <p:spPr bwMode="auto">
              <a:xfrm rot="2624096">
                <a:off x="1757" y="2032"/>
                <a:ext cx="279" cy="174"/>
              </a:xfrm>
              <a:custGeom>
                <a:avLst/>
                <a:gdLst/>
                <a:ahLst/>
                <a:cxnLst>
                  <a:cxn ang="0">
                    <a:pos x="3" y="13"/>
                  </a:cxn>
                  <a:cxn ang="0">
                    <a:pos x="10" y="15"/>
                  </a:cxn>
                  <a:cxn ang="0">
                    <a:pos x="9" y="22"/>
                  </a:cxn>
                  <a:cxn ang="0">
                    <a:pos x="2" y="21"/>
                  </a:cxn>
                  <a:cxn ang="0">
                    <a:pos x="3" y="13"/>
                  </a:cxn>
                  <a:cxn ang="0">
                    <a:pos x="11" y="15"/>
                  </a:cxn>
                  <a:cxn ang="0">
                    <a:pos x="11" y="12"/>
                  </a:cxn>
                  <a:cxn ang="0">
                    <a:pos x="15" y="13"/>
                  </a:cxn>
                  <a:cxn ang="0">
                    <a:pos x="16" y="9"/>
                  </a:cxn>
                  <a:cxn ang="0">
                    <a:pos x="16" y="9"/>
                  </a:cxn>
                  <a:cxn ang="0">
                    <a:pos x="20" y="9"/>
                  </a:cxn>
                  <a:cxn ang="0">
                    <a:pos x="23" y="7"/>
                  </a:cxn>
                  <a:cxn ang="0">
                    <a:pos x="23" y="7"/>
                  </a:cxn>
                  <a:cxn ang="0">
                    <a:pos x="25" y="10"/>
                  </a:cxn>
                  <a:cxn ang="0">
                    <a:pos x="29" y="8"/>
                  </a:cxn>
                  <a:cxn ang="0">
                    <a:pos x="29" y="8"/>
                  </a:cxn>
                  <a:cxn ang="0">
                    <a:pos x="31" y="12"/>
                  </a:cxn>
                  <a:cxn ang="0">
                    <a:pos x="32" y="8"/>
                  </a:cxn>
                  <a:cxn ang="0">
                    <a:pos x="32" y="8"/>
                  </a:cxn>
                  <a:cxn ang="0">
                    <a:pos x="36" y="9"/>
                  </a:cxn>
                  <a:cxn ang="0">
                    <a:pos x="37" y="4"/>
                  </a:cxn>
                  <a:cxn ang="0">
                    <a:pos x="37" y="5"/>
                  </a:cxn>
                  <a:cxn ang="0">
                    <a:pos x="34" y="1"/>
                  </a:cxn>
                  <a:cxn ang="0">
                    <a:pos x="31" y="4"/>
                  </a:cxn>
                  <a:cxn ang="0">
                    <a:pos x="31" y="4"/>
                  </a:cxn>
                  <a:cxn ang="0">
                    <a:pos x="29" y="1"/>
                  </a:cxn>
                  <a:cxn ang="0">
                    <a:pos x="26" y="3"/>
                  </a:cxn>
                  <a:cxn ang="0">
                    <a:pos x="26" y="3"/>
                  </a:cxn>
                  <a:cxn ang="0">
                    <a:pos x="23" y="0"/>
                  </a:cxn>
                </a:cxnLst>
                <a:rect l="0" t="0" r="r" b="b"/>
                <a:pathLst>
                  <a:path w="37" h="23">
                    <a:moveTo>
                      <a:pt x="3" y="13"/>
                    </a:moveTo>
                    <a:cubicBezTo>
                      <a:pt x="5" y="12"/>
                      <a:pt x="8" y="12"/>
                      <a:pt x="10" y="15"/>
                    </a:cubicBezTo>
                    <a:cubicBezTo>
                      <a:pt x="11" y="17"/>
                      <a:pt x="11" y="20"/>
                      <a:pt x="9" y="22"/>
                    </a:cubicBezTo>
                    <a:cubicBezTo>
                      <a:pt x="6" y="23"/>
                      <a:pt x="3" y="23"/>
                      <a:pt x="2" y="21"/>
                    </a:cubicBezTo>
                    <a:cubicBezTo>
                      <a:pt x="0" y="18"/>
                      <a:pt x="0" y="15"/>
                      <a:pt x="3" y="13"/>
                    </a:cubicBezTo>
                    <a:moveTo>
                      <a:pt x="11" y="15"/>
                    </a:moveTo>
                    <a:lnTo>
                      <a:pt x="11" y="12"/>
                    </a:lnTo>
                    <a:lnTo>
                      <a:pt x="15" y="13"/>
                    </a:lnTo>
                    <a:lnTo>
                      <a:pt x="16" y="9"/>
                    </a:lnTo>
                    <a:moveTo>
                      <a:pt x="16" y="9"/>
                    </a:moveTo>
                    <a:lnTo>
                      <a:pt x="20" y="9"/>
                    </a:lnTo>
                    <a:lnTo>
                      <a:pt x="23" y="7"/>
                    </a:lnTo>
                    <a:moveTo>
                      <a:pt x="23" y="7"/>
                    </a:moveTo>
                    <a:lnTo>
                      <a:pt x="25" y="10"/>
                    </a:lnTo>
                    <a:lnTo>
                      <a:pt x="29" y="8"/>
                    </a:lnTo>
                    <a:moveTo>
                      <a:pt x="29" y="8"/>
                    </a:moveTo>
                    <a:lnTo>
                      <a:pt x="31" y="12"/>
                    </a:lnTo>
                    <a:lnTo>
                      <a:pt x="32" y="8"/>
                    </a:lnTo>
                    <a:moveTo>
                      <a:pt x="32" y="8"/>
                    </a:moveTo>
                    <a:lnTo>
                      <a:pt x="36" y="9"/>
                    </a:lnTo>
                    <a:lnTo>
                      <a:pt x="37" y="4"/>
                    </a:lnTo>
                    <a:moveTo>
                      <a:pt x="37" y="5"/>
                    </a:moveTo>
                    <a:lnTo>
                      <a:pt x="34" y="1"/>
                    </a:lnTo>
                    <a:lnTo>
                      <a:pt x="31" y="4"/>
                    </a:lnTo>
                    <a:moveTo>
                      <a:pt x="31" y="4"/>
                    </a:moveTo>
                    <a:lnTo>
                      <a:pt x="29" y="1"/>
                    </a:lnTo>
                    <a:lnTo>
                      <a:pt x="26" y="3"/>
                    </a:lnTo>
                    <a:moveTo>
                      <a:pt x="26" y="3"/>
                    </a:moveTo>
                    <a:lnTo>
                      <a:pt x="23" y="0"/>
                    </a:lnTo>
                  </a:path>
                </a:pathLst>
              </a:custGeom>
              <a:noFill/>
              <a:ln w="12700" cmpd="sng">
                <a:solidFill>
                  <a:srgbClr val="25221E"/>
                </a:solidFill>
                <a:prstDash val="solid"/>
                <a:round/>
                <a:headEnd/>
                <a:tailEnd/>
              </a:ln>
            </p:spPr>
            <p:txBody>
              <a:bodyPr/>
              <a:lstStyle/>
              <a:p>
                <a:endParaRPr lang="pl-PL"/>
              </a:p>
            </p:txBody>
          </p:sp>
          <p:sp>
            <p:nvSpPr>
              <p:cNvPr id="76399" name="Freeform 1647"/>
              <p:cNvSpPr>
                <a:spLocks noEditPoints="1"/>
              </p:cNvSpPr>
              <p:nvPr/>
            </p:nvSpPr>
            <p:spPr bwMode="auto">
              <a:xfrm rot="2624096">
                <a:off x="2109" y="1818"/>
                <a:ext cx="204" cy="317"/>
              </a:xfrm>
              <a:custGeom>
                <a:avLst/>
                <a:gdLst/>
                <a:ahLst/>
                <a:cxnLst>
                  <a:cxn ang="0">
                    <a:pos x="9" y="2"/>
                  </a:cxn>
                  <a:cxn ang="0">
                    <a:pos x="10" y="9"/>
                  </a:cxn>
                  <a:cxn ang="0">
                    <a:pos x="3" y="9"/>
                  </a:cxn>
                  <a:cxn ang="0">
                    <a:pos x="2" y="2"/>
                  </a:cxn>
                  <a:cxn ang="0">
                    <a:pos x="9" y="2"/>
                  </a:cxn>
                  <a:cxn ang="0">
                    <a:pos x="10" y="10"/>
                  </a:cxn>
                  <a:cxn ang="0">
                    <a:pos x="11" y="9"/>
                  </a:cxn>
                  <a:cxn ang="0">
                    <a:pos x="11" y="13"/>
                  </a:cxn>
                  <a:cxn ang="0">
                    <a:pos x="15" y="13"/>
                  </a:cxn>
                  <a:cxn ang="0">
                    <a:pos x="15" y="13"/>
                  </a:cxn>
                  <a:cxn ang="0">
                    <a:pos x="16" y="17"/>
                  </a:cxn>
                  <a:cxn ang="0">
                    <a:pos x="19" y="17"/>
                  </a:cxn>
                  <a:cxn ang="0">
                    <a:pos x="19" y="16"/>
                  </a:cxn>
                  <a:cxn ang="0">
                    <a:pos x="20" y="20"/>
                  </a:cxn>
                  <a:cxn ang="0">
                    <a:pos x="24" y="20"/>
                  </a:cxn>
                  <a:cxn ang="0">
                    <a:pos x="24" y="20"/>
                  </a:cxn>
                  <a:cxn ang="0">
                    <a:pos x="22" y="24"/>
                  </a:cxn>
                  <a:cxn ang="0">
                    <a:pos x="23" y="27"/>
                  </a:cxn>
                  <a:cxn ang="0">
                    <a:pos x="24" y="27"/>
                  </a:cxn>
                  <a:cxn ang="0">
                    <a:pos x="20" y="29"/>
                  </a:cxn>
                  <a:cxn ang="0">
                    <a:pos x="21" y="32"/>
                  </a:cxn>
                  <a:cxn ang="0">
                    <a:pos x="21" y="33"/>
                  </a:cxn>
                  <a:cxn ang="0">
                    <a:pos x="18" y="34"/>
                  </a:cxn>
                  <a:cxn ang="0">
                    <a:pos x="19" y="38"/>
                  </a:cxn>
                  <a:cxn ang="0">
                    <a:pos x="19" y="38"/>
                  </a:cxn>
                  <a:cxn ang="0">
                    <a:pos x="21" y="41"/>
                  </a:cxn>
                  <a:cxn ang="0">
                    <a:pos x="25" y="39"/>
                  </a:cxn>
                  <a:cxn ang="0">
                    <a:pos x="25" y="39"/>
                  </a:cxn>
                  <a:cxn ang="0">
                    <a:pos x="27" y="42"/>
                  </a:cxn>
                </a:cxnLst>
                <a:rect l="0" t="0" r="r" b="b"/>
                <a:pathLst>
                  <a:path w="27" h="42">
                    <a:moveTo>
                      <a:pt x="9" y="2"/>
                    </a:moveTo>
                    <a:cubicBezTo>
                      <a:pt x="11" y="3"/>
                      <a:pt x="12" y="6"/>
                      <a:pt x="10" y="9"/>
                    </a:cubicBezTo>
                    <a:cubicBezTo>
                      <a:pt x="8" y="11"/>
                      <a:pt x="5" y="11"/>
                      <a:pt x="3" y="9"/>
                    </a:cubicBezTo>
                    <a:cubicBezTo>
                      <a:pt x="1" y="7"/>
                      <a:pt x="0" y="4"/>
                      <a:pt x="2" y="2"/>
                    </a:cubicBezTo>
                    <a:cubicBezTo>
                      <a:pt x="4" y="0"/>
                      <a:pt x="7" y="0"/>
                      <a:pt x="9" y="2"/>
                    </a:cubicBezTo>
                    <a:moveTo>
                      <a:pt x="10" y="10"/>
                    </a:moveTo>
                    <a:lnTo>
                      <a:pt x="11" y="9"/>
                    </a:lnTo>
                    <a:lnTo>
                      <a:pt x="11" y="13"/>
                    </a:lnTo>
                    <a:lnTo>
                      <a:pt x="15" y="13"/>
                    </a:lnTo>
                    <a:moveTo>
                      <a:pt x="15" y="13"/>
                    </a:moveTo>
                    <a:lnTo>
                      <a:pt x="16" y="17"/>
                    </a:lnTo>
                    <a:lnTo>
                      <a:pt x="19" y="17"/>
                    </a:lnTo>
                    <a:moveTo>
                      <a:pt x="19" y="16"/>
                    </a:moveTo>
                    <a:lnTo>
                      <a:pt x="20" y="20"/>
                    </a:lnTo>
                    <a:lnTo>
                      <a:pt x="24" y="20"/>
                    </a:lnTo>
                    <a:moveTo>
                      <a:pt x="24" y="20"/>
                    </a:moveTo>
                    <a:lnTo>
                      <a:pt x="22" y="24"/>
                    </a:lnTo>
                    <a:lnTo>
                      <a:pt x="23" y="27"/>
                    </a:lnTo>
                    <a:moveTo>
                      <a:pt x="24" y="27"/>
                    </a:moveTo>
                    <a:lnTo>
                      <a:pt x="20" y="29"/>
                    </a:lnTo>
                    <a:lnTo>
                      <a:pt x="21" y="32"/>
                    </a:lnTo>
                    <a:moveTo>
                      <a:pt x="21" y="33"/>
                    </a:moveTo>
                    <a:lnTo>
                      <a:pt x="18" y="34"/>
                    </a:lnTo>
                    <a:lnTo>
                      <a:pt x="19" y="38"/>
                    </a:lnTo>
                    <a:moveTo>
                      <a:pt x="19" y="38"/>
                    </a:moveTo>
                    <a:lnTo>
                      <a:pt x="21" y="41"/>
                    </a:lnTo>
                    <a:lnTo>
                      <a:pt x="25" y="39"/>
                    </a:lnTo>
                    <a:moveTo>
                      <a:pt x="25" y="39"/>
                    </a:moveTo>
                    <a:lnTo>
                      <a:pt x="27" y="42"/>
                    </a:lnTo>
                  </a:path>
                </a:pathLst>
              </a:custGeom>
              <a:noFill/>
              <a:ln w="12700" cmpd="sng">
                <a:solidFill>
                  <a:srgbClr val="25221E"/>
                </a:solidFill>
                <a:prstDash val="solid"/>
                <a:round/>
                <a:headEnd/>
                <a:tailEnd/>
              </a:ln>
            </p:spPr>
            <p:txBody>
              <a:bodyPr/>
              <a:lstStyle/>
              <a:p>
                <a:endParaRPr lang="pl-PL"/>
              </a:p>
            </p:txBody>
          </p:sp>
          <p:sp>
            <p:nvSpPr>
              <p:cNvPr id="76400" name="Freeform 1648"/>
              <p:cNvSpPr>
                <a:spLocks noEditPoints="1"/>
              </p:cNvSpPr>
              <p:nvPr/>
            </p:nvSpPr>
            <p:spPr bwMode="auto">
              <a:xfrm rot="2624096">
                <a:off x="1771" y="2040"/>
                <a:ext cx="399" cy="113"/>
              </a:xfrm>
              <a:custGeom>
                <a:avLst/>
                <a:gdLst/>
                <a:ahLst/>
                <a:cxnLst>
                  <a:cxn ang="0">
                    <a:pos x="4" y="5"/>
                  </a:cxn>
                  <a:cxn ang="0">
                    <a:pos x="11" y="8"/>
                  </a:cxn>
                  <a:cxn ang="0">
                    <a:pos x="8" y="14"/>
                  </a:cxn>
                  <a:cxn ang="0">
                    <a:pos x="1" y="11"/>
                  </a:cxn>
                  <a:cxn ang="0">
                    <a:pos x="4" y="5"/>
                  </a:cxn>
                  <a:cxn ang="0">
                    <a:pos x="12" y="8"/>
                  </a:cxn>
                  <a:cxn ang="0">
                    <a:pos x="13" y="6"/>
                  </a:cxn>
                  <a:cxn ang="0">
                    <a:pos x="17" y="8"/>
                  </a:cxn>
                  <a:cxn ang="0">
                    <a:pos x="18" y="4"/>
                  </a:cxn>
                  <a:cxn ang="0">
                    <a:pos x="18" y="4"/>
                  </a:cxn>
                  <a:cxn ang="0">
                    <a:pos x="22" y="6"/>
                  </a:cxn>
                  <a:cxn ang="0">
                    <a:pos x="23" y="2"/>
                  </a:cxn>
                  <a:cxn ang="0">
                    <a:pos x="24" y="2"/>
                  </a:cxn>
                  <a:cxn ang="0">
                    <a:pos x="27" y="4"/>
                  </a:cxn>
                  <a:cxn ang="0">
                    <a:pos x="29" y="1"/>
                  </a:cxn>
                  <a:cxn ang="0">
                    <a:pos x="29" y="0"/>
                  </a:cxn>
                  <a:cxn ang="0">
                    <a:pos x="32" y="2"/>
                  </a:cxn>
                  <a:cxn ang="0">
                    <a:pos x="36" y="1"/>
                  </a:cxn>
                  <a:cxn ang="0">
                    <a:pos x="36" y="1"/>
                  </a:cxn>
                  <a:cxn ang="0">
                    <a:pos x="37" y="5"/>
                  </a:cxn>
                  <a:cxn ang="0">
                    <a:pos x="41" y="3"/>
                  </a:cxn>
                  <a:cxn ang="0">
                    <a:pos x="41" y="3"/>
                  </a:cxn>
                  <a:cxn ang="0">
                    <a:pos x="43" y="7"/>
                  </a:cxn>
                  <a:cxn ang="0">
                    <a:pos x="46" y="6"/>
                  </a:cxn>
                  <a:cxn ang="0">
                    <a:pos x="46" y="5"/>
                  </a:cxn>
                  <a:cxn ang="0">
                    <a:pos x="48" y="9"/>
                  </a:cxn>
                  <a:cxn ang="0">
                    <a:pos x="51" y="8"/>
                  </a:cxn>
                  <a:cxn ang="0">
                    <a:pos x="51" y="8"/>
                  </a:cxn>
                  <a:cxn ang="0">
                    <a:pos x="53" y="11"/>
                  </a:cxn>
                </a:cxnLst>
                <a:rect l="0" t="0" r="r" b="b"/>
                <a:pathLst>
                  <a:path w="53" h="15">
                    <a:moveTo>
                      <a:pt x="4" y="5"/>
                    </a:moveTo>
                    <a:cubicBezTo>
                      <a:pt x="7" y="4"/>
                      <a:pt x="10" y="5"/>
                      <a:pt x="11" y="8"/>
                    </a:cubicBezTo>
                    <a:cubicBezTo>
                      <a:pt x="12" y="11"/>
                      <a:pt x="10" y="13"/>
                      <a:pt x="8" y="14"/>
                    </a:cubicBezTo>
                    <a:cubicBezTo>
                      <a:pt x="5" y="15"/>
                      <a:pt x="2" y="14"/>
                      <a:pt x="1" y="11"/>
                    </a:cubicBezTo>
                    <a:cubicBezTo>
                      <a:pt x="0" y="9"/>
                      <a:pt x="2" y="6"/>
                      <a:pt x="4" y="5"/>
                    </a:cubicBezTo>
                    <a:moveTo>
                      <a:pt x="12" y="8"/>
                    </a:moveTo>
                    <a:lnTo>
                      <a:pt x="13" y="6"/>
                    </a:lnTo>
                    <a:lnTo>
                      <a:pt x="17" y="8"/>
                    </a:lnTo>
                    <a:lnTo>
                      <a:pt x="18" y="4"/>
                    </a:lnTo>
                    <a:moveTo>
                      <a:pt x="18" y="4"/>
                    </a:moveTo>
                    <a:lnTo>
                      <a:pt x="22" y="6"/>
                    </a:lnTo>
                    <a:lnTo>
                      <a:pt x="23" y="2"/>
                    </a:lnTo>
                    <a:moveTo>
                      <a:pt x="24" y="2"/>
                    </a:moveTo>
                    <a:lnTo>
                      <a:pt x="27" y="4"/>
                    </a:lnTo>
                    <a:lnTo>
                      <a:pt x="29" y="1"/>
                    </a:lnTo>
                    <a:moveTo>
                      <a:pt x="29" y="0"/>
                    </a:moveTo>
                    <a:lnTo>
                      <a:pt x="32" y="2"/>
                    </a:lnTo>
                    <a:lnTo>
                      <a:pt x="36" y="1"/>
                    </a:lnTo>
                    <a:moveTo>
                      <a:pt x="36" y="1"/>
                    </a:moveTo>
                    <a:lnTo>
                      <a:pt x="37" y="5"/>
                    </a:lnTo>
                    <a:lnTo>
                      <a:pt x="41" y="3"/>
                    </a:lnTo>
                    <a:moveTo>
                      <a:pt x="41" y="3"/>
                    </a:moveTo>
                    <a:lnTo>
                      <a:pt x="43" y="7"/>
                    </a:lnTo>
                    <a:lnTo>
                      <a:pt x="46" y="6"/>
                    </a:lnTo>
                    <a:moveTo>
                      <a:pt x="46" y="5"/>
                    </a:moveTo>
                    <a:lnTo>
                      <a:pt x="48" y="9"/>
                    </a:lnTo>
                    <a:lnTo>
                      <a:pt x="51" y="8"/>
                    </a:lnTo>
                    <a:moveTo>
                      <a:pt x="51" y="8"/>
                    </a:moveTo>
                    <a:lnTo>
                      <a:pt x="53" y="11"/>
                    </a:lnTo>
                  </a:path>
                </a:pathLst>
              </a:custGeom>
              <a:noFill/>
              <a:ln w="12700" cmpd="sng">
                <a:solidFill>
                  <a:srgbClr val="25221E"/>
                </a:solidFill>
                <a:prstDash val="solid"/>
                <a:round/>
                <a:headEnd/>
                <a:tailEnd/>
              </a:ln>
            </p:spPr>
            <p:txBody>
              <a:bodyPr/>
              <a:lstStyle/>
              <a:p>
                <a:endParaRPr lang="pl-PL"/>
              </a:p>
            </p:txBody>
          </p:sp>
          <p:sp>
            <p:nvSpPr>
              <p:cNvPr id="76401" name="Freeform 1649"/>
              <p:cNvSpPr>
                <a:spLocks noEditPoints="1"/>
              </p:cNvSpPr>
              <p:nvPr/>
            </p:nvSpPr>
            <p:spPr bwMode="auto">
              <a:xfrm rot="2624096">
                <a:off x="1902" y="1905"/>
                <a:ext cx="385" cy="212"/>
              </a:xfrm>
              <a:custGeom>
                <a:avLst/>
                <a:gdLst/>
                <a:ahLst/>
                <a:cxnLst>
                  <a:cxn ang="0">
                    <a:pos x="8" y="2"/>
                  </a:cxn>
                  <a:cxn ang="0">
                    <a:pos x="10" y="8"/>
                  </a:cxn>
                  <a:cxn ang="0">
                    <a:pos x="3" y="11"/>
                  </a:cxn>
                  <a:cxn ang="0">
                    <a:pos x="1" y="4"/>
                  </a:cxn>
                  <a:cxn ang="0">
                    <a:pos x="8" y="2"/>
                  </a:cxn>
                  <a:cxn ang="0">
                    <a:pos x="10" y="9"/>
                  </a:cxn>
                  <a:cxn ang="0">
                    <a:pos x="14" y="10"/>
                  </a:cxn>
                  <a:cxn ang="0">
                    <a:pos x="15" y="13"/>
                  </a:cxn>
                  <a:cxn ang="0">
                    <a:pos x="19" y="12"/>
                  </a:cxn>
                  <a:cxn ang="0">
                    <a:pos x="19" y="12"/>
                  </a:cxn>
                  <a:cxn ang="0">
                    <a:pos x="20" y="16"/>
                  </a:cxn>
                  <a:cxn ang="0">
                    <a:pos x="23" y="13"/>
                  </a:cxn>
                  <a:cxn ang="0">
                    <a:pos x="23" y="13"/>
                  </a:cxn>
                  <a:cxn ang="0">
                    <a:pos x="26" y="16"/>
                  </a:cxn>
                  <a:cxn ang="0">
                    <a:pos x="28" y="13"/>
                  </a:cxn>
                  <a:cxn ang="0">
                    <a:pos x="28" y="13"/>
                  </a:cxn>
                  <a:cxn ang="0">
                    <a:pos x="31" y="16"/>
                  </a:cxn>
                  <a:cxn ang="0">
                    <a:pos x="35" y="16"/>
                  </a:cxn>
                  <a:cxn ang="0">
                    <a:pos x="35" y="16"/>
                  </a:cxn>
                  <a:cxn ang="0">
                    <a:pos x="35" y="20"/>
                  </a:cxn>
                  <a:cxn ang="0">
                    <a:pos x="39" y="21"/>
                  </a:cxn>
                  <a:cxn ang="0">
                    <a:pos x="39" y="21"/>
                  </a:cxn>
                  <a:cxn ang="0">
                    <a:pos x="40" y="24"/>
                  </a:cxn>
                  <a:cxn ang="0">
                    <a:pos x="44" y="22"/>
                  </a:cxn>
                  <a:cxn ang="0">
                    <a:pos x="44" y="22"/>
                  </a:cxn>
                  <a:cxn ang="0">
                    <a:pos x="46" y="26"/>
                  </a:cxn>
                  <a:cxn ang="0">
                    <a:pos x="49" y="24"/>
                  </a:cxn>
                  <a:cxn ang="0">
                    <a:pos x="49" y="24"/>
                  </a:cxn>
                  <a:cxn ang="0">
                    <a:pos x="51" y="28"/>
                  </a:cxn>
                </a:cxnLst>
                <a:rect l="0" t="0" r="r" b="b"/>
                <a:pathLst>
                  <a:path w="51" h="28">
                    <a:moveTo>
                      <a:pt x="8" y="2"/>
                    </a:moveTo>
                    <a:cubicBezTo>
                      <a:pt x="10" y="3"/>
                      <a:pt x="11" y="6"/>
                      <a:pt x="10" y="8"/>
                    </a:cubicBezTo>
                    <a:cubicBezTo>
                      <a:pt x="9" y="11"/>
                      <a:pt x="6" y="12"/>
                      <a:pt x="3" y="11"/>
                    </a:cubicBezTo>
                    <a:cubicBezTo>
                      <a:pt x="1" y="9"/>
                      <a:pt x="0" y="6"/>
                      <a:pt x="1" y="4"/>
                    </a:cubicBezTo>
                    <a:cubicBezTo>
                      <a:pt x="2" y="1"/>
                      <a:pt x="5" y="0"/>
                      <a:pt x="8" y="2"/>
                    </a:cubicBezTo>
                    <a:moveTo>
                      <a:pt x="10" y="9"/>
                    </a:moveTo>
                    <a:lnTo>
                      <a:pt x="14" y="10"/>
                    </a:lnTo>
                    <a:lnTo>
                      <a:pt x="15" y="13"/>
                    </a:lnTo>
                    <a:lnTo>
                      <a:pt x="19" y="12"/>
                    </a:lnTo>
                    <a:moveTo>
                      <a:pt x="19" y="12"/>
                    </a:moveTo>
                    <a:lnTo>
                      <a:pt x="20" y="16"/>
                    </a:lnTo>
                    <a:lnTo>
                      <a:pt x="23" y="13"/>
                    </a:lnTo>
                    <a:moveTo>
                      <a:pt x="23" y="13"/>
                    </a:moveTo>
                    <a:lnTo>
                      <a:pt x="26" y="16"/>
                    </a:lnTo>
                    <a:lnTo>
                      <a:pt x="28" y="13"/>
                    </a:lnTo>
                    <a:moveTo>
                      <a:pt x="28" y="13"/>
                    </a:moveTo>
                    <a:lnTo>
                      <a:pt x="31" y="16"/>
                    </a:lnTo>
                    <a:lnTo>
                      <a:pt x="35" y="16"/>
                    </a:lnTo>
                    <a:moveTo>
                      <a:pt x="35" y="16"/>
                    </a:moveTo>
                    <a:lnTo>
                      <a:pt x="35" y="20"/>
                    </a:lnTo>
                    <a:lnTo>
                      <a:pt x="39" y="21"/>
                    </a:lnTo>
                    <a:moveTo>
                      <a:pt x="39" y="21"/>
                    </a:moveTo>
                    <a:lnTo>
                      <a:pt x="40" y="24"/>
                    </a:lnTo>
                    <a:lnTo>
                      <a:pt x="44" y="22"/>
                    </a:lnTo>
                    <a:moveTo>
                      <a:pt x="44" y="22"/>
                    </a:moveTo>
                    <a:lnTo>
                      <a:pt x="46" y="26"/>
                    </a:lnTo>
                    <a:lnTo>
                      <a:pt x="49" y="24"/>
                    </a:lnTo>
                    <a:moveTo>
                      <a:pt x="49" y="24"/>
                    </a:moveTo>
                    <a:lnTo>
                      <a:pt x="51" y="28"/>
                    </a:lnTo>
                  </a:path>
                </a:pathLst>
              </a:custGeom>
              <a:noFill/>
              <a:ln w="12700" cmpd="sng">
                <a:solidFill>
                  <a:srgbClr val="25221E"/>
                </a:solidFill>
                <a:prstDash val="solid"/>
                <a:round/>
                <a:headEnd/>
                <a:tailEnd/>
              </a:ln>
            </p:spPr>
            <p:txBody>
              <a:bodyPr/>
              <a:lstStyle/>
              <a:p>
                <a:endParaRPr lang="pl-PL"/>
              </a:p>
            </p:txBody>
          </p:sp>
          <p:sp>
            <p:nvSpPr>
              <p:cNvPr id="76402" name="Freeform 1650"/>
              <p:cNvSpPr>
                <a:spLocks noEditPoints="1"/>
              </p:cNvSpPr>
              <p:nvPr/>
            </p:nvSpPr>
            <p:spPr bwMode="auto">
              <a:xfrm rot="2624096">
                <a:off x="1918" y="2196"/>
                <a:ext cx="128" cy="385"/>
              </a:xfrm>
              <a:custGeom>
                <a:avLst/>
                <a:gdLst/>
                <a:ahLst/>
                <a:cxnLst>
                  <a:cxn ang="0">
                    <a:pos x="3" y="41"/>
                  </a:cxn>
                  <a:cxn ang="0">
                    <a:pos x="10" y="43"/>
                  </a:cxn>
                  <a:cxn ang="0">
                    <a:pos x="8" y="50"/>
                  </a:cxn>
                  <a:cxn ang="0">
                    <a:pos x="1" y="48"/>
                  </a:cxn>
                  <a:cxn ang="0">
                    <a:pos x="3" y="41"/>
                  </a:cxn>
                  <a:cxn ang="0">
                    <a:pos x="11" y="43"/>
                  </a:cxn>
                  <a:cxn ang="0">
                    <a:pos x="10" y="40"/>
                  </a:cxn>
                  <a:cxn ang="0">
                    <a:pos x="13" y="41"/>
                  </a:cxn>
                  <a:cxn ang="0">
                    <a:pos x="14" y="37"/>
                  </a:cxn>
                  <a:cxn ang="0">
                    <a:pos x="14" y="37"/>
                  </a:cxn>
                  <a:cxn ang="0">
                    <a:pos x="17" y="33"/>
                  </a:cxn>
                  <a:cxn ang="0">
                    <a:pos x="13" y="31"/>
                  </a:cxn>
                  <a:cxn ang="0">
                    <a:pos x="13" y="31"/>
                  </a:cxn>
                  <a:cxn ang="0">
                    <a:pos x="16" y="28"/>
                  </a:cxn>
                  <a:cxn ang="0">
                    <a:pos x="13" y="26"/>
                  </a:cxn>
                  <a:cxn ang="0">
                    <a:pos x="12" y="25"/>
                  </a:cxn>
                  <a:cxn ang="0">
                    <a:pos x="15" y="22"/>
                  </a:cxn>
                  <a:cxn ang="0">
                    <a:pos x="12" y="20"/>
                  </a:cxn>
                  <a:cxn ang="0">
                    <a:pos x="12" y="20"/>
                  </a:cxn>
                  <a:cxn ang="0">
                    <a:pos x="14" y="17"/>
                  </a:cxn>
                  <a:cxn ang="0">
                    <a:pos x="11" y="15"/>
                  </a:cxn>
                  <a:cxn ang="0">
                    <a:pos x="11" y="14"/>
                  </a:cxn>
                  <a:cxn ang="0">
                    <a:pos x="13" y="11"/>
                  </a:cxn>
                  <a:cxn ang="0">
                    <a:pos x="10" y="9"/>
                  </a:cxn>
                  <a:cxn ang="0">
                    <a:pos x="10" y="9"/>
                  </a:cxn>
                  <a:cxn ang="0">
                    <a:pos x="12" y="6"/>
                  </a:cxn>
                  <a:cxn ang="0">
                    <a:pos x="9" y="3"/>
                  </a:cxn>
                  <a:cxn ang="0">
                    <a:pos x="9" y="3"/>
                  </a:cxn>
                  <a:cxn ang="0">
                    <a:pos x="12" y="0"/>
                  </a:cxn>
                </a:cxnLst>
                <a:rect l="0" t="0" r="r" b="b"/>
                <a:pathLst>
                  <a:path w="17" h="51">
                    <a:moveTo>
                      <a:pt x="3" y="41"/>
                    </a:moveTo>
                    <a:cubicBezTo>
                      <a:pt x="5" y="40"/>
                      <a:pt x="8" y="40"/>
                      <a:pt x="10" y="43"/>
                    </a:cubicBezTo>
                    <a:cubicBezTo>
                      <a:pt x="11" y="45"/>
                      <a:pt x="11" y="48"/>
                      <a:pt x="8" y="50"/>
                    </a:cubicBezTo>
                    <a:cubicBezTo>
                      <a:pt x="6" y="51"/>
                      <a:pt x="3" y="51"/>
                      <a:pt x="1" y="48"/>
                    </a:cubicBezTo>
                    <a:cubicBezTo>
                      <a:pt x="0" y="46"/>
                      <a:pt x="1" y="43"/>
                      <a:pt x="3" y="41"/>
                    </a:cubicBezTo>
                    <a:moveTo>
                      <a:pt x="11" y="43"/>
                    </a:moveTo>
                    <a:lnTo>
                      <a:pt x="10" y="40"/>
                    </a:lnTo>
                    <a:lnTo>
                      <a:pt x="13" y="41"/>
                    </a:lnTo>
                    <a:lnTo>
                      <a:pt x="14" y="37"/>
                    </a:lnTo>
                    <a:moveTo>
                      <a:pt x="14" y="37"/>
                    </a:moveTo>
                    <a:lnTo>
                      <a:pt x="17" y="33"/>
                    </a:lnTo>
                    <a:lnTo>
                      <a:pt x="13" y="31"/>
                    </a:lnTo>
                    <a:moveTo>
                      <a:pt x="13" y="31"/>
                    </a:moveTo>
                    <a:lnTo>
                      <a:pt x="16" y="28"/>
                    </a:lnTo>
                    <a:lnTo>
                      <a:pt x="13" y="26"/>
                    </a:lnTo>
                    <a:moveTo>
                      <a:pt x="12" y="25"/>
                    </a:moveTo>
                    <a:lnTo>
                      <a:pt x="15" y="22"/>
                    </a:lnTo>
                    <a:lnTo>
                      <a:pt x="12" y="20"/>
                    </a:lnTo>
                    <a:moveTo>
                      <a:pt x="12" y="20"/>
                    </a:moveTo>
                    <a:lnTo>
                      <a:pt x="14" y="17"/>
                    </a:lnTo>
                    <a:lnTo>
                      <a:pt x="11" y="15"/>
                    </a:lnTo>
                    <a:moveTo>
                      <a:pt x="11" y="14"/>
                    </a:moveTo>
                    <a:lnTo>
                      <a:pt x="13" y="11"/>
                    </a:lnTo>
                    <a:lnTo>
                      <a:pt x="10" y="9"/>
                    </a:lnTo>
                    <a:moveTo>
                      <a:pt x="10" y="9"/>
                    </a:moveTo>
                    <a:lnTo>
                      <a:pt x="12" y="6"/>
                    </a:lnTo>
                    <a:lnTo>
                      <a:pt x="9" y="3"/>
                    </a:lnTo>
                    <a:moveTo>
                      <a:pt x="9" y="3"/>
                    </a:moveTo>
                    <a:lnTo>
                      <a:pt x="12" y="0"/>
                    </a:lnTo>
                  </a:path>
                </a:pathLst>
              </a:custGeom>
              <a:noFill/>
              <a:ln w="12700" cmpd="sng">
                <a:solidFill>
                  <a:srgbClr val="25221E"/>
                </a:solidFill>
                <a:prstDash val="solid"/>
                <a:round/>
                <a:headEnd/>
                <a:tailEnd/>
              </a:ln>
            </p:spPr>
            <p:txBody>
              <a:bodyPr/>
              <a:lstStyle/>
              <a:p>
                <a:endParaRPr lang="pl-PL"/>
              </a:p>
            </p:txBody>
          </p:sp>
          <p:sp>
            <p:nvSpPr>
              <p:cNvPr id="76403" name="Freeform 1651"/>
              <p:cNvSpPr>
                <a:spLocks/>
              </p:cNvSpPr>
              <p:nvPr/>
            </p:nvSpPr>
            <p:spPr bwMode="auto">
              <a:xfrm rot="2624096">
                <a:off x="2403" y="2574"/>
                <a:ext cx="90" cy="83"/>
              </a:xfrm>
              <a:custGeom>
                <a:avLst/>
                <a:gdLst/>
                <a:ahLst/>
                <a:cxnLst>
                  <a:cxn ang="0">
                    <a:pos x="10" y="8"/>
                  </a:cxn>
                  <a:cxn ang="0">
                    <a:pos x="4" y="10"/>
                  </a:cxn>
                  <a:cxn ang="0">
                    <a:pos x="1" y="4"/>
                  </a:cxn>
                  <a:cxn ang="0">
                    <a:pos x="8" y="1"/>
                  </a:cxn>
                  <a:cxn ang="0">
                    <a:pos x="10" y="8"/>
                  </a:cxn>
                </a:cxnLst>
                <a:rect l="0" t="0" r="r" b="b"/>
                <a:pathLst>
                  <a:path w="12" h="11">
                    <a:moveTo>
                      <a:pt x="10" y="8"/>
                    </a:moveTo>
                    <a:cubicBezTo>
                      <a:pt x="9" y="10"/>
                      <a:pt x="6" y="11"/>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76404" name="Freeform 1652"/>
              <p:cNvSpPr>
                <a:spLocks noEditPoints="1"/>
              </p:cNvSpPr>
              <p:nvPr/>
            </p:nvSpPr>
            <p:spPr bwMode="auto">
              <a:xfrm rot="2624096">
                <a:off x="1809" y="2235"/>
                <a:ext cx="173" cy="249"/>
              </a:xfrm>
              <a:custGeom>
                <a:avLst/>
                <a:gdLst/>
                <a:ahLst/>
                <a:cxnLst>
                  <a:cxn ang="0">
                    <a:pos x="0" y="28"/>
                  </a:cxn>
                  <a:cxn ang="0">
                    <a:pos x="5" y="23"/>
                  </a:cxn>
                  <a:cxn ang="0">
                    <a:pos x="10" y="27"/>
                  </a:cxn>
                  <a:cxn ang="0">
                    <a:pos x="6" y="33"/>
                  </a:cxn>
                  <a:cxn ang="0">
                    <a:pos x="0" y="28"/>
                  </a:cxn>
                  <a:cxn ang="0">
                    <a:pos x="6" y="22"/>
                  </a:cxn>
                  <a:cxn ang="0">
                    <a:pos x="5" y="21"/>
                  </a:cxn>
                  <a:cxn ang="0">
                    <a:pos x="8" y="17"/>
                  </a:cxn>
                  <a:cxn ang="0">
                    <a:pos x="5" y="15"/>
                  </a:cxn>
                  <a:cxn ang="0">
                    <a:pos x="5" y="15"/>
                  </a:cxn>
                  <a:cxn ang="0">
                    <a:pos x="7" y="12"/>
                  </a:cxn>
                  <a:cxn ang="0">
                    <a:pos x="11" y="12"/>
                  </a:cxn>
                  <a:cxn ang="0">
                    <a:pos x="11" y="12"/>
                  </a:cxn>
                  <a:cxn ang="0">
                    <a:pos x="12" y="16"/>
                  </a:cxn>
                  <a:cxn ang="0">
                    <a:pos x="15" y="16"/>
                  </a:cxn>
                  <a:cxn ang="0">
                    <a:pos x="16" y="16"/>
                  </a:cxn>
                  <a:cxn ang="0">
                    <a:pos x="16" y="20"/>
                  </a:cxn>
                  <a:cxn ang="0">
                    <a:pos x="19" y="20"/>
                  </a:cxn>
                  <a:cxn ang="0">
                    <a:pos x="19" y="20"/>
                  </a:cxn>
                  <a:cxn ang="0">
                    <a:pos x="22" y="17"/>
                  </a:cxn>
                  <a:cxn ang="0">
                    <a:pos x="20" y="14"/>
                  </a:cxn>
                  <a:cxn ang="0">
                    <a:pos x="20" y="14"/>
                  </a:cxn>
                  <a:cxn ang="0">
                    <a:pos x="23" y="12"/>
                  </a:cxn>
                  <a:cxn ang="0">
                    <a:pos x="20" y="9"/>
                  </a:cxn>
                  <a:cxn ang="0">
                    <a:pos x="20" y="9"/>
                  </a:cxn>
                  <a:cxn ang="0">
                    <a:pos x="23" y="6"/>
                  </a:cxn>
                  <a:cxn ang="0">
                    <a:pos x="20" y="3"/>
                  </a:cxn>
                  <a:cxn ang="0">
                    <a:pos x="20" y="3"/>
                  </a:cxn>
                  <a:cxn ang="0">
                    <a:pos x="23" y="0"/>
                  </a:cxn>
                </a:cxnLst>
                <a:rect l="0" t="0" r="r" b="b"/>
                <a:pathLst>
                  <a:path w="23" h="33">
                    <a:moveTo>
                      <a:pt x="0" y="28"/>
                    </a:moveTo>
                    <a:cubicBezTo>
                      <a:pt x="0" y="25"/>
                      <a:pt x="2" y="23"/>
                      <a:pt x="5" y="23"/>
                    </a:cubicBezTo>
                    <a:cubicBezTo>
                      <a:pt x="8" y="22"/>
                      <a:pt x="10" y="24"/>
                      <a:pt x="10" y="27"/>
                    </a:cubicBezTo>
                    <a:cubicBezTo>
                      <a:pt x="11" y="30"/>
                      <a:pt x="9" y="33"/>
                      <a:pt x="6" y="33"/>
                    </a:cubicBezTo>
                    <a:cubicBezTo>
                      <a:pt x="3" y="33"/>
                      <a:pt x="1" y="31"/>
                      <a:pt x="0" y="28"/>
                    </a:cubicBezTo>
                    <a:moveTo>
                      <a:pt x="6" y="22"/>
                    </a:moveTo>
                    <a:lnTo>
                      <a:pt x="5" y="21"/>
                    </a:lnTo>
                    <a:lnTo>
                      <a:pt x="8" y="17"/>
                    </a:lnTo>
                    <a:lnTo>
                      <a:pt x="5" y="15"/>
                    </a:lnTo>
                    <a:moveTo>
                      <a:pt x="5" y="15"/>
                    </a:moveTo>
                    <a:lnTo>
                      <a:pt x="7" y="12"/>
                    </a:lnTo>
                    <a:lnTo>
                      <a:pt x="11" y="12"/>
                    </a:lnTo>
                    <a:moveTo>
                      <a:pt x="11" y="12"/>
                    </a:moveTo>
                    <a:lnTo>
                      <a:pt x="12" y="16"/>
                    </a:lnTo>
                    <a:lnTo>
                      <a:pt x="15" y="16"/>
                    </a:lnTo>
                    <a:moveTo>
                      <a:pt x="16" y="16"/>
                    </a:moveTo>
                    <a:lnTo>
                      <a:pt x="16" y="20"/>
                    </a:lnTo>
                    <a:lnTo>
                      <a:pt x="19" y="20"/>
                    </a:lnTo>
                    <a:moveTo>
                      <a:pt x="19" y="20"/>
                    </a:moveTo>
                    <a:lnTo>
                      <a:pt x="22" y="17"/>
                    </a:lnTo>
                    <a:lnTo>
                      <a:pt x="20" y="14"/>
                    </a:lnTo>
                    <a:moveTo>
                      <a:pt x="20" y="14"/>
                    </a:moveTo>
                    <a:lnTo>
                      <a:pt x="23" y="12"/>
                    </a:lnTo>
                    <a:lnTo>
                      <a:pt x="20" y="9"/>
                    </a:lnTo>
                    <a:moveTo>
                      <a:pt x="20" y="9"/>
                    </a:moveTo>
                    <a:lnTo>
                      <a:pt x="23" y="6"/>
                    </a:lnTo>
                    <a:lnTo>
                      <a:pt x="20" y="3"/>
                    </a:lnTo>
                    <a:moveTo>
                      <a:pt x="20" y="3"/>
                    </a:moveTo>
                    <a:lnTo>
                      <a:pt x="23" y="0"/>
                    </a:lnTo>
                  </a:path>
                </a:pathLst>
              </a:custGeom>
              <a:noFill/>
              <a:ln w="12700" cmpd="sng">
                <a:solidFill>
                  <a:srgbClr val="25221E"/>
                </a:solidFill>
                <a:prstDash val="solid"/>
                <a:round/>
                <a:headEnd/>
                <a:tailEnd/>
              </a:ln>
            </p:spPr>
            <p:txBody>
              <a:bodyPr/>
              <a:lstStyle/>
              <a:p>
                <a:endParaRPr lang="pl-PL"/>
              </a:p>
            </p:txBody>
          </p:sp>
          <p:sp>
            <p:nvSpPr>
              <p:cNvPr id="76405" name="Freeform 1653"/>
              <p:cNvSpPr>
                <a:spLocks noEditPoints="1"/>
              </p:cNvSpPr>
              <p:nvPr/>
            </p:nvSpPr>
            <p:spPr bwMode="auto">
              <a:xfrm rot="2624096">
                <a:off x="2230" y="2323"/>
                <a:ext cx="309" cy="120"/>
              </a:xfrm>
              <a:custGeom>
                <a:avLst/>
                <a:gdLst/>
                <a:ahLst/>
                <a:cxnLst>
                  <a:cxn ang="0">
                    <a:pos x="37" y="10"/>
                  </a:cxn>
                  <a:cxn ang="0">
                    <a:pos x="31" y="6"/>
                  </a:cxn>
                  <a:cxn ang="0">
                    <a:pos x="35" y="0"/>
                  </a:cxn>
                  <a:cxn ang="0">
                    <a:pos x="41" y="5"/>
                  </a:cxn>
                  <a:cxn ang="0">
                    <a:pos x="37" y="10"/>
                  </a:cxn>
                  <a:cxn ang="0">
                    <a:pos x="30" y="7"/>
                  </a:cxn>
                  <a:cxn ang="0">
                    <a:pos x="28" y="9"/>
                  </a:cxn>
                  <a:cxn ang="0">
                    <a:pos x="25" y="7"/>
                  </a:cxn>
                  <a:cxn ang="0">
                    <a:pos x="23" y="10"/>
                  </a:cxn>
                  <a:cxn ang="0">
                    <a:pos x="23" y="10"/>
                  </a:cxn>
                  <a:cxn ang="0">
                    <a:pos x="19" y="9"/>
                  </a:cxn>
                  <a:cxn ang="0">
                    <a:pos x="18" y="13"/>
                  </a:cxn>
                  <a:cxn ang="0">
                    <a:pos x="18" y="13"/>
                  </a:cxn>
                  <a:cxn ang="0">
                    <a:pos x="14" y="12"/>
                  </a:cxn>
                  <a:cxn ang="0">
                    <a:pos x="13" y="16"/>
                  </a:cxn>
                  <a:cxn ang="0">
                    <a:pos x="13" y="16"/>
                  </a:cxn>
                  <a:cxn ang="0">
                    <a:pos x="10" y="15"/>
                  </a:cxn>
                  <a:cxn ang="0">
                    <a:pos x="8" y="12"/>
                  </a:cxn>
                  <a:cxn ang="0">
                    <a:pos x="8" y="12"/>
                  </a:cxn>
                  <a:cxn ang="0">
                    <a:pos x="12" y="10"/>
                  </a:cxn>
                  <a:cxn ang="0">
                    <a:pos x="11" y="7"/>
                  </a:cxn>
                  <a:cxn ang="0">
                    <a:pos x="11" y="7"/>
                  </a:cxn>
                  <a:cxn ang="0">
                    <a:pos x="7" y="5"/>
                  </a:cxn>
                  <a:cxn ang="0">
                    <a:pos x="5" y="9"/>
                  </a:cxn>
                  <a:cxn ang="0">
                    <a:pos x="5" y="9"/>
                  </a:cxn>
                  <a:cxn ang="0">
                    <a:pos x="2" y="7"/>
                  </a:cxn>
                  <a:cxn ang="0">
                    <a:pos x="0" y="11"/>
                  </a:cxn>
                  <a:cxn ang="0">
                    <a:pos x="0" y="11"/>
                  </a:cxn>
                  <a:cxn ang="0">
                    <a:pos x="2" y="15"/>
                  </a:cxn>
                </a:cxnLst>
                <a:rect l="0" t="0" r="r" b="b"/>
                <a:pathLst>
                  <a:path w="41" h="16">
                    <a:moveTo>
                      <a:pt x="37" y="10"/>
                    </a:moveTo>
                    <a:cubicBezTo>
                      <a:pt x="34" y="11"/>
                      <a:pt x="31" y="9"/>
                      <a:pt x="31" y="6"/>
                    </a:cubicBezTo>
                    <a:cubicBezTo>
                      <a:pt x="30" y="4"/>
                      <a:pt x="32" y="1"/>
                      <a:pt x="35" y="0"/>
                    </a:cubicBezTo>
                    <a:cubicBezTo>
                      <a:pt x="38" y="0"/>
                      <a:pt x="40" y="2"/>
                      <a:pt x="41" y="5"/>
                    </a:cubicBezTo>
                    <a:cubicBezTo>
                      <a:pt x="41" y="7"/>
                      <a:pt x="39" y="10"/>
                      <a:pt x="37" y="10"/>
                    </a:cubicBezTo>
                    <a:moveTo>
                      <a:pt x="30" y="7"/>
                    </a:moveTo>
                    <a:lnTo>
                      <a:pt x="28" y="9"/>
                    </a:lnTo>
                    <a:lnTo>
                      <a:pt x="25" y="7"/>
                    </a:lnTo>
                    <a:lnTo>
                      <a:pt x="23" y="10"/>
                    </a:lnTo>
                    <a:moveTo>
                      <a:pt x="23" y="10"/>
                    </a:moveTo>
                    <a:lnTo>
                      <a:pt x="19" y="9"/>
                    </a:lnTo>
                    <a:lnTo>
                      <a:pt x="18" y="13"/>
                    </a:lnTo>
                    <a:moveTo>
                      <a:pt x="18" y="13"/>
                    </a:moveTo>
                    <a:lnTo>
                      <a:pt x="14" y="12"/>
                    </a:lnTo>
                    <a:lnTo>
                      <a:pt x="13" y="16"/>
                    </a:lnTo>
                    <a:moveTo>
                      <a:pt x="13" y="16"/>
                    </a:moveTo>
                    <a:lnTo>
                      <a:pt x="10" y="15"/>
                    </a:lnTo>
                    <a:lnTo>
                      <a:pt x="8" y="12"/>
                    </a:lnTo>
                    <a:moveTo>
                      <a:pt x="8" y="12"/>
                    </a:moveTo>
                    <a:lnTo>
                      <a:pt x="12" y="10"/>
                    </a:lnTo>
                    <a:lnTo>
                      <a:pt x="11" y="7"/>
                    </a:lnTo>
                    <a:moveTo>
                      <a:pt x="11" y="7"/>
                    </a:moveTo>
                    <a:lnTo>
                      <a:pt x="7" y="5"/>
                    </a:lnTo>
                    <a:lnTo>
                      <a:pt x="5" y="9"/>
                    </a:lnTo>
                    <a:moveTo>
                      <a:pt x="5" y="9"/>
                    </a:moveTo>
                    <a:lnTo>
                      <a:pt x="2" y="7"/>
                    </a:lnTo>
                    <a:lnTo>
                      <a:pt x="0" y="11"/>
                    </a:lnTo>
                    <a:moveTo>
                      <a:pt x="0" y="11"/>
                    </a:moveTo>
                    <a:lnTo>
                      <a:pt x="2" y="15"/>
                    </a:lnTo>
                  </a:path>
                </a:pathLst>
              </a:custGeom>
              <a:noFill/>
              <a:ln w="12700" cmpd="sng">
                <a:solidFill>
                  <a:srgbClr val="25221E"/>
                </a:solidFill>
                <a:prstDash val="solid"/>
                <a:round/>
                <a:headEnd/>
                <a:tailEnd/>
              </a:ln>
            </p:spPr>
            <p:txBody>
              <a:bodyPr/>
              <a:lstStyle/>
              <a:p>
                <a:endParaRPr lang="pl-PL"/>
              </a:p>
            </p:txBody>
          </p:sp>
          <p:sp>
            <p:nvSpPr>
              <p:cNvPr id="76406" name="Freeform 1654"/>
              <p:cNvSpPr>
                <a:spLocks noEditPoints="1"/>
              </p:cNvSpPr>
              <p:nvPr/>
            </p:nvSpPr>
            <p:spPr bwMode="auto">
              <a:xfrm rot="2624096">
                <a:off x="2050" y="1832"/>
                <a:ext cx="211" cy="173"/>
              </a:xfrm>
              <a:custGeom>
                <a:avLst/>
                <a:gdLst/>
                <a:ahLst/>
                <a:cxnLst>
                  <a:cxn ang="0">
                    <a:pos x="9" y="2"/>
                  </a:cxn>
                  <a:cxn ang="0">
                    <a:pos x="9" y="9"/>
                  </a:cxn>
                  <a:cxn ang="0">
                    <a:pos x="2" y="9"/>
                  </a:cxn>
                  <a:cxn ang="0">
                    <a:pos x="2" y="2"/>
                  </a:cxn>
                  <a:cxn ang="0">
                    <a:pos x="9" y="2"/>
                  </a:cxn>
                  <a:cxn ang="0">
                    <a:pos x="9" y="10"/>
                  </a:cxn>
                  <a:cxn ang="0">
                    <a:pos x="11" y="11"/>
                  </a:cxn>
                  <a:cxn ang="0">
                    <a:pos x="11" y="15"/>
                  </a:cxn>
                  <a:cxn ang="0">
                    <a:pos x="15" y="15"/>
                  </a:cxn>
                  <a:cxn ang="0">
                    <a:pos x="15" y="15"/>
                  </a:cxn>
                  <a:cxn ang="0">
                    <a:pos x="15" y="19"/>
                  </a:cxn>
                  <a:cxn ang="0">
                    <a:pos x="19" y="19"/>
                  </a:cxn>
                  <a:cxn ang="0">
                    <a:pos x="19" y="19"/>
                  </a:cxn>
                  <a:cxn ang="0">
                    <a:pos x="19" y="23"/>
                  </a:cxn>
                  <a:cxn ang="0">
                    <a:pos x="23" y="23"/>
                  </a:cxn>
                  <a:cxn ang="0">
                    <a:pos x="23" y="23"/>
                  </a:cxn>
                  <a:cxn ang="0">
                    <a:pos x="27" y="21"/>
                  </a:cxn>
                  <a:cxn ang="0">
                    <a:pos x="25" y="17"/>
                  </a:cxn>
                  <a:cxn ang="0">
                    <a:pos x="25" y="17"/>
                  </a:cxn>
                  <a:cxn ang="0">
                    <a:pos x="28" y="16"/>
                  </a:cxn>
                  <a:cxn ang="0">
                    <a:pos x="27" y="12"/>
                  </a:cxn>
                  <a:cxn ang="0">
                    <a:pos x="27" y="12"/>
                  </a:cxn>
                  <a:cxn ang="0">
                    <a:pos x="24" y="9"/>
                  </a:cxn>
                  <a:cxn ang="0">
                    <a:pos x="22" y="12"/>
                  </a:cxn>
                  <a:cxn ang="0">
                    <a:pos x="21" y="12"/>
                  </a:cxn>
                  <a:cxn ang="0">
                    <a:pos x="19" y="9"/>
                  </a:cxn>
                  <a:cxn ang="0">
                    <a:pos x="16" y="12"/>
                  </a:cxn>
                  <a:cxn ang="0">
                    <a:pos x="16" y="12"/>
                  </a:cxn>
                  <a:cxn ang="0">
                    <a:pos x="13" y="9"/>
                  </a:cxn>
                </a:cxnLst>
                <a:rect l="0" t="0" r="r" b="b"/>
                <a:pathLst>
                  <a:path w="28" h="23">
                    <a:moveTo>
                      <a:pt x="9" y="2"/>
                    </a:moveTo>
                    <a:cubicBezTo>
                      <a:pt x="11" y="4"/>
                      <a:pt x="11" y="7"/>
                      <a:pt x="9" y="9"/>
                    </a:cubicBezTo>
                    <a:cubicBezTo>
                      <a:pt x="7" y="11"/>
                      <a:pt x="4" y="11"/>
                      <a:pt x="2" y="9"/>
                    </a:cubicBezTo>
                    <a:cubicBezTo>
                      <a:pt x="0" y="7"/>
                      <a:pt x="0" y="4"/>
                      <a:pt x="2" y="2"/>
                    </a:cubicBezTo>
                    <a:cubicBezTo>
                      <a:pt x="4" y="0"/>
                      <a:pt x="7" y="0"/>
                      <a:pt x="9" y="2"/>
                    </a:cubicBezTo>
                    <a:moveTo>
                      <a:pt x="9" y="10"/>
                    </a:moveTo>
                    <a:lnTo>
                      <a:pt x="11" y="11"/>
                    </a:lnTo>
                    <a:lnTo>
                      <a:pt x="11" y="15"/>
                    </a:lnTo>
                    <a:lnTo>
                      <a:pt x="15" y="15"/>
                    </a:lnTo>
                    <a:moveTo>
                      <a:pt x="15" y="15"/>
                    </a:moveTo>
                    <a:lnTo>
                      <a:pt x="15" y="19"/>
                    </a:lnTo>
                    <a:lnTo>
                      <a:pt x="19" y="19"/>
                    </a:lnTo>
                    <a:moveTo>
                      <a:pt x="19" y="19"/>
                    </a:moveTo>
                    <a:lnTo>
                      <a:pt x="19" y="23"/>
                    </a:lnTo>
                    <a:lnTo>
                      <a:pt x="23" y="23"/>
                    </a:lnTo>
                    <a:moveTo>
                      <a:pt x="23" y="23"/>
                    </a:moveTo>
                    <a:lnTo>
                      <a:pt x="27" y="21"/>
                    </a:lnTo>
                    <a:lnTo>
                      <a:pt x="25" y="17"/>
                    </a:lnTo>
                    <a:moveTo>
                      <a:pt x="25" y="17"/>
                    </a:moveTo>
                    <a:lnTo>
                      <a:pt x="28" y="16"/>
                    </a:lnTo>
                    <a:lnTo>
                      <a:pt x="27" y="12"/>
                    </a:lnTo>
                    <a:moveTo>
                      <a:pt x="27" y="12"/>
                    </a:moveTo>
                    <a:lnTo>
                      <a:pt x="24" y="9"/>
                    </a:lnTo>
                    <a:lnTo>
                      <a:pt x="22" y="12"/>
                    </a:lnTo>
                    <a:moveTo>
                      <a:pt x="21" y="12"/>
                    </a:moveTo>
                    <a:lnTo>
                      <a:pt x="19" y="9"/>
                    </a:lnTo>
                    <a:lnTo>
                      <a:pt x="16" y="12"/>
                    </a:lnTo>
                    <a:moveTo>
                      <a:pt x="16" y="12"/>
                    </a:moveTo>
                    <a:lnTo>
                      <a:pt x="13" y="9"/>
                    </a:lnTo>
                  </a:path>
                </a:pathLst>
              </a:custGeom>
              <a:noFill/>
              <a:ln w="12700" cmpd="sng">
                <a:solidFill>
                  <a:srgbClr val="25221E"/>
                </a:solidFill>
                <a:prstDash val="solid"/>
                <a:round/>
                <a:headEnd/>
                <a:tailEnd/>
              </a:ln>
            </p:spPr>
            <p:txBody>
              <a:bodyPr/>
              <a:lstStyle/>
              <a:p>
                <a:endParaRPr lang="pl-PL"/>
              </a:p>
            </p:txBody>
          </p:sp>
          <p:sp>
            <p:nvSpPr>
              <p:cNvPr id="76407" name="Freeform 1655"/>
              <p:cNvSpPr>
                <a:spLocks noEditPoints="1"/>
              </p:cNvSpPr>
              <p:nvPr/>
            </p:nvSpPr>
            <p:spPr bwMode="auto">
              <a:xfrm rot="2624096">
                <a:off x="2300" y="2023"/>
                <a:ext cx="241" cy="286"/>
              </a:xfrm>
              <a:custGeom>
                <a:avLst/>
                <a:gdLst/>
                <a:ahLst/>
                <a:cxnLst>
                  <a:cxn ang="0">
                    <a:pos x="30" y="9"/>
                  </a:cxn>
                  <a:cxn ang="0">
                    <a:pos x="24" y="11"/>
                  </a:cxn>
                  <a:cxn ang="0">
                    <a:pos x="22" y="4"/>
                  </a:cxn>
                  <a:cxn ang="0">
                    <a:pos x="28" y="2"/>
                  </a:cxn>
                  <a:cxn ang="0">
                    <a:pos x="30" y="9"/>
                  </a:cxn>
                  <a:cxn ang="0">
                    <a:pos x="23" y="11"/>
                  </a:cxn>
                  <a:cxn ang="0">
                    <a:pos x="22" y="13"/>
                  </a:cxn>
                  <a:cxn ang="0">
                    <a:pos x="19" y="15"/>
                  </a:cxn>
                  <a:cxn ang="0">
                    <a:pos x="20" y="18"/>
                  </a:cxn>
                  <a:cxn ang="0">
                    <a:pos x="20" y="18"/>
                  </a:cxn>
                  <a:cxn ang="0">
                    <a:pos x="16" y="19"/>
                  </a:cxn>
                  <a:cxn ang="0">
                    <a:pos x="17" y="23"/>
                  </a:cxn>
                  <a:cxn ang="0">
                    <a:pos x="17" y="23"/>
                  </a:cxn>
                  <a:cxn ang="0">
                    <a:pos x="13" y="24"/>
                  </a:cxn>
                  <a:cxn ang="0">
                    <a:pos x="14" y="28"/>
                  </a:cxn>
                  <a:cxn ang="0">
                    <a:pos x="14" y="28"/>
                  </a:cxn>
                  <a:cxn ang="0">
                    <a:pos x="11" y="29"/>
                  </a:cxn>
                  <a:cxn ang="0">
                    <a:pos x="7" y="30"/>
                  </a:cxn>
                  <a:cxn ang="0">
                    <a:pos x="7" y="30"/>
                  </a:cxn>
                  <a:cxn ang="0">
                    <a:pos x="6" y="26"/>
                  </a:cxn>
                  <a:cxn ang="0">
                    <a:pos x="3" y="27"/>
                  </a:cxn>
                  <a:cxn ang="0">
                    <a:pos x="3" y="27"/>
                  </a:cxn>
                  <a:cxn ang="0">
                    <a:pos x="0" y="30"/>
                  </a:cxn>
                  <a:cxn ang="0">
                    <a:pos x="3" y="32"/>
                  </a:cxn>
                  <a:cxn ang="0">
                    <a:pos x="4" y="32"/>
                  </a:cxn>
                  <a:cxn ang="0">
                    <a:pos x="1" y="36"/>
                  </a:cxn>
                  <a:cxn ang="0">
                    <a:pos x="5" y="38"/>
                  </a:cxn>
                  <a:cxn ang="0">
                    <a:pos x="5" y="38"/>
                  </a:cxn>
                  <a:cxn ang="0">
                    <a:pos x="9" y="37"/>
                  </a:cxn>
                </a:cxnLst>
                <a:rect l="0" t="0" r="r" b="b"/>
                <a:pathLst>
                  <a:path w="32" h="38">
                    <a:moveTo>
                      <a:pt x="30" y="9"/>
                    </a:moveTo>
                    <a:cubicBezTo>
                      <a:pt x="29" y="11"/>
                      <a:pt x="26" y="12"/>
                      <a:pt x="24" y="11"/>
                    </a:cubicBezTo>
                    <a:cubicBezTo>
                      <a:pt x="21" y="9"/>
                      <a:pt x="20" y="6"/>
                      <a:pt x="22" y="4"/>
                    </a:cubicBezTo>
                    <a:cubicBezTo>
                      <a:pt x="23" y="1"/>
                      <a:pt x="26" y="0"/>
                      <a:pt x="28" y="2"/>
                    </a:cubicBezTo>
                    <a:cubicBezTo>
                      <a:pt x="31" y="3"/>
                      <a:pt x="32" y="6"/>
                      <a:pt x="30" y="9"/>
                    </a:cubicBezTo>
                    <a:moveTo>
                      <a:pt x="23" y="11"/>
                    </a:moveTo>
                    <a:lnTo>
                      <a:pt x="22" y="13"/>
                    </a:lnTo>
                    <a:lnTo>
                      <a:pt x="19" y="15"/>
                    </a:lnTo>
                    <a:lnTo>
                      <a:pt x="20" y="18"/>
                    </a:lnTo>
                    <a:moveTo>
                      <a:pt x="20" y="18"/>
                    </a:moveTo>
                    <a:lnTo>
                      <a:pt x="16" y="19"/>
                    </a:lnTo>
                    <a:lnTo>
                      <a:pt x="17" y="23"/>
                    </a:lnTo>
                    <a:moveTo>
                      <a:pt x="17" y="23"/>
                    </a:moveTo>
                    <a:lnTo>
                      <a:pt x="13" y="24"/>
                    </a:lnTo>
                    <a:lnTo>
                      <a:pt x="14" y="28"/>
                    </a:lnTo>
                    <a:moveTo>
                      <a:pt x="14" y="28"/>
                    </a:moveTo>
                    <a:lnTo>
                      <a:pt x="11" y="29"/>
                    </a:lnTo>
                    <a:lnTo>
                      <a:pt x="7" y="30"/>
                    </a:lnTo>
                    <a:moveTo>
                      <a:pt x="7" y="30"/>
                    </a:moveTo>
                    <a:lnTo>
                      <a:pt x="6" y="26"/>
                    </a:lnTo>
                    <a:lnTo>
                      <a:pt x="3" y="27"/>
                    </a:lnTo>
                    <a:moveTo>
                      <a:pt x="3" y="27"/>
                    </a:moveTo>
                    <a:lnTo>
                      <a:pt x="0" y="30"/>
                    </a:lnTo>
                    <a:lnTo>
                      <a:pt x="3" y="32"/>
                    </a:lnTo>
                    <a:moveTo>
                      <a:pt x="4" y="32"/>
                    </a:moveTo>
                    <a:lnTo>
                      <a:pt x="1" y="36"/>
                    </a:lnTo>
                    <a:lnTo>
                      <a:pt x="5" y="38"/>
                    </a:lnTo>
                    <a:moveTo>
                      <a:pt x="5" y="38"/>
                    </a:moveTo>
                    <a:lnTo>
                      <a:pt x="9" y="37"/>
                    </a:lnTo>
                  </a:path>
                </a:pathLst>
              </a:custGeom>
              <a:noFill/>
              <a:ln w="12700" cmpd="sng">
                <a:solidFill>
                  <a:srgbClr val="25221E"/>
                </a:solidFill>
                <a:prstDash val="solid"/>
                <a:round/>
                <a:headEnd/>
                <a:tailEnd/>
              </a:ln>
            </p:spPr>
            <p:txBody>
              <a:bodyPr/>
              <a:lstStyle/>
              <a:p>
                <a:endParaRPr lang="pl-PL"/>
              </a:p>
            </p:txBody>
          </p:sp>
          <p:sp>
            <p:nvSpPr>
              <p:cNvPr id="76408" name="Freeform 1656"/>
              <p:cNvSpPr>
                <a:spLocks noEditPoints="1"/>
              </p:cNvSpPr>
              <p:nvPr/>
            </p:nvSpPr>
            <p:spPr bwMode="auto">
              <a:xfrm rot="2624096">
                <a:off x="2365" y="1996"/>
                <a:ext cx="173" cy="264"/>
              </a:xfrm>
              <a:custGeom>
                <a:avLst/>
                <a:gdLst/>
                <a:ahLst/>
                <a:cxnLst>
                  <a:cxn ang="0">
                    <a:pos x="13" y="7"/>
                  </a:cxn>
                  <a:cxn ang="0">
                    <a:pos x="7" y="10"/>
                  </a:cxn>
                  <a:cxn ang="0">
                    <a:pos x="4" y="3"/>
                  </a:cxn>
                  <a:cxn ang="0">
                    <a:pos x="11" y="1"/>
                  </a:cxn>
                  <a:cxn ang="0">
                    <a:pos x="13" y="7"/>
                  </a:cxn>
                  <a:cxn ang="0">
                    <a:pos x="6" y="10"/>
                  </a:cxn>
                  <a:cxn ang="0">
                    <a:pos x="7" y="13"/>
                  </a:cxn>
                  <a:cxn ang="0">
                    <a:pos x="3" y="14"/>
                  </a:cxn>
                  <a:cxn ang="0">
                    <a:pos x="4" y="18"/>
                  </a:cxn>
                  <a:cxn ang="0">
                    <a:pos x="5" y="18"/>
                  </a:cxn>
                  <a:cxn ang="0">
                    <a:pos x="1" y="20"/>
                  </a:cxn>
                  <a:cxn ang="0">
                    <a:pos x="2" y="23"/>
                  </a:cxn>
                  <a:cxn ang="0">
                    <a:pos x="2" y="23"/>
                  </a:cxn>
                  <a:cxn ang="0">
                    <a:pos x="0" y="26"/>
                  </a:cxn>
                  <a:cxn ang="0">
                    <a:pos x="3" y="29"/>
                  </a:cxn>
                  <a:cxn ang="0">
                    <a:pos x="3" y="29"/>
                  </a:cxn>
                  <a:cxn ang="0">
                    <a:pos x="5" y="32"/>
                  </a:cxn>
                  <a:cxn ang="0">
                    <a:pos x="8" y="30"/>
                  </a:cxn>
                  <a:cxn ang="0">
                    <a:pos x="8" y="30"/>
                  </a:cxn>
                  <a:cxn ang="0">
                    <a:pos x="10" y="35"/>
                  </a:cxn>
                  <a:cxn ang="0">
                    <a:pos x="13" y="34"/>
                  </a:cxn>
                  <a:cxn ang="0">
                    <a:pos x="13" y="34"/>
                  </a:cxn>
                  <a:cxn ang="0">
                    <a:pos x="17" y="33"/>
                  </a:cxn>
                  <a:cxn ang="0">
                    <a:pos x="16" y="29"/>
                  </a:cxn>
                  <a:cxn ang="0">
                    <a:pos x="16" y="29"/>
                  </a:cxn>
                  <a:cxn ang="0">
                    <a:pos x="20" y="28"/>
                  </a:cxn>
                  <a:cxn ang="0">
                    <a:pos x="19" y="24"/>
                  </a:cxn>
                  <a:cxn ang="0">
                    <a:pos x="19" y="24"/>
                  </a:cxn>
                  <a:cxn ang="0">
                    <a:pos x="23" y="23"/>
                  </a:cxn>
                </a:cxnLst>
                <a:rect l="0" t="0" r="r" b="b"/>
                <a:pathLst>
                  <a:path w="23" h="35">
                    <a:moveTo>
                      <a:pt x="13" y="7"/>
                    </a:moveTo>
                    <a:cubicBezTo>
                      <a:pt x="12" y="10"/>
                      <a:pt x="9" y="11"/>
                      <a:pt x="7" y="10"/>
                    </a:cubicBezTo>
                    <a:cubicBezTo>
                      <a:pt x="4" y="9"/>
                      <a:pt x="3" y="6"/>
                      <a:pt x="4" y="3"/>
                    </a:cubicBezTo>
                    <a:cubicBezTo>
                      <a:pt x="5" y="1"/>
                      <a:pt x="8" y="0"/>
                      <a:pt x="11" y="1"/>
                    </a:cubicBezTo>
                    <a:cubicBezTo>
                      <a:pt x="13" y="2"/>
                      <a:pt x="14" y="5"/>
                      <a:pt x="13" y="7"/>
                    </a:cubicBezTo>
                    <a:moveTo>
                      <a:pt x="6" y="10"/>
                    </a:moveTo>
                    <a:lnTo>
                      <a:pt x="7" y="13"/>
                    </a:lnTo>
                    <a:lnTo>
                      <a:pt x="3" y="14"/>
                    </a:lnTo>
                    <a:lnTo>
                      <a:pt x="4" y="18"/>
                    </a:lnTo>
                    <a:moveTo>
                      <a:pt x="5" y="18"/>
                    </a:moveTo>
                    <a:lnTo>
                      <a:pt x="1" y="20"/>
                    </a:lnTo>
                    <a:lnTo>
                      <a:pt x="2" y="23"/>
                    </a:lnTo>
                    <a:moveTo>
                      <a:pt x="2" y="23"/>
                    </a:moveTo>
                    <a:lnTo>
                      <a:pt x="0" y="26"/>
                    </a:lnTo>
                    <a:lnTo>
                      <a:pt x="3" y="29"/>
                    </a:lnTo>
                    <a:moveTo>
                      <a:pt x="3" y="29"/>
                    </a:moveTo>
                    <a:lnTo>
                      <a:pt x="5" y="32"/>
                    </a:lnTo>
                    <a:lnTo>
                      <a:pt x="8" y="30"/>
                    </a:lnTo>
                    <a:moveTo>
                      <a:pt x="8" y="30"/>
                    </a:moveTo>
                    <a:lnTo>
                      <a:pt x="10" y="35"/>
                    </a:lnTo>
                    <a:lnTo>
                      <a:pt x="13" y="34"/>
                    </a:lnTo>
                    <a:moveTo>
                      <a:pt x="13" y="34"/>
                    </a:moveTo>
                    <a:lnTo>
                      <a:pt x="17" y="33"/>
                    </a:lnTo>
                    <a:lnTo>
                      <a:pt x="16" y="29"/>
                    </a:lnTo>
                    <a:moveTo>
                      <a:pt x="16" y="29"/>
                    </a:moveTo>
                    <a:lnTo>
                      <a:pt x="20" y="28"/>
                    </a:lnTo>
                    <a:lnTo>
                      <a:pt x="19" y="24"/>
                    </a:lnTo>
                    <a:moveTo>
                      <a:pt x="19" y="24"/>
                    </a:moveTo>
                    <a:lnTo>
                      <a:pt x="23" y="23"/>
                    </a:lnTo>
                  </a:path>
                </a:pathLst>
              </a:custGeom>
              <a:noFill/>
              <a:ln w="12700" cmpd="sng">
                <a:solidFill>
                  <a:srgbClr val="25221E"/>
                </a:solidFill>
                <a:prstDash val="solid"/>
                <a:round/>
                <a:headEnd/>
                <a:tailEnd/>
              </a:ln>
            </p:spPr>
            <p:txBody>
              <a:bodyPr/>
              <a:lstStyle/>
              <a:p>
                <a:endParaRPr lang="pl-PL"/>
              </a:p>
            </p:txBody>
          </p:sp>
          <p:sp>
            <p:nvSpPr>
              <p:cNvPr id="76409" name="Freeform 1657"/>
              <p:cNvSpPr>
                <a:spLocks/>
              </p:cNvSpPr>
              <p:nvPr/>
            </p:nvSpPr>
            <p:spPr bwMode="auto">
              <a:xfrm rot="2624096">
                <a:off x="2530" y="2385"/>
                <a:ext cx="91" cy="90"/>
              </a:xfrm>
              <a:custGeom>
                <a:avLst/>
                <a:gdLst/>
                <a:ahLst/>
                <a:cxnLst>
                  <a:cxn ang="0">
                    <a:pos x="11" y="8"/>
                  </a:cxn>
                  <a:cxn ang="0">
                    <a:pos x="4" y="11"/>
                  </a:cxn>
                  <a:cxn ang="0">
                    <a:pos x="1" y="4"/>
                  </a:cxn>
                  <a:cxn ang="0">
                    <a:pos x="8" y="2"/>
                  </a:cxn>
                  <a:cxn ang="0">
                    <a:pos x="11" y="8"/>
                  </a:cxn>
                </a:cxnLst>
                <a:rect l="0" t="0" r="r" b="b"/>
                <a:pathLst>
                  <a:path w="12" h="12">
                    <a:moveTo>
                      <a:pt x="11" y="8"/>
                    </a:moveTo>
                    <a:cubicBezTo>
                      <a:pt x="9" y="11"/>
                      <a:pt x="6" y="12"/>
                      <a:pt x="4" y="11"/>
                    </a:cubicBezTo>
                    <a:cubicBezTo>
                      <a:pt x="1" y="10"/>
                      <a:pt x="0" y="7"/>
                      <a:pt x="1" y="4"/>
                    </a:cubicBezTo>
                    <a:cubicBezTo>
                      <a:pt x="2" y="2"/>
                      <a:pt x="5" y="0"/>
                      <a:pt x="8" y="2"/>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76410" name="Freeform 1658"/>
              <p:cNvSpPr>
                <a:spLocks/>
              </p:cNvSpPr>
              <p:nvPr/>
            </p:nvSpPr>
            <p:spPr bwMode="auto">
              <a:xfrm rot="2624096">
                <a:off x="2619" y="2391"/>
                <a:ext cx="83" cy="83"/>
              </a:xfrm>
              <a:custGeom>
                <a:avLst/>
                <a:gdLst/>
                <a:ahLst/>
                <a:cxnLst>
                  <a:cxn ang="0">
                    <a:pos x="10" y="7"/>
                  </a:cxn>
                  <a:cxn ang="0">
                    <a:pos x="3" y="10"/>
                  </a:cxn>
                  <a:cxn ang="0">
                    <a:pos x="1" y="3"/>
                  </a:cxn>
                  <a:cxn ang="0">
                    <a:pos x="7" y="1"/>
                  </a:cxn>
                  <a:cxn ang="0">
                    <a:pos x="10" y="7"/>
                  </a:cxn>
                </a:cxnLst>
                <a:rect l="0" t="0" r="r" b="b"/>
                <a:pathLst>
                  <a:path w="11" h="11">
                    <a:moveTo>
                      <a:pt x="10" y="7"/>
                    </a:moveTo>
                    <a:cubicBezTo>
                      <a:pt x="9" y="10"/>
                      <a:pt x="6" y="11"/>
                      <a:pt x="3" y="10"/>
                    </a:cubicBezTo>
                    <a:cubicBezTo>
                      <a:pt x="1" y="9"/>
                      <a:pt x="0" y="6"/>
                      <a:pt x="1" y="3"/>
                    </a:cubicBezTo>
                    <a:cubicBezTo>
                      <a:pt x="2" y="1"/>
                      <a:pt x="5" y="0"/>
                      <a:pt x="7" y="1"/>
                    </a:cubicBezTo>
                    <a:cubicBezTo>
                      <a:pt x="10" y="2"/>
                      <a:pt x="11" y="5"/>
                      <a:pt x="10" y="7"/>
                    </a:cubicBezTo>
                  </a:path>
                </a:pathLst>
              </a:custGeom>
              <a:noFill/>
              <a:ln w="12700" cmpd="sng">
                <a:solidFill>
                  <a:srgbClr val="25221E"/>
                </a:solidFill>
                <a:prstDash val="solid"/>
                <a:round/>
                <a:headEnd/>
                <a:tailEnd/>
              </a:ln>
            </p:spPr>
            <p:txBody>
              <a:bodyPr/>
              <a:lstStyle/>
              <a:p>
                <a:endParaRPr lang="pl-PL"/>
              </a:p>
            </p:txBody>
          </p:sp>
          <p:sp>
            <p:nvSpPr>
              <p:cNvPr id="76411" name="Freeform 1659"/>
              <p:cNvSpPr>
                <a:spLocks/>
              </p:cNvSpPr>
              <p:nvPr/>
            </p:nvSpPr>
            <p:spPr bwMode="auto">
              <a:xfrm rot="2624096">
                <a:off x="2577" y="2300"/>
                <a:ext cx="82" cy="91"/>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9"/>
                      <a:pt x="0" y="6"/>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412" name="Freeform 1660"/>
              <p:cNvSpPr>
                <a:spLocks/>
              </p:cNvSpPr>
              <p:nvPr/>
            </p:nvSpPr>
            <p:spPr bwMode="auto">
              <a:xfrm rot="2624096">
                <a:off x="2442" y="2487"/>
                <a:ext cx="90" cy="91"/>
              </a:xfrm>
              <a:custGeom>
                <a:avLst/>
                <a:gdLst/>
                <a:ahLst/>
                <a:cxnLst>
                  <a:cxn ang="0">
                    <a:pos x="11" y="8"/>
                  </a:cxn>
                  <a:cxn ang="0">
                    <a:pos x="4" y="11"/>
                  </a:cxn>
                  <a:cxn ang="0">
                    <a:pos x="1" y="4"/>
                  </a:cxn>
                  <a:cxn ang="0">
                    <a:pos x="8" y="2"/>
                  </a:cxn>
                  <a:cxn ang="0">
                    <a:pos x="11" y="8"/>
                  </a:cxn>
                </a:cxnLst>
                <a:rect l="0" t="0" r="r" b="b"/>
                <a:pathLst>
                  <a:path w="12" h="12">
                    <a:moveTo>
                      <a:pt x="11" y="8"/>
                    </a:moveTo>
                    <a:cubicBezTo>
                      <a:pt x="9" y="11"/>
                      <a:pt x="6" y="12"/>
                      <a:pt x="4" y="11"/>
                    </a:cubicBezTo>
                    <a:cubicBezTo>
                      <a:pt x="1" y="10"/>
                      <a:pt x="0" y="7"/>
                      <a:pt x="1" y="4"/>
                    </a:cubicBezTo>
                    <a:cubicBezTo>
                      <a:pt x="2" y="2"/>
                      <a:pt x="5"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76413" name="Freeform 1661"/>
              <p:cNvSpPr>
                <a:spLocks/>
              </p:cNvSpPr>
              <p:nvPr/>
            </p:nvSpPr>
            <p:spPr bwMode="auto">
              <a:xfrm rot="2624096">
                <a:off x="2491" y="2567"/>
                <a:ext cx="91" cy="90"/>
              </a:xfrm>
              <a:custGeom>
                <a:avLst/>
                <a:gdLst/>
                <a:ahLst/>
                <a:cxnLst>
                  <a:cxn ang="0">
                    <a:pos x="11" y="8"/>
                  </a:cxn>
                  <a:cxn ang="0">
                    <a:pos x="4" y="10"/>
                  </a:cxn>
                  <a:cxn ang="0">
                    <a:pos x="2" y="4"/>
                  </a:cxn>
                  <a:cxn ang="0">
                    <a:pos x="8" y="1"/>
                  </a:cxn>
                  <a:cxn ang="0">
                    <a:pos x="11" y="8"/>
                  </a:cxn>
                </a:cxnLst>
                <a:rect l="0" t="0" r="r" b="b"/>
                <a:pathLst>
                  <a:path w="12" h="12">
                    <a:moveTo>
                      <a:pt x="11" y="8"/>
                    </a:moveTo>
                    <a:cubicBezTo>
                      <a:pt x="10" y="10"/>
                      <a:pt x="7" y="12"/>
                      <a:pt x="4" y="10"/>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14" name="Freeform 1662"/>
              <p:cNvSpPr>
                <a:spLocks/>
              </p:cNvSpPr>
              <p:nvPr/>
            </p:nvSpPr>
            <p:spPr bwMode="auto">
              <a:xfrm rot="2624096">
                <a:off x="2584" y="2570"/>
                <a:ext cx="90" cy="83"/>
              </a:xfrm>
              <a:custGeom>
                <a:avLst/>
                <a:gdLst/>
                <a:ahLst/>
                <a:cxnLst>
                  <a:cxn ang="0">
                    <a:pos x="11" y="8"/>
                  </a:cxn>
                  <a:cxn ang="0">
                    <a:pos x="4" y="10"/>
                  </a:cxn>
                  <a:cxn ang="0">
                    <a:pos x="1" y="3"/>
                  </a:cxn>
                  <a:cxn ang="0">
                    <a:pos x="8" y="1"/>
                  </a:cxn>
                  <a:cxn ang="0">
                    <a:pos x="11" y="8"/>
                  </a:cxn>
                </a:cxnLst>
                <a:rect l="0" t="0" r="r" b="b"/>
                <a:pathLst>
                  <a:path w="12" h="11">
                    <a:moveTo>
                      <a:pt x="11" y="8"/>
                    </a:moveTo>
                    <a:cubicBezTo>
                      <a:pt x="9" y="10"/>
                      <a:pt x="6" y="11"/>
                      <a:pt x="4" y="10"/>
                    </a:cubicBezTo>
                    <a:cubicBezTo>
                      <a:pt x="1" y="9"/>
                      <a:pt x="0" y="6"/>
                      <a:pt x="1" y="3"/>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15" name="Freeform 1663"/>
              <p:cNvSpPr>
                <a:spLocks/>
              </p:cNvSpPr>
              <p:nvPr/>
            </p:nvSpPr>
            <p:spPr bwMode="auto">
              <a:xfrm rot="2624096">
                <a:off x="2612" y="2219"/>
                <a:ext cx="83" cy="91"/>
              </a:xfrm>
              <a:custGeom>
                <a:avLst/>
                <a:gdLst/>
                <a:ahLst/>
                <a:cxnLst>
                  <a:cxn ang="0">
                    <a:pos x="10" y="8"/>
                  </a:cxn>
                  <a:cxn ang="0">
                    <a:pos x="3" y="11"/>
                  </a:cxn>
                  <a:cxn ang="0">
                    <a:pos x="1" y="4"/>
                  </a:cxn>
                  <a:cxn ang="0">
                    <a:pos x="8" y="1"/>
                  </a:cxn>
                  <a:cxn ang="0">
                    <a:pos x="10" y="8"/>
                  </a:cxn>
                </a:cxnLst>
                <a:rect l="0" t="0" r="r" b="b"/>
                <a:pathLst>
                  <a:path w="11" h="12">
                    <a:moveTo>
                      <a:pt x="10" y="8"/>
                    </a:moveTo>
                    <a:cubicBezTo>
                      <a:pt x="9" y="11"/>
                      <a:pt x="6" y="12"/>
                      <a:pt x="3" y="11"/>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416" name="Freeform 1664"/>
              <p:cNvSpPr>
                <a:spLocks/>
              </p:cNvSpPr>
              <p:nvPr/>
            </p:nvSpPr>
            <p:spPr bwMode="auto">
              <a:xfrm rot="2624096">
                <a:off x="2571" y="2047"/>
                <a:ext cx="90" cy="91"/>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6" y="12"/>
                      <a:pt x="4" y="11"/>
                    </a:cubicBezTo>
                    <a:cubicBezTo>
                      <a:pt x="1" y="10"/>
                      <a:pt x="0" y="7"/>
                      <a:pt x="1" y="4"/>
                    </a:cubicBezTo>
                    <a:cubicBezTo>
                      <a:pt x="2" y="2"/>
                      <a:pt x="5" y="0"/>
                      <a:pt x="8" y="1"/>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76417" name="Freeform 1665"/>
              <p:cNvSpPr>
                <a:spLocks/>
              </p:cNvSpPr>
              <p:nvPr/>
            </p:nvSpPr>
            <p:spPr bwMode="auto">
              <a:xfrm rot="2624096">
                <a:off x="2578" y="1876"/>
                <a:ext cx="90" cy="90"/>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2"/>
                      <a:pt x="5" y="0"/>
                      <a:pt x="8" y="1"/>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76418" name="Freeform 1666"/>
              <p:cNvSpPr>
                <a:spLocks/>
              </p:cNvSpPr>
              <p:nvPr/>
            </p:nvSpPr>
            <p:spPr bwMode="auto">
              <a:xfrm rot="2624096">
                <a:off x="2668" y="2304"/>
                <a:ext cx="83" cy="90"/>
              </a:xfrm>
              <a:custGeom>
                <a:avLst/>
                <a:gdLst/>
                <a:ahLst/>
                <a:cxnLst>
                  <a:cxn ang="0">
                    <a:pos x="10" y="8"/>
                  </a:cxn>
                  <a:cxn ang="0">
                    <a:pos x="3" y="10"/>
                  </a:cxn>
                  <a:cxn ang="0">
                    <a:pos x="1" y="4"/>
                  </a:cxn>
                  <a:cxn ang="0">
                    <a:pos x="7" y="1"/>
                  </a:cxn>
                  <a:cxn ang="0">
                    <a:pos x="10" y="8"/>
                  </a:cxn>
                </a:cxnLst>
                <a:rect l="0" t="0" r="r" b="b"/>
                <a:pathLst>
                  <a:path w="11" h="12">
                    <a:moveTo>
                      <a:pt x="10" y="8"/>
                    </a:moveTo>
                    <a:cubicBezTo>
                      <a:pt x="9" y="10"/>
                      <a:pt x="6" y="12"/>
                      <a:pt x="3" y="10"/>
                    </a:cubicBezTo>
                    <a:cubicBezTo>
                      <a:pt x="1" y="9"/>
                      <a:pt x="0" y="6"/>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419" name="Freeform 1667"/>
              <p:cNvSpPr>
                <a:spLocks/>
              </p:cNvSpPr>
              <p:nvPr/>
            </p:nvSpPr>
            <p:spPr bwMode="auto">
              <a:xfrm rot="2624096">
                <a:off x="2629" y="2476"/>
                <a:ext cx="83" cy="90"/>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2"/>
                      <a:pt x="5" y="0"/>
                      <a:pt x="7"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76420" name="Freeform 1668"/>
              <p:cNvSpPr>
                <a:spLocks/>
              </p:cNvSpPr>
              <p:nvPr/>
            </p:nvSpPr>
            <p:spPr bwMode="auto">
              <a:xfrm rot="2624096">
                <a:off x="2674" y="2563"/>
                <a:ext cx="91"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21" name="Freeform 1669"/>
              <p:cNvSpPr>
                <a:spLocks/>
              </p:cNvSpPr>
              <p:nvPr/>
            </p:nvSpPr>
            <p:spPr bwMode="auto">
              <a:xfrm rot="2624096">
                <a:off x="2532" y="1954"/>
                <a:ext cx="83" cy="91"/>
              </a:xfrm>
              <a:custGeom>
                <a:avLst/>
                <a:gdLst/>
                <a:ahLst/>
                <a:cxnLst>
                  <a:cxn ang="0">
                    <a:pos x="10" y="8"/>
                  </a:cxn>
                  <a:cxn ang="0">
                    <a:pos x="4" y="10"/>
                  </a:cxn>
                  <a:cxn ang="0">
                    <a:pos x="1" y="4"/>
                  </a:cxn>
                  <a:cxn ang="0">
                    <a:pos x="8" y="1"/>
                  </a:cxn>
                  <a:cxn ang="0">
                    <a:pos x="10" y="8"/>
                  </a:cxn>
                </a:cxnLst>
                <a:rect l="0" t="0" r="r" b="b"/>
                <a:pathLst>
                  <a:path w="11" h="12">
                    <a:moveTo>
                      <a:pt x="10" y="8"/>
                    </a:moveTo>
                    <a:cubicBezTo>
                      <a:pt x="9" y="10"/>
                      <a:pt x="6" y="12"/>
                      <a:pt x="4" y="10"/>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422" name="Freeform 1670"/>
              <p:cNvSpPr>
                <a:spLocks/>
              </p:cNvSpPr>
              <p:nvPr/>
            </p:nvSpPr>
            <p:spPr bwMode="auto">
              <a:xfrm rot="2624096">
                <a:off x="2715" y="2477"/>
                <a:ext cx="91"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23" name="Freeform 1671"/>
              <p:cNvSpPr>
                <a:spLocks/>
              </p:cNvSpPr>
              <p:nvPr/>
            </p:nvSpPr>
            <p:spPr bwMode="auto">
              <a:xfrm rot="2624096">
                <a:off x="2480" y="1882"/>
                <a:ext cx="83" cy="83"/>
              </a:xfrm>
              <a:custGeom>
                <a:avLst/>
                <a:gdLst/>
                <a:ahLst/>
                <a:cxnLst>
                  <a:cxn ang="0">
                    <a:pos x="10" y="8"/>
                  </a:cxn>
                  <a:cxn ang="0">
                    <a:pos x="3" y="10"/>
                  </a:cxn>
                  <a:cxn ang="0">
                    <a:pos x="1" y="3"/>
                  </a:cxn>
                  <a:cxn ang="0">
                    <a:pos x="8" y="1"/>
                  </a:cxn>
                  <a:cxn ang="0">
                    <a:pos x="10" y="8"/>
                  </a:cxn>
                </a:cxnLst>
                <a:rect l="0" t="0" r="r" b="b"/>
                <a:pathLst>
                  <a:path w="11" h="11">
                    <a:moveTo>
                      <a:pt x="10" y="8"/>
                    </a:moveTo>
                    <a:cubicBezTo>
                      <a:pt x="9" y="10"/>
                      <a:pt x="6" y="11"/>
                      <a:pt x="3" y="10"/>
                    </a:cubicBezTo>
                    <a:cubicBezTo>
                      <a:pt x="1" y="9"/>
                      <a:pt x="0" y="6"/>
                      <a:pt x="1" y="3"/>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424" name="Freeform 1672"/>
              <p:cNvSpPr>
                <a:spLocks/>
              </p:cNvSpPr>
              <p:nvPr/>
            </p:nvSpPr>
            <p:spPr bwMode="auto">
              <a:xfrm rot="2624096">
                <a:off x="2304" y="2565"/>
                <a:ext cx="91" cy="91"/>
              </a:xfrm>
              <a:custGeom>
                <a:avLst/>
                <a:gdLst/>
                <a:ahLst/>
                <a:cxnLst>
                  <a:cxn ang="0">
                    <a:pos x="11" y="8"/>
                  </a:cxn>
                  <a:cxn ang="0">
                    <a:pos x="4" y="11"/>
                  </a:cxn>
                  <a:cxn ang="0">
                    <a:pos x="1" y="4"/>
                  </a:cxn>
                  <a:cxn ang="0">
                    <a:pos x="8" y="2"/>
                  </a:cxn>
                  <a:cxn ang="0">
                    <a:pos x="11" y="8"/>
                  </a:cxn>
                </a:cxnLst>
                <a:rect l="0" t="0" r="r" b="b"/>
                <a:pathLst>
                  <a:path w="12" h="12">
                    <a:moveTo>
                      <a:pt x="11" y="8"/>
                    </a:moveTo>
                    <a:cubicBezTo>
                      <a:pt x="10" y="11"/>
                      <a:pt x="7" y="12"/>
                      <a:pt x="4" y="11"/>
                    </a:cubicBezTo>
                    <a:cubicBezTo>
                      <a:pt x="1" y="10"/>
                      <a:pt x="0" y="7"/>
                      <a:pt x="1" y="4"/>
                    </a:cubicBezTo>
                    <a:cubicBezTo>
                      <a:pt x="3" y="2"/>
                      <a:pt x="6"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76425" name="Freeform 1673"/>
              <p:cNvSpPr>
                <a:spLocks/>
              </p:cNvSpPr>
              <p:nvPr/>
            </p:nvSpPr>
            <p:spPr bwMode="auto">
              <a:xfrm rot="2624096">
                <a:off x="2532" y="2480"/>
                <a:ext cx="90" cy="90"/>
              </a:xfrm>
              <a:custGeom>
                <a:avLst/>
                <a:gdLst/>
                <a:ahLst/>
                <a:cxnLst>
                  <a:cxn ang="0">
                    <a:pos x="11" y="8"/>
                  </a:cxn>
                  <a:cxn ang="0">
                    <a:pos x="4" y="11"/>
                  </a:cxn>
                  <a:cxn ang="0">
                    <a:pos x="2" y="4"/>
                  </a:cxn>
                  <a:cxn ang="0">
                    <a:pos x="8" y="1"/>
                  </a:cxn>
                  <a:cxn ang="0">
                    <a:pos x="11" y="8"/>
                  </a:cxn>
                </a:cxnLst>
                <a:rect l="0" t="0" r="r" b="b"/>
                <a:pathLst>
                  <a:path w="12" h="12">
                    <a:moveTo>
                      <a:pt x="11" y="8"/>
                    </a:moveTo>
                    <a:cubicBezTo>
                      <a:pt x="10" y="11"/>
                      <a:pt x="7" y="12"/>
                      <a:pt x="4" y="11"/>
                    </a:cubicBezTo>
                    <a:cubicBezTo>
                      <a:pt x="2" y="10"/>
                      <a:pt x="0" y="7"/>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26" name="Freeform 1674"/>
              <p:cNvSpPr>
                <a:spLocks/>
              </p:cNvSpPr>
              <p:nvPr/>
            </p:nvSpPr>
            <p:spPr bwMode="auto">
              <a:xfrm rot="2624096">
                <a:off x="2396" y="1796"/>
                <a:ext cx="91" cy="83"/>
              </a:xfrm>
              <a:custGeom>
                <a:avLst/>
                <a:gdLst/>
                <a:ahLst/>
                <a:cxnLst>
                  <a:cxn ang="0">
                    <a:pos x="11" y="8"/>
                  </a:cxn>
                  <a:cxn ang="0">
                    <a:pos x="4" y="10"/>
                  </a:cxn>
                  <a:cxn ang="0">
                    <a:pos x="1" y="4"/>
                  </a:cxn>
                  <a:cxn ang="0">
                    <a:pos x="8" y="1"/>
                  </a:cxn>
                  <a:cxn ang="0">
                    <a:pos x="11" y="8"/>
                  </a:cxn>
                </a:cxnLst>
                <a:rect l="0" t="0" r="r" b="b"/>
                <a:pathLst>
                  <a:path w="12" h="11">
                    <a:moveTo>
                      <a:pt x="11" y="8"/>
                    </a:moveTo>
                    <a:cubicBezTo>
                      <a:pt x="10" y="10"/>
                      <a:pt x="7"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27" name="Freeform 1675"/>
              <p:cNvSpPr>
                <a:spLocks/>
              </p:cNvSpPr>
              <p:nvPr/>
            </p:nvSpPr>
            <p:spPr bwMode="auto">
              <a:xfrm rot="2624096">
                <a:off x="2487" y="1789"/>
                <a:ext cx="91" cy="83"/>
              </a:xfrm>
              <a:custGeom>
                <a:avLst/>
                <a:gdLst/>
                <a:ahLst/>
                <a:cxnLst>
                  <a:cxn ang="0">
                    <a:pos x="10" y="8"/>
                  </a:cxn>
                  <a:cxn ang="0">
                    <a:pos x="4" y="10"/>
                  </a:cxn>
                  <a:cxn ang="0">
                    <a:pos x="1" y="4"/>
                  </a:cxn>
                  <a:cxn ang="0">
                    <a:pos x="8" y="1"/>
                  </a:cxn>
                  <a:cxn ang="0">
                    <a:pos x="10" y="8"/>
                  </a:cxn>
                </a:cxnLst>
                <a:rect l="0" t="0" r="r" b="b"/>
                <a:pathLst>
                  <a:path w="12" h="11">
                    <a:moveTo>
                      <a:pt x="10" y="8"/>
                    </a:moveTo>
                    <a:cubicBezTo>
                      <a:pt x="9" y="10"/>
                      <a:pt x="6" y="11"/>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76428" name="Freeform 1676"/>
              <p:cNvSpPr>
                <a:spLocks/>
              </p:cNvSpPr>
              <p:nvPr/>
            </p:nvSpPr>
            <p:spPr bwMode="auto">
              <a:xfrm rot="2624096">
                <a:off x="2577" y="1792"/>
                <a:ext cx="91" cy="83"/>
              </a:xfrm>
              <a:custGeom>
                <a:avLst/>
                <a:gdLst/>
                <a:ahLst/>
                <a:cxnLst>
                  <a:cxn ang="0">
                    <a:pos x="10" y="8"/>
                  </a:cxn>
                  <a:cxn ang="0">
                    <a:pos x="4" y="10"/>
                  </a:cxn>
                  <a:cxn ang="0">
                    <a:pos x="1" y="4"/>
                  </a:cxn>
                  <a:cxn ang="0">
                    <a:pos x="8" y="1"/>
                  </a:cxn>
                  <a:cxn ang="0">
                    <a:pos x="10" y="8"/>
                  </a:cxn>
                </a:cxnLst>
                <a:rect l="0" t="0" r="r" b="b"/>
                <a:pathLst>
                  <a:path w="12" h="11">
                    <a:moveTo>
                      <a:pt x="10" y="8"/>
                    </a:moveTo>
                    <a:cubicBezTo>
                      <a:pt x="9" y="10"/>
                      <a:pt x="6" y="11"/>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76429" name="Freeform 1677"/>
              <p:cNvSpPr>
                <a:spLocks/>
              </p:cNvSpPr>
              <p:nvPr/>
            </p:nvSpPr>
            <p:spPr bwMode="auto">
              <a:xfrm rot="2624096">
                <a:off x="2309" y="1797"/>
                <a:ext cx="90" cy="91"/>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2"/>
                      <a:pt x="5" y="0"/>
                      <a:pt x="8" y="1"/>
                    </a:cubicBezTo>
                    <a:cubicBezTo>
                      <a:pt x="10" y="3"/>
                      <a:pt x="12" y="6"/>
                      <a:pt x="10" y="8"/>
                    </a:cubicBezTo>
                  </a:path>
                </a:pathLst>
              </a:custGeom>
              <a:noFill/>
              <a:ln w="12700" cmpd="sng">
                <a:solidFill>
                  <a:srgbClr val="25221E"/>
                </a:solidFill>
                <a:prstDash val="solid"/>
                <a:round/>
                <a:headEnd/>
                <a:tailEnd/>
              </a:ln>
            </p:spPr>
            <p:txBody>
              <a:bodyPr/>
              <a:lstStyle/>
              <a:p>
                <a:endParaRPr lang="pl-PL"/>
              </a:p>
            </p:txBody>
          </p:sp>
          <p:sp>
            <p:nvSpPr>
              <p:cNvPr id="76430" name="Freeform 1678"/>
              <p:cNvSpPr>
                <a:spLocks noEditPoints="1"/>
              </p:cNvSpPr>
              <p:nvPr/>
            </p:nvSpPr>
            <p:spPr bwMode="auto">
              <a:xfrm rot="2624096">
                <a:off x="2191" y="1831"/>
                <a:ext cx="143" cy="400"/>
              </a:xfrm>
              <a:custGeom>
                <a:avLst/>
                <a:gdLst/>
                <a:ahLst/>
                <a:cxnLst>
                  <a:cxn ang="0">
                    <a:pos x="11" y="4"/>
                  </a:cxn>
                  <a:cxn ang="0">
                    <a:pos x="7" y="10"/>
                  </a:cxn>
                  <a:cxn ang="0">
                    <a:pos x="1" y="7"/>
                  </a:cxn>
                  <a:cxn ang="0">
                    <a:pos x="4" y="1"/>
                  </a:cxn>
                  <a:cxn ang="0">
                    <a:pos x="11" y="4"/>
                  </a:cxn>
                  <a:cxn ang="0">
                    <a:pos x="9" y="11"/>
                  </a:cxn>
                  <a:cxn ang="0">
                    <a:pos x="11" y="12"/>
                  </a:cxn>
                  <a:cxn ang="0">
                    <a:pos x="9" y="15"/>
                  </a:cxn>
                  <a:cxn ang="0">
                    <a:pos x="13" y="17"/>
                  </a:cxn>
                  <a:cxn ang="0">
                    <a:pos x="13" y="17"/>
                  </a:cxn>
                  <a:cxn ang="0">
                    <a:pos x="11" y="21"/>
                  </a:cxn>
                  <a:cxn ang="0">
                    <a:pos x="15" y="22"/>
                  </a:cxn>
                  <a:cxn ang="0">
                    <a:pos x="15" y="22"/>
                  </a:cxn>
                  <a:cxn ang="0">
                    <a:pos x="13" y="26"/>
                  </a:cxn>
                  <a:cxn ang="0">
                    <a:pos x="15" y="29"/>
                  </a:cxn>
                  <a:cxn ang="0">
                    <a:pos x="15" y="30"/>
                  </a:cxn>
                  <a:cxn ang="0">
                    <a:pos x="12" y="31"/>
                  </a:cxn>
                  <a:cxn ang="0">
                    <a:pos x="14" y="35"/>
                  </a:cxn>
                  <a:cxn ang="0">
                    <a:pos x="14" y="35"/>
                  </a:cxn>
                  <a:cxn ang="0">
                    <a:pos x="10" y="37"/>
                  </a:cxn>
                  <a:cxn ang="0">
                    <a:pos x="12" y="40"/>
                  </a:cxn>
                  <a:cxn ang="0">
                    <a:pos x="12" y="40"/>
                  </a:cxn>
                  <a:cxn ang="0">
                    <a:pos x="12" y="44"/>
                  </a:cxn>
                  <a:cxn ang="0">
                    <a:pos x="16" y="45"/>
                  </a:cxn>
                  <a:cxn ang="0">
                    <a:pos x="16" y="45"/>
                  </a:cxn>
                  <a:cxn ang="0">
                    <a:pos x="15" y="48"/>
                  </a:cxn>
                  <a:cxn ang="0">
                    <a:pos x="19" y="49"/>
                  </a:cxn>
                  <a:cxn ang="0">
                    <a:pos x="19" y="49"/>
                  </a:cxn>
                  <a:cxn ang="0">
                    <a:pos x="19" y="53"/>
                  </a:cxn>
                </a:cxnLst>
                <a:rect l="0" t="0" r="r" b="b"/>
                <a:pathLst>
                  <a:path w="19" h="53">
                    <a:moveTo>
                      <a:pt x="11" y="4"/>
                    </a:moveTo>
                    <a:cubicBezTo>
                      <a:pt x="11" y="6"/>
                      <a:pt x="10" y="9"/>
                      <a:pt x="7" y="10"/>
                    </a:cubicBezTo>
                    <a:cubicBezTo>
                      <a:pt x="5" y="11"/>
                      <a:pt x="2" y="10"/>
                      <a:pt x="1" y="7"/>
                    </a:cubicBezTo>
                    <a:cubicBezTo>
                      <a:pt x="0" y="5"/>
                      <a:pt x="1" y="2"/>
                      <a:pt x="4" y="1"/>
                    </a:cubicBezTo>
                    <a:cubicBezTo>
                      <a:pt x="7" y="0"/>
                      <a:pt x="10" y="1"/>
                      <a:pt x="11" y="4"/>
                    </a:cubicBezTo>
                    <a:moveTo>
                      <a:pt x="9" y="11"/>
                    </a:moveTo>
                    <a:lnTo>
                      <a:pt x="11" y="12"/>
                    </a:lnTo>
                    <a:lnTo>
                      <a:pt x="9" y="15"/>
                    </a:lnTo>
                    <a:lnTo>
                      <a:pt x="13" y="17"/>
                    </a:lnTo>
                    <a:moveTo>
                      <a:pt x="13" y="17"/>
                    </a:moveTo>
                    <a:lnTo>
                      <a:pt x="11" y="21"/>
                    </a:lnTo>
                    <a:lnTo>
                      <a:pt x="15" y="22"/>
                    </a:lnTo>
                    <a:moveTo>
                      <a:pt x="15" y="22"/>
                    </a:moveTo>
                    <a:lnTo>
                      <a:pt x="13" y="26"/>
                    </a:lnTo>
                    <a:lnTo>
                      <a:pt x="15" y="29"/>
                    </a:lnTo>
                    <a:moveTo>
                      <a:pt x="15" y="30"/>
                    </a:moveTo>
                    <a:lnTo>
                      <a:pt x="12" y="31"/>
                    </a:lnTo>
                    <a:lnTo>
                      <a:pt x="14" y="35"/>
                    </a:lnTo>
                    <a:moveTo>
                      <a:pt x="14" y="35"/>
                    </a:moveTo>
                    <a:lnTo>
                      <a:pt x="10" y="37"/>
                    </a:lnTo>
                    <a:lnTo>
                      <a:pt x="12" y="40"/>
                    </a:lnTo>
                    <a:moveTo>
                      <a:pt x="12" y="40"/>
                    </a:moveTo>
                    <a:lnTo>
                      <a:pt x="12" y="44"/>
                    </a:lnTo>
                    <a:lnTo>
                      <a:pt x="16" y="45"/>
                    </a:lnTo>
                    <a:moveTo>
                      <a:pt x="16" y="45"/>
                    </a:moveTo>
                    <a:lnTo>
                      <a:pt x="15" y="48"/>
                    </a:lnTo>
                    <a:lnTo>
                      <a:pt x="19" y="49"/>
                    </a:lnTo>
                    <a:moveTo>
                      <a:pt x="19" y="49"/>
                    </a:moveTo>
                    <a:lnTo>
                      <a:pt x="19" y="53"/>
                    </a:lnTo>
                  </a:path>
                </a:pathLst>
              </a:custGeom>
              <a:solidFill>
                <a:srgbClr val="FFFFFF"/>
              </a:solidFill>
              <a:ln w="12700" cmpd="sng">
                <a:solidFill>
                  <a:srgbClr val="25221E"/>
                </a:solidFill>
                <a:prstDash val="solid"/>
                <a:round/>
                <a:headEnd/>
                <a:tailEnd/>
              </a:ln>
            </p:spPr>
            <p:txBody>
              <a:bodyPr/>
              <a:lstStyle/>
              <a:p>
                <a:endParaRPr lang="pl-PL"/>
              </a:p>
            </p:txBody>
          </p:sp>
          <p:sp>
            <p:nvSpPr>
              <p:cNvPr id="76431" name="Freeform 1679"/>
              <p:cNvSpPr>
                <a:spLocks noEditPoints="1"/>
              </p:cNvSpPr>
              <p:nvPr/>
            </p:nvSpPr>
            <p:spPr bwMode="auto">
              <a:xfrm rot="2624096">
                <a:off x="2137" y="2417"/>
                <a:ext cx="234" cy="181"/>
              </a:xfrm>
              <a:custGeom>
                <a:avLst/>
                <a:gdLst/>
                <a:ahLst/>
                <a:cxnLst>
                  <a:cxn ang="0">
                    <a:pos x="26" y="24"/>
                  </a:cxn>
                  <a:cxn ang="0">
                    <a:pos x="21" y="19"/>
                  </a:cxn>
                  <a:cxn ang="0">
                    <a:pos x="26" y="14"/>
                  </a:cxn>
                  <a:cxn ang="0">
                    <a:pos x="31" y="19"/>
                  </a:cxn>
                  <a:cxn ang="0">
                    <a:pos x="26" y="24"/>
                  </a:cxn>
                  <a:cxn ang="0">
                    <a:pos x="21" y="18"/>
                  </a:cxn>
                  <a:cxn ang="0">
                    <a:pos x="18" y="20"/>
                  </a:cxn>
                  <a:cxn ang="0">
                    <a:pos x="15" y="17"/>
                  </a:cxn>
                  <a:cxn ang="0">
                    <a:pos x="13" y="20"/>
                  </a:cxn>
                  <a:cxn ang="0">
                    <a:pos x="13" y="20"/>
                  </a:cxn>
                  <a:cxn ang="0">
                    <a:pos x="10" y="17"/>
                  </a:cxn>
                  <a:cxn ang="0">
                    <a:pos x="10" y="13"/>
                  </a:cxn>
                  <a:cxn ang="0">
                    <a:pos x="10" y="13"/>
                  </a:cxn>
                  <a:cxn ang="0">
                    <a:pos x="14" y="13"/>
                  </a:cxn>
                  <a:cxn ang="0">
                    <a:pos x="14" y="9"/>
                  </a:cxn>
                  <a:cxn ang="0">
                    <a:pos x="14" y="9"/>
                  </a:cxn>
                  <a:cxn ang="0">
                    <a:pos x="18" y="9"/>
                  </a:cxn>
                  <a:cxn ang="0">
                    <a:pos x="19" y="6"/>
                  </a:cxn>
                  <a:cxn ang="0">
                    <a:pos x="19" y="6"/>
                  </a:cxn>
                  <a:cxn ang="0">
                    <a:pos x="17" y="3"/>
                  </a:cxn>
                  <a:cxn ang="0">
                    <a:pos x="14" y="5"/>
                  </a:cxn>
                  <a:cxn ang="0">
                    <a:pos x="13" y="5"/>
                  </a:cxn>
                  <a:cxn ang="0">
                    <a:pos x="11" y="2"/>
                  </a:cxn>
                  <a:cxn ang="0">
                    <a:pos x="8" y="4"/>
                  </a:cxn>
                  <a:cxn ang="0">
                    <a:pos x="8" y="4"/>
                  </a:cxn>
                  <a:cxn ang="0">
                    <a:pos x="6" y="1"/>
                  </a:cxn>
                  <a:cxn ang="0">
                    <a:pos x="2" y="3"/>
                  </a:cxn>
                  <a:cxn ang="0">
                    <a:pos x="2" y="3"/>
                  </a:cxn>
                  <a:cxn ang="0">
                    <a:pos x="0" y="0"/>
                  </a:cxn>
                </a:cxnLst>
                <a:rect l="0" t="0" r="r" b="b"/>
                <a:pathLst>
                  <a:path w="31" h="24">
                    <a:moveTo>
                      <a:pt x="26" y="24"/>
                    </a:moveTo>
                    <a:cubicBezTo>
                      <a:pt x="23" y="24"/>
                      <a:pt x="21" y="22"/>
                      <a:pt x="21" y="19"/>
                    </a:cubicBezTo>
                    <a:cubicBezTo>
                      <a:pt x="21" y="16"/>
                      <a:pt x="23" y="14"/>
                      <a:pt x="26" y="14"/>
                    </a:cubicBezTo>
                    <a:cubicBezTo>
                      <a:pt x="29" y="14"/>
                      <a:pt x="31" y="16"/>
                      <a:pt x="31" y="19"/>
                    </a:cubicBezTo>
                    <a:cubicBezTo>
                      <a:pt x="31" y="22"/>
                      <a:pt x="29" y="24"/>
                      <a:pt x="26" y="24"/>
                    </a:cubicBezTo>
                    <a:moveTo>
                      <a:pt x="21" y="18"/>
                    </a:moveTo>
                    <a:lnTo>
                      <a:pt x="18" y="20"/>
                    </a:lnTo>
                    <a:lnTo>
                      <a:pt x="15" y="17"/>
                    </a:lnTo>
                    <a:lnTo>
                      <a:pt x="13" y="20"/>
                    </a:lnTo>
                    <a:moveTo>
                      <a:pt x="13" y="20"/>
                    </a:moveTo>
                    <a:lnTo>
                      <a:pt x="10" y="17"/>
                    </a:lnTo>
                    <a:lnTo>
                      <a:pt x="10" y="13"/>
                    </a:lnTo>
                    <a:moveTo>
                      <a:pt x="10" y="13"/>
                    </a:moveTo>
                    <a:lnTo>
                      <a:pt x="14" y="13"/>
                    </a:lnTo>
                    <a:lnTo>
                      <a:pt x="14" y="9"/>
                    </a:lnTo>
                    <a:moveTo>
                      <a:pt x="14" y="9"/>
                    </a:moveTo>
                    <a:lnTo>
                      <a:pt x="18" y="9"/>
                    </a:lnTo>
                    <a:lnTo>
                      <a:pt x="19" y="6"/>
                    </a:lnTo>
                    <a:moveTo>
                      <a:pt x="19" y="6"/>
                    </a:moveTo>
                    <a:lnTo>
                      <a:pt x="17" y="3"/>
                    </a:lnTo>
                    <a:lnTo>
                      <a:pt x="14" y="5"/>
                    </a:lnTo>
                    <a:moveTo>
                      <a:pt x="13" y="5"/>
                    </a:moveTo>
                    <a:lnTo>
                      <a:pt x="11" y="2"/>
                    </a:lnTo>
                    <a:lnTo>
                      <a:pt x="8" y="4"/>
                    </a:lnTo>
                    <a:moveTo>
                      <a:pt x="8" y="4"/>
                    </a:moveTo>
                    <a:lnTo>
                      <a:pt x="6" y="1"/>
                    </a:lnTo>
                    <a:lnTo>
                      <a:pt x="2" y="3"/>
                    </a:lnTo>
                    <a:moveTo>
                      <a:pt x="2" y="3"/>
                    </a:moveTo>
                    <a:lnTo>
                      <a:pt x="0" y="0"/>
                    </a:lnTo>
                  </a:path>
                </a:pathLst>
              </a:custGeom>
              <a:solidFill>
                <a:srgbClr val="FFFFFF"/>
              </a:solidFill>
              <a:ln w="12700" cmpd="sng">
                <a:solidFill>
                  <a:srgbClr val="25221E"/>
                </a:solidFill>
                <a:prstDash val="solid"/>
                <a:round/>
                <a:headEnd/>
                <a:tailEnd/>
              </a:ln>
            </p:spPr>
            <p:txBody>
              <a:bodyPr/>
              <a:lstStyle/>
              <a:p>
                <a:endParaRPr lang="pl-PL"/>
              </a:p>
            </p:txBody>
          </p:sp>
          <p:sp>
            <p:nvSpPr>
              <p:cNvPr id="76432" name="Freeform 1680"/>
              <p:cNvSpPr>
                <a:spLocks noEditPoints="1"/>
              </p:cNvSpPr>
              <p:nvPr/>
            </p:nvSpPr>
            <p:spPr bwMode="auto">
              <a:xfrm rot="2624096">
                <a:off x="2099" y="2363"/>
                <a:ext cx="392" cy="128"/>
              </a:xfrm>
              <a:custGeom>
                <a:avLst/>
                <a:gdLst/>
                <a:ahLst/>
                <a:cxnLst>
                  <a:cxn ang="0">
                    <a:pos x="42" y="15"/>
                  </a:cxn>
                  <a:cxn ang="0">
                    <a:pos x="43" y="7"/>
                  </a:cxn>
                  <a:cxn ang="0">
                    <a:pos x="50" y="8"/>
                  </a:cxn>
                  <a:cxn ang="0">
                    <a:pos x="49" y="16"/>
                  </a:cxn>
                  <a:cxn ang="0">
                    <a:pos x="42" y="15"/>
                  </a:cxn>
                  <a:cxn ang="0">
                    <a:pos x="43" y="7"/>
                  </a:cxn>
                  <a:cxn ang="0">
                    <a:pos x="39" y="10"/>
                  </a:cxn>
                  <a:cxn ang="0">
                    <a:pos x="40" y="6"/>
                  </a:cxn>
                  <a:cxn ang="0">
                    <a:pos x="36" y="6"/>
                  </a:cxn>
                  <a:cxn ang="0">
                    <a:pos x="36" y="6"/>
                  </a:cxn>
                  <a:cxn ang="0">
                    <a:pos x="33" y="4"/>
                  </a:cxn>
                  <a:cxn ang="0">
                    <a:pos x="31" y="7"/>
                  </a:cxn>
                  <a:cxn ang="0">
                    <a:pos x="31" y="7"/>
                  </a:cxn>
                  <a:cxn ang="0">
                    <a:pos x="27" y="5"/>
                  </a:cxn>
                  <a:cxn ang="0">
                    <a:pos x="25" y="8"/>
                  </a:cxn>
                  <a:cxn ang="0">
                    <a:pos x="25" y="8"/>
                  </a:cxn>
                  <a:cxn ang="0">
                    <a:pos x="22" y="6"/>
                  </a:cxn>
                  <a:cxn ang="0">
                    <a:pos x="18" y="8"/>
                  </a:cxn>
                  <a:cxn ang="0">
                    <a:pos x="18" y="8"/>
                  </a:cxn>
                  <a:cxn ang="0">
                    <a:pos x="16" y="5"/>
                  </a:cxn>
                  <a:cxn ang="0">
                    <a:pos x="13" y="7"/>
                  </a:cxn>
                  <a:cxn ang="0">
                    <a:pos x="13" y="7"/>
                  </a:cxn>
                  <a:cxn ang="0">
                    <a:pos x="11" y="3"/>
                  </a:cxn>
                  <a:cxn ang="0">
                    <a:pos x="8" y="5"/>
                  </a:cxn>
                  <a:cxn ang="0">
                    <a:pos x="7" y="5"/>
                  </a:cxn>
                  <a:cxn ang="0">
                    <a:pos x="6" y="1"/>
                  </a:cxn>
                  <a:cxn ang="0">
                    <a:pos x="2" y="3"/>
                  </a:cxn>
                  <a:cxn ang="0">
                    <a:pos x="2" y="3"/>
                  </a:cxn>
                  <a:cxn ang="0">
                    <a:pos x="0" y="0"/>
                  </a:cxn>
                </a:cxnLst>
                <a:rect l="0" t="0" r="r" b="b"/>
                <a:pathLst>
                  <a:path w="52" h="17">
                    <a:moveTo>
                      <a:pt x="42" y="15"/>
                    </a:moveTo>
                    <a:cubicBezTo>
                      <a:pt x="40" y="12"/>
                      <a:pt x="41" y="9"/>
                      <a:pt x="43" y="7"/>
                    </a:cubicBezTo>
                    <a:cubicBezTo>
                      <a:pt x="45" y="6"/>
                      <a:pt x="48" y="6"/>
                      <a:pt x="50" y="8"/>
                    </a:cubicBezTo>
                    <a:cubicBezTo>
                      <a:pt x="52" y="11"/>
                      <a:pt x="51" y="14"/>
                      <a:pt x="49" y="16"/>
                    </a:cubicBezTo>
                    <a:cubicBezTo>
                      <a:pt x="47" y="17"/>
                      <a:pt x="44" y="17"/>
                      <a:pt x="42" y="15"/>
                    </a:cubicBezTo>
                    <a:moveTo>
                      <a:pt x="43" y="7"/>
                    </a:moveTo>
                    <a:lnTo>
                      <a:pt x="39" y="10"/>
                    </a:lnTo>
                    <a:lnTo>
                      <a:pt x="40" y="6"/>
                    </a:lnTo>
                    <a:lnTo>
                      <a:pt x="36" y="6"/>
                    </a:lnTo>
                    <a:moveTo>
                      <a:pt x="36" y="6"/>
                    </a:moveTo>
                    <a:lnTo>
                      <a:pt x="33" y="4"/>
                    </a:lnTo>
                    <a:lnTo>
                      <a:pt x="31" y="7"/>
                    </a:lnTo>
                    <a:moveTo>
                      <a:pt x="31" y="7"/>
                    </a:moveTo>
                    <a:lnTo>
                      <a:pt x="27" y="5"/>
                    </a:lnTo>
                    <a:lnTo>
                      <a:pt x="25" y="8"/>
                    </a:lnTo>
                    <a:moveTo>
                      <a:pt x="25" y="8"/>
                    </a:moveTo>
                    <a:lnTo>
                      <a:pt x="22" y="6"/>
                    </a:lnTo>
                    <a:lnTo>
                      <a:pt x="18" y="8"/>
                    </a:lnTo>
                    <a:moveTo>
                      <a:pt x="18" y="8"/>
                    </a:moveTo>
                    <a:lnTo>
                      <a:pt x="16" y="5"/>
                    </a:lnTo>
                    <a:lnTo>
                      <a:pt x="13" y="7"/>
                    </a:lnTo>
                    <a:moveTo>
                      <a:pt x="13" y="7"/>
                    </a:moveTo>
                    <a:lnTo>
                      <a:pt x="11" y="3"/>
                    </a:lnTo>
                    <a:lnTo>
                      <a:pt x="8" y="5"/>
                    </a:lnTo>
                    <a:moveTo>
                      <a:pt x="7" y="5"/>
                    </a:moveTo>
                    <a:lnTo>
                      <a:pt x="6" y="1"/>
                    </a:lnTo>
                    <a:lnTo>
                      <a:pt x="2" y="3"/>
                    </a:lnTo>
                    <a:moveTo>
                      <a:pt x="2" y="3"/>
                    </a:moveTo>
                    <a:lnTo>
                      <a:pt x="0" y="0"/>
                    </a:lnTo>
                  </a:path>
                </a:pathLst>
              </a:custGeom>
              <a:solidFill>
                <a:srgbClr val="FFFFFF"/>
              </a:solidFill>
              <a:ln w="12700" cmpd="sng">
                <a:solidFill>
                  <a:srgbClr val="25221E"/>
                </a:solidFill>
                <a:prstDash val="solid"/>
                <a:round/>
                <a:headEnd/>
                <a:tailEnd/>
              </a:ln>
            </p:spPr>
            <p:txBody>
              <a:bodyPr/>
              <a:lstStyle/>
              <a:p>
                <a:endParaRPr lang="pl-PL"/>
              </a:p>
            </p:txBody>
          </p:sp>
          <p:sp>
            <p:nvSpPr>
              <p:cNvPr id="76433" name="Freeform 1681"/>
              <p:cNvSpPr>
                <a:spLocks/>
              </p:cNvSpPr>
              <p:nvPr/>
            </p:nvSpPr>
            <p:spPr bwMode="auto">
              <a:xfrm rot="2624096">
                <a:off x="2580" y="2139"/>
                <a:ext cx="91" cy="82"/>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0" y="2"/>
                      <a:pt x="12" y="5"/>
                      <a:pt x="11" y="8"/>
                    </a:cubicBezTo>
                  </a:path>
                </a:pathLst>
              </a:custGeom>
              <a:noFill/>
              <a:ln w="12700" cmpd="sng">
                <a:solidFill>
                  <a:srgbClr val="25221E"/>
                </a:solidFill>
                <a:prstDash val="solid"/>
                <a:round/>
                <a:headEnd/>
                <a:tailEnd/>
              </a:ln>
            </p:spPr>
            <p:txBody>
              <a:bodyPr/>
              <a:lstStyle/>
              <a:p>
                <a:endParaRPr lang="pl-PL"/>
              </a:p>
            </p:txBody>
          </p:sp>
          <p:sp>
            <p:nvSpPr>
              <p:cNvPr id="76434" name="Freeform 1682"/>
              <p:cNvSpPr>
                <a:spLocks/>
              </p:cNvSpPr>
              <p:nvPr/>
            </p:nvSpPr>
            <p:spPr bwMode="auto">
              <a:xfrm rot="2624096">
                <a:off x="2629" y="1963"/>
                <a:ext cx="82" cy="91"/>
              </a:xfrm>
              <a:custGeom>
                <a:avLst/>
                <a:gdLst/>
                <a:ahLst/>
                <a:cxnLst>
                  <a:cxn ang="0">
                    <a:pos x="10" y="8"/>
                  </a:cxn>
                  <a:cxn ang="0">
                    <a:pos x="3" y="10"/>
                  </a:cxn>
                  <a:cxn ang="0">
                    <a:pos x="1" y="4"/>
                  </a:cxn>
                  <a:cxn ang="0">
                    <a:pos x="8" y="1"/>
                  </a:cxn>
                  <a:cxn ang="0">
                    <a:pos x="10" y="8"/>
                  </a:cxn>
                </a:cxnLst>
                <a:rect l="0" t="0" r="r" b="b"/>
                <a:pathLst>
                  <a:path w="11" h="12">
                    <a:moveTo>
                      <a:pt x="10" y="8"/>
                    </a:moveTo>
                    <a:cubicBezTo>
                      <a:pt x="9" y="10"/>
                      <a:pt x="6" y="12"/>
                      <a:pt x="3" y="10"/>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435" name="Freeform 1683"/>
              <p:cNvSpPr>
                <a:spLocks/>
              </p:cNvSpPr>
              <p:nvPr/>
            </p:nvSpPr>
            <p:spPr bwMode="auto">
              <a:xfrm rot="2624096">
                <a:off x="2681" y="2142"/>
                <a:ext cx="90" cy="83"/>
              </a:xfrm>
              <a:custGeom>
                <a:avLst/>
                <a:gdLst/>
                <a:ahLst/>
                <a:cxnLst>
                  <a:cxn ang="0">
                    <a:pos x="10" y="8"/>
                  </a:cxn>
                  <a:cxn ang="0">
                    <a:pos x="4" y="10"/>
                  </a:cxn>
                  <a:cxn ang="0">
                    <a:pos x="1" y="4"/>
                  </a:cxn>
                  <a:cxn ang="0">
                    <a:pos x="8" y="1"/>
                  </a:cxn>
                  <a:cxn ang="0">
                    <a:pos x="10" y="8"/>
                  </a:cxn>
                </a:cxnLst>
                <a:rect l="0" t="0" r="r" b="b"/>
                <a:pathLst>
                  <a:path w="12" h="11">
                    <a:moveTo>
                      <a:pt x="10" y="8"/>
                    </a:moveTo>
                    <a:cubicBezTo>
                      <a:pt x="9" y="10"/>
                      <a:pt x="6" y="11"/>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76436" name="Freeform 1684"/>
              <p:cNvSpPr>
                <a:spLocks/>
              </p:cNvSpPr>
              <p:nvPr/>
            </p:nvSpPr>
            <p:spPr bwMode="auto">
              <a:xfrm rot="2624096">
                <a:off x="2707" y="2220"/>
                <a:ext cx="91" cy="91"/>
              </a:xfrm>
              <a:custGeom>
                <a:avLst/>
                <a:gdLst/>
                <a:ahLst/>
                <a:cxnLst>
                  <a:cxn ang="0">
                    <a:pos x="11" y="8"/>
                  </a:cxn>
                  <a:cxn ang="0">
                    <a:pos x="4" y="11"/>
                  </a:cxn>
                  <a:cxn ang="0">
                    <a:pos x="1" y="4"/>
                  </a:cxn>
                  <a:cxn ang="0">
                    <a:pos x="8" y="2"/>
                  </a:cxn>
                  <a:cxn ang="0">
                    <a:pos x="11" y="8"/>
                  </a:cxn>
                </a:cxnLst>
                <a:rect l="0" t="0" r="r" b="b"/>
                <a:pathLst>
                  <a:path w="12" h="12">
                    <a:moveTo>
                      <a:pt x="11" y="8"/>
                    </a:moveTo>
                    <a:cubicBezTo>
                      <a:pt x="9" y="11"/>
                      <a:pt x="6" y="12"/>
                      <a:pt x="4" y="11"/>
                    </a:cubicBezTo>
                    <a:cubicBezTo>
                      <a:pt x="1" y="10"/>
                      <a:pt x="0" y="7"/>
                      <a:pt x="1" y="4"/>
                    </a:cubicBezTo>
                    <a:cubicBezTo>
                      <a:pt x="2" y="2"/>
                      <a:pt x="5" y="0"/>
                      <a:pt x="8" y="2"/>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76437" name="Freeform 1685"/>
              <p:cNvSpPr>
                <a:spLocks/>
              </p:cNvSpPr>
              <p:nvPr/>
            </p:nvSpPr>
            <p:spPr bwMode="auto">
              <a:xfrm rot="2624096">
                <a:off x="2711" y="2380"/>
                <a:ext cx="91" cy="91"/>
              </a:xfrm>
              <a:custGeom>
                <a:avLst/>
                <a:gdLst/>
                <a:ahLst/>
                <a:cxnLst>
                  <a:cxn ang="0">
                    <a:pos x="11" y="8"/>
                  </a:cxn>
                  <a:cxn ang="0">
                    <a:pos x="4" y="11"/>
                  </a:cxn>
                  <a:cxn ang="0">
                    <a:pos x="1" y="4"/>
                  </a:cxn>
                  <a:cxn ang="0">
                    <a:pos x="8" y="2"/>
                  </a:cxn>
                  <a:cxn ang="0">
                    <a:pos x="11" y="8"/>
                  </a:cxn>
                </a:cxnLst>
                <a:rect l="0" t="0" r="r" b="b"/>
                <a:pathLst>
                  <a:path w="12" h="12">
                    <a:moveTo>
                      <a:pt x="11" y="8"/>
                    </a:moveTo>
                    <a:cubicBezTo>
                      <a:pt x="10" y="11"/>
                      <a:pt x="7" y="12"/>
                      <a:pt x="4" y="11"/>
                    </a:cubicBezTo>
                    <a:cubicBezTo>
                      <a:pt x="1" y="10"/>
                      <a:pt x="0" y="7"/>
                      <a:pt x="1" y="4"/>
                    </a:cubicBezTo>
                    <a:cubicBezTo>
                      <a:pt x="2" y="2"/>
                      <a:pt x="5"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76438" name="Freeform 1686"/>
              <p:cNvSpPr>
                <a:spLocks/>
              </p:cNvSpPr>
              <p:nvPr/>
            </p:nvSpPr>
            <p:spPr bwMode="auto">
              <a:xfrm rot="2624096">
                <a:off x="2761" y="2561"/>
                <a:ext cx="90" cy="83"/>
              </a:xfrm>
              <a:custGeom>
                <a:avLst/>
                <a:gdLst/>
                <a:ahLst/>
                <a:cxnLst>
                  <a:cxn ang="0">
                    <a:pos x="11" y="8"/>
                  </a:cxn>
                  <a:cxn ang="0">
                    <a:pos x="4" y="10"/>
                  </a:cxn>
                  <a:cxn ang="0">
                    <a:pos x="1" y="3"/>
                  </a:cxn>
                  <a:cxn ang="0">
                    <a:pos x="8" y="1"/>
                  </a:cxn>
                  <a:cxn ang="0">
                    <a:pos x="11" y="8"/>
                  </a:cxn>
                </a:cxnLst>
                <a:rect l="0" t="0" r="r" b="b"/>
                <a:pathLst>
                  <a:path w="12" h="11">
                    <a:moveTo>
                      <a:pt x="11" y="8"/>
                    </a:moveTo>
                    <a:cubicBezTo>
                      <a:pt x="10" y="10"/>
                      <a:pt x="7" y="11"/>
                      <a:pt x="4" y="10"/>
                    </a:cubicBezTo>
                    <a:cubicBezTo>
                      <a:pt x="1" y="9"/>
                      <a:pt x="0" y="6"/>
                      <a:pt x="1" y="3"/>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39" name="Freeform 1687"/>
              <p:cNvSpPr>
                <a:spLocks/>
              </p:cNvSpPr>
              <p:nvPr/>
            </p:nvSpPr>
            <p:spPr bwMode="auto">
              <a:xfrm rot="2624096">
                <a:off x="2671" y="1789"/>
                <a:ext cx="91" cy="90"/>
              </a:xfrm>
              <a:custGeom>
                <a:avLst/>
                <a:gdLst/>
                <a:ahLst/>
                <a:cxnLst>
                  <a:cxn ang="0">
                    <a:pos x="11" y="8"/>
                  </a:cxn>
                  <a:cxn ang="0">
                    <a:pos x="4" y="11"/>
                  </a:cxn>
                  <a:cxn ang="0">
                    <a:pos x="2" y="4"/>
                  </a:cxn>
                  <a:cxn ang="0">
                    <a:pos x="8" y="1"/>
                  </a:cxn>
                  <a:cxn ang="0">
                    <a:pos x="11" y="8"/>
                  </a:cxn>
                </a:cxnLst>
                <a:rect l="0" t="0" r="r" b="b"/>
                <a:pathLst>
                  <a:path w="12" h="12">
                    <a:moveTo>
                      <a:pt x="11" y="8"/>
                    </a:moveTo>
                    <a:cubicBezTo>
                      <a:pt x="10" y="10"/>
                      <a:pt x="7" y="12"/>
                      <a:pt x="4" y="11"/>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40" name="Freeform 1688"/>
              <p:cNvSpPr>
                <a:spLocks/>
              </p:cNvSpPr>
              <p:nvPr/>
            </p:nvSpPr>
            <p:spPr bwMode="auto">
              <a:xfrm rot="2624096">
                <a:off x="2769" y="1785"/>
                <a:ext cx="83" cy="90"/>
              </a:xfrm>
              <a:custGeom>
                <a:avLst/>
                <a:gdLst/>
                <a:ahLst/>
                <a:cxnLst>
                  <a:cxn ang="0">
                    <a:pos x="10" y="8"/>
                  </a:cxn>
                  <a:cxn ang="0">
                    <a:pos x="4" y="11"/>
                  </a:cxn>
                  <a:cxn ang="0">
                    <a:pos x="1" y="4"/>
                  </a:cxn>
                  <a:cxn ang="0">
                    <a:pos x="8" y="1"/>
                  </a:cxn>
                  <a:cxn ang="0">
                    <a:pos x="10" y="8"/>
                  </a:cxn>
                </a:cxnLst>
                <a:rect l="0" t="0" r="r" b="b"/>
                <a:pathLst>
                  <a:path w="11" h="12">
                    <a:moveTo>
                      <a:pt x="10" y="8"/>
                    </a:moveTo>
                    <a:cubicBezTo>
                      <a:pt x="9" y="11"/>
                      <a:pt x="6" y="12"/>
                      <a:pt x="4" y="11"/>
                    </a:cubicBezTo>
                    <a:cubicBezTo>
                      <a:pt x="1" y="10"/>
                      <a:pt x="0" y="7"/>
                      <a:pt x="1" y="4"/>
                    </a:cubicBezTo>
                    <a:cubicBezTo>
                      <a:pt x="2" y="2"/>
                      <a:pt x="5" y="0"/>
                      <a:pt x="8"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76441" name="Freeform 1689"/>
              <p:cNvSpPr>
                <a:spLocks/>
              </p:cNvSpPr>
              <p:nvPr/>
            </p:nvSpPr>
            <p:spPr bwMode="auto">
              <a:xfrm rot="2624096">
                <a:off x="2853" y="2559"/>
                <a:ext cx="91" cy="90"/>
              </a:xfrm>
              <a:custGeom>
                <a:avLst/>
                <a:gdLst/>
                <a:ahLst/>
                <a:cxnLst>
                  <a:cxn ang="0">
                    <a:pos x="10" y="8"/>
                  </a:cxn>
                  <a:cxn ang="0">
                    <a:pos x="4" y="11"/>
                  </a:cxn>
                  <a:cxn ang="0">
                    <a:pos x="1" y="4"/>
                  </a:cxn>
                  <a:cxn ang="0">
                    <a:pos x="8" y="1"/>
                  </a:cxn>
                  <a:cxn ang="0">
                    <a:pos x="10" y="8"/>
                  </a:cxn>
                </a:cxnLst>
                <a:rect l="0" t="0" r="r" b="b"/>
                <a:pathLst>
                  <a:path w="12" h="12">
                    <a:moveTo>
                      <a:pt x="10" y="8"/>
                    </a:moveTo>
                    <a:cubicBezTo>
                      <a:pt x="9" y="10"/>
                      <a:pt x="6" y="12"/>
                      <a:pt x="4" y="11"/>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76442" name="Freeform 1690"/>
              <p:cNvSpPr>
                <a:spLocks/>
              </p:cNvSpPr>
              <p:nvPr/>
            </p:nvSpPr>
            <p:spPr bwMode="auto">
              <a:xfrm rot="2624096">
                <a:off x="2947" y="2550"/>
                <a:ext cx="83" cy="83"/>
              </a:xfrm>
              <a:custGeom>
                <a:avLst/>
                <a:gdLst/>
                <a:ahLst/>
                <a:cxnLst>
                  <a:cxn ang="0">
                    <a:pos x="10" y="8"/>
                  </a:cxn>
                  <a:cxn ang="0">
                    <a:pos x="3" y="10"/>
                  </a:cxn>
                  <a:cxn ang="0">
                    <a:pos x="1" y="4"/>
                  </a:cxn>
                  <a:cxn ang="0">
                    <a:pos x="8" y="1"/>
                  </a:cxn>
                  <a:cxn ang="0">
                    <a:pos x="10" y="8"/>
                  </a:cxn>
                </a:cxnLst>
                <a:rect l="0" t="0" r="r" b="b"/>
                <a:pathLst>
                  <a:path w="11" h="11">
                    <a:moveTo>
                      <a:pt x="10" y="8"/>
                    </a:moveTo>
                    <a:cubicBezTo>
                      <a:pt x="9" y="10"/>
                      <a:pt x="6" y="11"/>
                      <a:pt x="3" y="10"/>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443" name="Freeform 1691"/>
              <p:cNvSpPr>
                <a:spLocks/>
              </p:cNvSpPr>
              <p:nvPr/>
            </p:nvSpPr>
            <p:spPr bwMode="auto">
              <a:xfrm rot="2624096">
                <a:off x="2854" y="1786"/>
                <a:ext cx="91" cy="83"/>
              </a:xfrm>
              <a:custGeom>
                <a:avLst/>
                <a:gdLst/>
                <a:ahLst/>
                <a:cxnLst>
                  <a:cxn ang="0">
                    <a:pos x="11" y="8"/>
                  </a:cxn>
                  <a:cxn ang="0">
                    <a:pos x="4" y="10"/>
                  </a:cxn>
                  <a:cxn ang="0">
                    <a:pos x="1" y="3"/>
                  </a:cxn>
                  <a:cxn ang="0">
                    <a:pos x="8" y="1"/>
                  </a:cxn>
                  <a:cxn ang="0">
                    <a:pos x="11" y="8"/>
                  </a:cxn>
                </a:cxnLst>
                <a:rect l="0" t="0" r="r" b="b"/>
                <a:pathLst>
                  <a:path w="12" h="11">
                    <a:moveTo>
                      <a:pt x="11" y="8"/>
                    </a:moveTo>
                    <a:cubicBezTo>
                      <a:pt x="10" y="10"/>
                      <a:pt x="7" y="11"/>
                      <a:pt x="4" y="10"/>
                    </a:cubicBezTo>
                    <a:cubicBezTo>
                      <a:pt x="2" y="9"/>
                      <a:pt x="0" y="6"/>
                      <a:pt x="1" y="3"/>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44" name="Freeform 1692"/>
              <p:cNvSpPr>
                <a:spLocks/>
              </p:cNvSpPr>
              <p:nvPr/>
            </p:nvSpPr>
            <p:spPr bwMode="auto">
              <a:xfrm rot="2624096">
                <a:off x="2668" y="1880"/>
                <a:ext cx="91" cy="90"/>
              </a:xfrm>
              <a:custGeom>
                <a:avLst/>
                <a:gdLst/>
                <a:ahLst/>
                <a:cxnLst>
                  <a:cxn ang="0">
                    <a:pos x="11" y="8"/>
                  </a:cxn>
                  <a:cxn ang="0">
                    <a:pos x="4" y="11"/>
                  </a:cxn>
                  <a:cxn ang="0">
                    <a:pos x="2" y="4"/>
                  </a:cxn>
                  <a:cxn ang="0">
                    <a:pos x="8" y="1"/>
                  </a:cxn>
                  <a:cxn ang="0">
                    <a:pos x="11" y="8"/>
                  </a:cxn>
                </a:cxnLst>
                <a:rect l="0" t="0" r="r" b="b"/>
                <a:pathLst>
                  <a:path w="12" h="12">
                    <a:moveTo>
                      <a:pt x="11" y="8"/>
                    </a:moveTo>
                    <a:cubicBezTo>
                      <a:pt x="10" y="11"/>
                      <a:pt x="7" y="12"/>
                      <a:pt x="4" y="11"/>
                    </a:cubicBezTo>
                    <a:cubicBezTo>
                      <a:pt x="2" y="10"/>
                      <a:pt x="0" y="7"/>
                      <a:pt x="2" y="4"/>
                    </a:cubicBezTo>
                    <a:cubicBezTo>
                      <a:pt x="3" y="1"/>
                      <a:pt x="6" y="0"/>
                      <a:pt x="8" y="1"/>
                    </a:cubicBezTo>
                    <a:cubicBezTo>
                      <a:pt x="11" y="2"/>
                      <a:pt x="12" y="6"/>
                      <a:pt x="11" y="8"/>
                    </a:cubicBezTo>
                  </a:path>
                </a:pathLst>
              </a:custGeom>
              <a:noFill/>
              <a:ln w="12700" cmpd="sng">
                <a:solidFill>
                  <a:srgbClr val="25221E"/>
                </a:solidFill>
                <a:prstDash val="solid"/>
                <a:round/>
                <a:headEnd/>
                <a:tailEnd/>
              </a:ln>
            </p:spPr>
            <p:txBody>
              <a:bodyPr/>
              <a:lstStyle/>
              <a:p>
                <a:endParaRPr lang="pl-PL"/>
              </a:p>
            </p:txBody>
          </p:sp>
          <p:sp>
            <p:nvSpPr>
              <p:cNvPr id="76445" name="Freeform 1693"/>
              <p:cNvSpPr>
                <a:spLocks/>
              </p:cNvSpPr>
              <p:nvPr/>
            </p:nvSpPr>
            <p:spPr bwMode="auto">
              <a:xfrm rot="2624096">
                <a:off x="2803" y="2468"/>
                <a:ext cx="91" cy="91"/>
              </a:xfrm>
              <a:custGeom>
                <a:avLst/>
                <a:gdLst/>
                <a:ahLst/>
                <a:cxnLst>
                  <a:cxn ang="0">
                    <a:pos x="11" y="8"/>
                  </a:cxn>
                  <a:cxn ang="0">
                    <a:pos x="4" y="11"/>
                  </a:cxn>
                  <a:cxn ang="0">
                    <a:pos x="2" y="4"/>
                  </a:cxn>
                  <a:cxn ang="0">
                    <a:pos x="8" y="2"/>
                  </a:cxn>
                  <a:cxn ang="0">
                    <a:pos x="11" y="8"/>
                  </a:cxn>
                </a:cxnLst>
                <a:rect l="0" t="0" r="r" b="b"/>
                <a:pathLst>
                  <a:path w="12" h="12">
                    <a:moveTo>
                      <a:pt x="11" y="8"/>
                    </a:moveTo>
                    <a:cubicBezTo>
                      <a:pt x="10" y="11"/>
                      <a:pt x="7" y="12"/>
                      <a:pt x="4" y="11"/>
                    </a:cubicBezTo>
                    <a:cubicBezTo>
                      <a:pt x="2" y="10"/>
                      <a:pt x="0" y="7"/>
                      <a:pt x="2" y="4"/>
                    </a:cubicBezTo>
                    <a:cubicBezTo>
                      <a:pt x="3" y="2"/>
                      <a:pt x="6"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76446" name="Freeform 1694"/>
              <p:cNvSpPr>
                <a:spLocks/>
              </p:cNvSpPr>
              <p:nvPr/>
            </p:nvSpPr>
            <p:spPr bwMode="auto">
              <a:xfrm rot="2624096">
                <a:off x="2666" y="2045"/>
                <a:ext cx="91" cy="91"/>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2"/>
                      <a:pt x="5" y="0"/>
                      <a:pt x="8" y="1"/>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76447" name="Freeform 1695"/>
              <p:cNvSpPr>
                <a:spLocks/>
              </p:cNvSpPr>
              <p:nvPr/>
            </p:nvSpPr>
            <p:spPr bwMode="auto">
              <a:xfrm rot="2624096">
                <a:off x="2764" y="1878"/>
                <a:ext cx="91" cy="90"/>
              </a:xfrm>
              <a:custGeom>
                <a:avLst/>
                <a:gdLst/>
                <a:ahLst/>
                <a:cxnLst>
                  <a:cxn ang="0">
                    <a:pos x="11" y="8"/>
                  </a:cxn>
                  <a:cxn ang="0">
                    <a:pos x="4" y="11"/>
                  </a:cxn>
                  <a:cxn ang="0">
                    <a:pos x="1" y="4"/>
                  </a:cxn>
                  <a:cxn ang="0">
                    <a:pos x="8" y="1"/>
                  </a:cxn>
                  <a:cxn ang="0">
                    <a:pos x="11" y="8"/>
                  </a:cxn>
                </a:cxnLst>
                <a:rect l="0" t="0" r="r" b="b"/>
                <a:pathLst>
                  <a:path w="12" h="12">
                    <a:moveTo>
                      <a:pt x="11" y="8"/>
                    </a:moveTo>
                    <a:cubicBezTo>
                      <a:pt x="9" y="10"/>
                      <a:pt x="6" y="12"/>
                      <a:pt x="4" y="11"/>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48" name="Freeform 1696"/>
              <p:cNvSpPr>
                <a:spLocks/>
              </p:cNvSpPr>
              <p:nvPr/>
            </p:nvSpPr>
            <p:spPr bwMode="auto">
              <a:xfrm rot="2624096">
                <a:off x="2729" y="1956"/>
                <a:ext cx="83" cy="90"/>
              </a:xfrm>
              <a:custGeom>
                <a:avLst/>
                <a:gdLst/>
                <a:ahLst/>
                <a:cxnLst>
                  <a:cxn ang="0">
                    <a:pos x="10" y="8"/>
                  </a:cxn>
                  <a:cxn ang="0">
                    <a:pos x="3" y="11"/>
                  </a:cxn>
                  <a:cxn ang="0">
                    <a:pos x="1" y="4"/>
                  </a:cxn>
                  <a:cxn ang="0">
                    <a:pos x="8" y="1"/>
                  </a:cxn>
                  <a:cxn ang="0">
                    <a:pos x="10" y="8"/>
                  </a:cxn>
                </a:cxnLst>
                <a:rect l="0" t="0" r="r" b="b"/>
                <a:pathLst>
                  <a:path w="11" h="12">
                    <a:moveTo>
                      <a:pt x="10" y="8"/>
                    </a:moveTo>
                    <a:cubicBezTo>
                      <a:pt x="9" y="11"/>
                      <a:pt x="6" y="12"/>
                      <a:pt x="3" y="11"/>
                    </a:cubicBezTo>
                    <a:cubicBezTo>
                      <a:pt x="1" y="10"/>
                      <a:pt x="0" y="7"/>
                      <a:pt x="1" y="4"/>
                    </a:cubicBezTo>
                    <a:cubicBezTo>
                      <a:pt x="2" y="2"/>
                      <a:pt x="5" y="0"/>
                      <a:pt x="8"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76449" name="Freeform 1697"/>
              <p:cNvSpPr>
                <a:spLocks/>
              </p:cNvSpPr>
              <p:nvPr/>
            </p:nvSpPr>
            <p:spPr bwMode="auto">
              <a:xfrm rot="2624096">
                <a:off x="2860" y="1876"/>
                <a:ext cx="91" cy="90"/>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2"/>
                      <a:pt x="5" y="0"/>
                      <a:pt x="8" y="1"/>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76450" name="Freeform 1698"/>
              <p:cNvSpPr>
                <a:spLocks/>
              </p:cNvSpPr>
              <p:nvPr/>
            </p:nvSpPr>
            <p:spPr bwMode="auto">
              <a:xfrm rot="2624096">
                <a:off x="2894" y="2461"/>
                <a:ext cx="90" cy="90"/>
              </a:xfrm>
              <a:custGeom>
                <a:avLst/>
                <a:gdLst/>
                <a:ahLst/>
                <a:cxnLst>
                  <a:cxn ang="0">
                    <a:pos x="11" y="8"/>
                  </a:cxn>
                  <a:cxn ang="0">
                    <a:pos x="4" y="11"/>
                  </a:cxn>
                  <a:cxn ang="0">
                    <a:pos x="2" y="4"/>
                  </a:cxn>
                  <a:cxn ang="0">
                    <a:pos x="8" y="2"/>
                  </a:cxn>
                  <a:cxn ang="0">
                    <a:pos x="11" y="8"/>
                  </a:cxn>
                </a:cxnLst>
                <a:rect l="0" t="0" r="r" b="b"/>
                <a:pathLst>
                  <a:path w="12" h="12">
                    <a:moveTo>
                      <a:pt x="11" y="8"/>
                    </a:moveTo>
                    <a:cubicBezTo>
                      <a:pt x="10" y="11"/>
                      <a:pt x="7" y="12"/>
                      <a:pt x="4" y="11"/>
                    </a:cubicBezTo>
                    <a:cubicBezTo>
                      <a:pt x="2" y="10"/>
                      <a:pt x="0" y="7"/>
                      <a:pt x="2" y="4"/>
                    </a:cubicBezTo>
                    <a:cubicBezTo>
                      <a:pt x="3" y="2"/>
                      <a:pt x="6"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76451" name="Freeform 1699"/>
              <p:cNvSpPr>
                <a:spLocks/>
              </p:cNvSpPr>
              <p:nvPr/>
            </p:nvSpPr>
            <p:spPr bwMode="auto">
              <a:xfrm rot="2624096">
                <a:off x="2804" y="2384"/>
                <a:ext cx="91"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52" name="Freeform 1700"/>
              <p:cNvSpPr>
                <a:spLocks/>
              </p:cNvSpPr>
              <p:nvPr/>
            </p:nvSpPr>
            <p:spPr bwMode="auto">
              <a:xfrm rot="2624096">
                <a:off x="2758" y="2299"/>
                <a:ext cx="90" cy="90"/>
              </a:xfrm>
              <a:custGeom>
                <a:avLst/>
                <a:gdLst/>
                <a:ahLst/>
                <a:cxnLst>
                  <a:cxn ang="0">
                    <a:pos x="11" y="8"/>
                  </a:cxn>
                  <a:cxn ang="0">
                    <a:pos x="4" y="11"/>
                  </a:cxn>
                  <a:cxn ang="0">
                    <a:pos x="2" y="4"/>
                  </a:cxn>
                  <a:cxn ang="0">
                    <a:pos x="8" y="1"/>
                  </a:cxn>
                  <a:cxn ang="0">
                    <a:pos x="11" y="8"/>
                  </a:cxn>
                </a:cxnLst>
                <a:rect l="0" t="0" r="r" b="b"/>
                <a:pathLst>
                  <a:path w="12" h="12">
                    <a:moveTo>
                      <a:pt x="11" y="8"/>
                    </a:moveTo>
                    <a:cubicBezTo>
                      <a:pt x="10" y="11"/>
                      <a:pt x="7" y="12"/>
                      <a:pt x="4" y="11"/>
                    </a:cubicBezTo>
                    <a:cubicBezTo>
                      <a:pt x="2" y="10"/>
                      <a:pt x="0" y="7"/>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53" name="Freeform 1701"/>
              <p:cNvSpPr>
                <a:spLocks/>
              </p:cNvSpPr>
              <p:nvPr/>
            </p:nvSpPr>
            <p:spPr bwMode="auto">
              <a:xfrm rot="2624096">
                <a:off x="2823" y="1960"/>
                <a:ext cx="83" cy="83"/>
              </a:xfrm>
              <a:custGeom>
                <a:avLst/>
                <a:gdLst/>
                <a:ahLst/>
                <a:cxnLst>
                  <a:cxn ang="0">
                    <a:pos x="10" y="8"/>
                  </a:cxn>
                  <a:cxn ang="0">
                    <a:pos x="3" y="10"/>
                  </a:cxn>
                  <a:cxn ang="0">
                    <a:pos x="1" y="3"/>
                  </a:cxn>
                  <a:cxn ang="0">
                    <a:pos x="7" y="1"/>
                  </a:cxn>
                  <a:cxn ang="0">
                    <a:pos x="10" y="8"/>
                  </a:cxn>
                </a:cxnLst>
                <a:rect l="0" t="0" r="r" b="b"/>
                <a:pathLst>
                  <a:path w="11" h="11">
                    <a:moveTo>
                      <a:pt x="10" y="8"/>
                    </a:moveTo>
                    <a:cubicBezTo>
                      <a:pt x="9" y="10"/>
                      <a:pt x="6" y="11"/>
                      <a:pt x="3" y="10"/>
                    </a:cubicBezTo>
                    <a:cubicBezTo>
                      <a:pt x="1" y="9"/>
                      <a:pt x="0" y="6"/>
                      <a:pt x="1" y="3"/>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454" name="Freeform 1702"/>
              <p:cNvSpPr>
                <a:spLocks/>
              </p:cNvSpPr>
              <p:nvPr/>
            </p:nvSpPr>
            <p:spPr bwMode="auto">
              <a:xfrm rot="2624096">
                <a:off x="2752" y="2043"/>
                <a:ext cx="90" cy="90"/>
              </a:xfrm>
              <a:custGeom>
                <a:avLst/>
                <a:gdLst/>
                <a:ahLst/>
                <a:cxnLst>
                  <a:cxn ang="0">
                    <a:pos x="11" y="8"/>
                  </a:cxn>
                  <a:cxn ang="0">
                    <a:pos x="4" y="11"/>
                  </a:cxn>
                  <a:cxn ang="0">
                    <a:pos x="1" y="4"/>
                  </a:cxn>
                  <a:cxn ang="0">
                    <a:pos x="8" y="1"/>
                  </a:cxn>
                  <a:cxn ang="0">
                    <a:pos x="11" y="8"/>
                  </a:cxn>
                </a:cxnLst>
                <a:rect l="0" t="0" r="r" b="b"/>
                <a:pathLst>
                  <a:path w="12" h="12">
                    <a:moveTo>
                      <a:pt x="11" y="8"/>
                    </a:moveTo>
                    <a:cubicBezTo>
                      <a:pt x="10" y="10"/>
                      <a:pt x="7" y="12"/>
                      <a:pt x="4" y="11"/>
                    </a:cubicBezTo>
                    <a:cubicBezTo>
                      <a:pt x="2" y="9"/>
                      <a:pt x="0" y="6"/>
                      <a:pt x="1"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55" name="Freeform 1703"/>
              <p:cNvSpPr>
                <a:spLocks/>
              </p:cNvSpPr>
              <p:nvPr/>
            </p:nvSpPr>
            <p:spPr bwMode="auto">
              <a:xfrm rot="2624096">
                <a:off x="2769" y="2134"/>
                <a:ext cx="91"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56" name="Freeform 1704"/>
              <p:cNvSpPr>
                <a:spLocks/>
              </p:cNvSpPr>
              <p:nvPr/>
            </p:nvSpPr>
            <p:spPr bwMode="auto">
              <a:xfrm rot="2624096">
                <a:off x="2849" y="2049"/>
                <a:ext cx="83" cy="90"/>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1"/>
                      <a:pt x="5" y="0"/>
                      <a:pt x="7" y="1"/>
                    </a:cubicBezTo>
                    <a:cubicBezTo>
                      <a:pt x="10" y="2"/>
                      <a:pt x="11" y="6"/>
                      <a:pt x="10" y="8"/>
                    </a:cubicBezTo>
                  </a:path>
                </a:pathLst>
              </a:custGeom>
              <a:noFill/>
              <a:ln w="12700" cmpd="sng">
                <a:solidFill>
                  <a:srgbClr val="25221E"/>
                </a:solidFill>
                <a:prstDash val="solid"/>
                <a:round/>
                <a:headEnd/>
                <a:tailEnd/>
              </a:ln>
            </p:spPr>
            <p:txBody>
              <a:bodyPr/>
              <a:lstStyle/>
              <a:p>
                <a:endParaRPr lang="pl-PL"/>
              </a:p>
            </p:txBody>
          </p:sp>
          <p:sp>
            <p:nvSpPr>
              <p:cNvPr id="76457" name="Freeform 1705"/>
              <p:cNvSpPr>
                <a:spLocks/>
              </p:cNvSpPr>
              <p:nvPr/>
            </p:nvSpPr>
            <p:spPr bwMode="auto">
              <a:xfrm rot="2624096">
                <a:off x="2882" y="2133"/>
                <a:ext cx="83" cy="91"/>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2"/>
                      <a:pt x="5" y="0"/>
                      <a:pt x="7"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76458" name="Freeform 1706"/>
              <p:cNvSpPr>
                <a:spLocks/>
              </p:cNvSpPr>
              <p:nvPr/>
            </p:nvSpPr>
            <p:spPr bwMode="auto">
              <a:xfrm rot="2624096">
                <a:off x="2856" y="2308"/>
                <a:ext cx="90"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0" y="2"/>
                      <a:pt x="12" y="5"/>
                      <a:pt x="11" y="8"/>
                    </a:cubicBezTo>
                  </a:path>
                </a:pathLst>
              </a:custGeom>
              <a:noFill/>
              <a:ln w="12700" cmpd="sng">
                <a:solidFill>
                  <a:srgbClr val="25221E"/>
                </a:solidFill>
                <a:prstDash val="solid"/>
                <a:round/>
                <a:headEnd/>
                <a:tailEnd/>
              </a:ln>
            </p:spPr>
            <p:txBody>
              <a:bodyPr/>
              <a:lstStyle/>
              <a:p>
                <a:endParaRPr lang="pl-PL"/>
              </a:p>
            </p:txBody>
          </p:sp>
          <p:sp>
            <p:nvSpPr>
              <p:cNvPr id="76459" name="Freeform 1707"/>
              <p:cNvSpPr>
                <a:spLocks/>
              </p:cNvSpPr>
              <p:nvPr/>
            </p:nvSpPr>
            <p:spPr bwMode="auto">
              <a:xfrm rot="2624096">
                <a:off x="2916" y="2376"/>
                <a:ext cx="91" cy="83"/>
              </a:xfrm>
              <a:custGeom>
                <a:avLst/>
                <a:gdLst/>
                <a:ahLst/>
                <a:cxnLst>
                  <a:cxn ang="0">
                    <a:pos x="10" y="8"/>
                  </a:cxn>
                  <a:cxn ang="0">
                    <a:pos x="4" y="10"/>
                  </a:cxn>
                  <a:cxn ang="0">
                    <a:pos x="1" y="3"/>
                  </a:cxn>
                  <a:cxn ang="0">
                    <a:pos x="8" y="1"/>
                  </a:cxn>
                  <a:cxn ang="0">
                    <a:pos x="10" y="8"/>
                  </a:cxn>
                </a:cxnLst>
                <a:rect l="0" t="0" r="r" b="b"/>
                <a:pathLst>
                  <a:path w="12" h="11">
                    <a:moveTo>
                      <a:pt x="10" y="8"/>
                    </a:moveTo>
                    <a:cubicBezTo>
                      <a:pt x="9" y="10"/>
                      <a:pt x="6" y="11"/>
                      <a:pt x="4" y="10"/>
                    </a:cubicBezTo>
                    <a:cubicBezTo>
                      <a:pt x="1" y="9"/>
                      <a:pt x="0" y="6"/>
                      <a:pt x="1" y="3"/>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76460" name="Freeform 1708"/>
              <p:cNvSpPr>
                <a:spLocks/>
              </p:cNvSpPr>
              <p:nvPr/>
            </p:nvSpPr>
            <p:spPr bwMode="auto">
              <a:xfrm rot="2624096">
                <a:off x="3034" y="2522"/>
                <a:ext cx="90" cy="90"/>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1"/>
                      <a:pt x="5" y="0"/>
                      <a:pt x="8" y="1"/>
                    </a:cubicBezTo>
                    <a:cubicBezTo>
                      <a:pt x="10" y="3"/>
                      <a:pt x="12" y="6"/>
                      <a:pt x="10" y="8"/>
                    </a:cubicBezTo>
                  </a:path>
                </a:pathLst>
              </a:custGeom>
              <a:noFill/>
              <a:ln w="12700" cmpd="sng">
                <a:solidFill>
                  <a:srgbClr val="25221E"/>
                </a:solidFill>
                <a:prstDash val="solid"/>
                <a:round/>
                <a:headEnd/>
                <a:tailEnd/>
              </a:ln>
            </p:spPr>
            <p:txBody>
              <a:bodyPr/>
              <a:lstStyle/>
              <a:p>
                <a:endParaRPr lang="pl-PL"/>
              </a:p>
            </p:txBody>
          </p:sp>
          <p:sp>
            <p:nvSpPr>
              <p:cNvPr id="76461" name="Freeform 1709"/>
              <p:cNvSpPr>
                <a:spLocks/>
              </p:cNvSpPr>
              <p:nvPr/>
            </p:nvSpPr>
            <p:spPr bwMode="auto">
              <a:xfrm rot="2624096">
                <a:off x="3112" y="2472"/>
                <a:ext cx="91" cy="91"/>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7" y="12"/>
                      <a:pt x="4" y="11"/>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62" name="Freeform 1710"/>
              <p:cNvSpPr>
                <a:spLocks/>
              </p:cNvSpPr>
              <p:nvPr/>
            </p:nvSpPr>
            <p:spPr bwMode="auto">
              <a:xfrm rot="2624096">
                <a:off x="3177" y="2408"/>
                <a:ext cx="91" cy="83"/>
              </a:xfrm>
              <a:custGeom>
                <a:avLst/>
                <a:gdLst/>
                <a:ahLst/>
                <a:cxnLst>
                  <a:cxn ang="0">
                    <a:pos x="11" y="7"/>
                  </a:cxn>
                  <a:cxn ang="0">
                    <a:pos x="4" y="10"/>
                  </a:cxn>
                  <a:cxn ang="0">
                    <a:pos x="2" y="3"/>
                  </a:cxn>
                  <a:cxn ang="0">
                    <a:pos x="8" y="1"/>
                  </a:cxn>
                  <a:cxn ang="0">
                    <a:pos x="11" y="7"/>
                  </a:cxn>
                </a:cxnLst>
                <a:rect l="0" t="0" r="r" b="b"/>
                <a:pathLst>
                  <a:path w="12" h="11">
                    <a:moveTo>
                      <a:pt x="11" y="7"/>
                    </a:moveTo>
                    <a:cubicBezTo>
                      <a:pt x="10" y="10"/>
                      <a:pt x="7" y="11"/>
                      <a:pt x="4" y="10"/>
                    </a:cubicBezTo>
                    <a:cubicBezTo>
                      <a:pt x="2" y="9"/>
                      <a:pt x="0" y="6"/>
                      <a:pt x="2" y="3"/>
                    </a:cubicBezTo>
                    <a:cubicBezTo>
                      <a:pt x="3" y="1"/>
                      <a:pt x="6" y="0"/>
                      <a:pt x="8" y="1"/>
                    </a:cubicBezTo>
                    <a:cubicBezTo>
                      <a:pt x="11" y="2"/>
                      <a:pt x="12" y="5"/>
                      <a:pt x="11" y="7"/>
                    </a:cubicBezTo>
                  </a:path>
                </a:pathLst>
              </a:custGeom>
              <a:noFill/>
              <a:ln w="12700" cmpd="sng">
                <a:solidFill>
                  <a:srgbClr val="25221E"/>
                </a:solidFill>
                <a:prstDash val="solid"/>
                <a:round/>
                <a:headEnd/>
                <a:tailEnd/>
              </a:ln>
            </p:spPr>
            <p:txBody>
              <a:bodyPr/>
              <a:lstStyle/>
              <a:p>
                <a:endParaRPr lang="pl-PL"/>
              </a:p>
            </p:txBody>
          </p:sp>
          <p:sp>
            <p:nvSpPr>
              <p:cNvPr id="76463" name="Freeform 1711"/>
              <p:cNvSpPr>
                <a:spLocks/>
              </p:cNvSpPr>
              <p:nvPr/>
            </p:nvSpPr>
            <p:spPr bwMode="auto">
              <a:xfrm rot="2624096">
                <a:off x="3238" y="2317"/>
                <a:ext cx="83" cy="91"/>
              </a:xfrm>
              <a:custGeom>
                <a:avLst/>
                <a:gdLst/>
                <a:ahLst/>
                <a:cxnLst>
                  <a:cxn ang="0">
                    <a:pos x="10" y="8"/>
                  </a:cxn>
                  <a:cxn ang="0">
                    <a:pos x="4" y="11"/>
                  </a:cxn>
                  <a:cxn ang="0">
                    <a:pos x="1" y="4"/>
                  </a:cxn>
                  <a:cxn ang="0">
                    <a:pos x="8" y="2"/>
                  </a:cxn>
                  <a:cxn ang="0">
                    <a:pos x="10" y="8"/>
                  </a:cxn>
                </a:cxnLst>
                <a:rect l="0" t="0" r="r" b="b"/>
                <a:pathLst>
                  <a:path w="11" h="12">
                    <a:moveTo>
                      <a:pt x="10" y="8"/>
                    </a:moveTo>
                    <a:cubicBezTo>
                      <a:pt x="9" y="11"/>
                      <a:pt x="6" y="12"/>
                      <a:pt x="4" y="11"/>
                    </a:cubicBezTo>
                    <a:cubicBezTo>
                      <a:pt x="1" y="10"/>
                      <a:pt x="0" y="7"/>
                      <a:pt x="1" y="4"/>
                    </a:cubicBezTo>
                    <a:cubicBezTo>
                      <a:pt x="2" y="2"/>
                      <a:pt x="5" y="0"/>
                      <a:pt x="8" y="2"/>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76464" name="Freeform 1712"/>
              <p:cNvSpPr>
                <a:spLocks/>
              </p:cNvSpPr>
              <p:nvPr/>
            </p:nvSpPr>
            <p:spPr bwMode="auto">
              <a:xfrm rot="2624096">
                <a:off x="3262" y="2229"/>
                <a:ext cx="91" cy="91"/>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2"/>
                      <a:pt x="5" y="0"/>
                      <a:pt x="8" y="1"/>
                    </a:cubicBezTo>
                    <a:cubicBezTo>
                      <a:pt x="10" y="3"/>
                      <a:pt x="12" y="6"/>
                      <a:pt x="10" y="8"/>
                    </a:cubicBezTo>
                  </a:path>
                </a:pathLst>
              </a:custGeom>
              <a:noFill/>
              <a:ln w="12700" cmpd="sng">
                <a:solidFill>
                  <a:srgbClr val="25221E"/>
                </a:solidFill>
                <a:prstDash val="solid"/>
                <a:round/>
                <a:headEnd/>
                <a:tailEnd/>
              </a:ln>
            </p:spPr>
            <p:txBody>
              <a:bodyPr/>
              <a:lstStyle/>
              <a:p>
                <a:endParaRPr lang="pl-PL"/>
              </a:p>
            </p:txBody>
          </p:sp>
          <p:sp>
            <p:nvSpPr>
              <p:cNvPr id="76465" name="Freeform 1713"/>
              <p:cNvSpPr>
                <a:spLocks/>
              </p:cNvSpPr>
              <p:nvPr/>
            </p:nvSpPr>
            <p:spPr bwMode="auto">
              <a:xfrm rot="2624096">
                <a:off x="2949" y="1793"/>
                <a:ext cx="90" cy="91"/>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1"/>
                      <a:pt x="5" y="0"/>
                      <a:pt x="8" y="1"/>
                    </a:cubicBezTo>
                    <a:cubicBezTo>
                      <a:pt x="10" y="2"/>
                      <a:pt x="12" y="6"/>
                      <a:pt x="10" y="8"/>
                    </a:cubicBezTo>
                  </a:path>
                </a:pathLst>
              </a:custGeom>
              <a:noFill/>
              <a:ln w="12700" cmpd="sng">
                <a:solidFill>
                  <a:srgbClr val="25221E"/>
                </a:solidFill>
                <a:prstDash val="solid"/>
                <a:round/>
                <a:headEnd/>
                <a:tailEnd/>
              </a:ln>
            </p:spPr>
            <p:txBody>
              <a:bodyPr/>
              <a:lstStyle/>
              <a:p>
                <a:endParaRPr lang="pl-PL"/>
              </a:p>
            </p:txBody>
          </p:sp>
          <p:sp>
            <p:nvSpPr>
              <p:cNvPr id="76466" name="Freeform 1714"/>
              <p:cNvSpPr>
                <a:spLocks/>
              </p:cNvSpPr>
              <p:nvPr/>
            </p:nvSpPr>
            <p:spPr bwMode="auto">
              <a:xfrm rot="2624096">
                <a:off x="3040" y="1818"/>
                <a:ext cx="90" cy="91"/>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7" y="12"/>
                      <a:pt x="4" y="11"/>
                    </a:cubicBezTo>
                    <a:cubicBezTo>
                      <a:pt x="1" y="10"/>
                      <a:pt x="0" y="7"/>
                      <a:pt x="1" y="4"/>
                    </a:cubicBezTo>
                    <a:cubicBezTo>
                      <a:pt x="2" y="1"/>
                      <a:pt x="5" y="0"/>
                      <a:pt x="8" y="1"/>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76467" name="Freeform 1715"/>
              <p:cNvSpPr>
                <a:spLocks/>
              </p:cNvSpPr>
              <p:nvPr/>
            </p:nvSpPr>
            <p:spPr bwMode="auto">
              <a:xfrm rot="2624096">
                <a:off x="3129" y="1881"/>
                <a:ext cx="90" cy="83"/>
              </a:xfrm>
              <a:custGeom>
                <a:avLst/>
                <a:gdLst/>
                <a:ahLst/>
                <a:cxnLst>
                  <a:cxn ang="0">
                    <a:pos x="11" y="7"/>
                  </a:cxn>
                  <a:cxn ang="0">
                    <a:pos x="4" y="10"/>
                  </a:cxn>
                  <a:cxn ang="0">
                    <a:pos x="1" y="3"/>
                  </a:cxn>
                  <a:cxn ang="0">
                    <a:pos x="8" y="1"/>
                  </a:cxn>
                  <a:cxn ang="0">
                    <a:pos x="11" y="7"/>
                  </a:cxn>
                </a:cxnLst>
                <a:rect l="0" t="0" r="r" b="b"/>
                <a:pathLst>
                  <a:path w="12" h="11">
                    <a:moveTo>
                      <a:pt x="11" y="7"/>
                    </a:moveTo>
                    <a:cubicBezTo>
                      <a:pt x="10" y="10"/>
                      <a:pt x="7" y="11"/>
                      <a:pt x="4" y="10"/>
                    </a:cubicBezTo>
                    <a:cubicBezTo>
                      <a:pt x="1" y="9"/>
                      <a:pt x="0" y="6"/>
                      <a:pt x="1" y="3"/>
                    </a:cubicBezTo>
                    <a:cubicBezTo>
                      <a:pt x="2" y="1"/>
                      <a:pt x="5" y="0"/>
                      <a:pt x="8" y="1"/>
                    </a:cubicBezTo>
                    <a:cubicBezTo>
                      <a:pt x="11" y="2"/>
                      <a:pt x="12" y="5"/>
                      <a:pt x="11" y="7"/>
                    </a:cubicBezTo>
                  </a:path>
                </a:pathLst>
              </a:custGeom>
              <a:noFill/>
              <a:ln w="12700" cmpd="sng">
                <a:solidFill>
                  <a:srgbClr val="25221E"/>
                </a:solidFill>
                <a:prstDash val="solid"/>
                <a:round/>
                <a:headEnd/>
                <a:tailEnd/>
              </a:ln>
            </p:spPr>
            <p:txBody>
              <a:bodyPr/>
              <a:lstStyle/>
              <a:p>
                <a:endParaRPr lang="pl-PL"/>
              </a:p>
            </p:txBody>
          </p:sp>
          <p:sp>
            <p:nvSpPr>
              <p:cNvPr id="76468" name="Freeform 1716"/>
              <p:cNvSpPr>
                <a:spLocks/>
              </p:cNvSpPr>
              <p:nvPr/>
            </p:nvSpPr>
            <p:spPr bwMode="auto">
              <a:xfrm rot="2624096">
                <a:off x="3195" y="1955"/>
                <a:ext cx="90" cy="82"/>
              </a:xfrm>
              <a:custGeom>
                <a:avLst/>
                <a:gdLst/>
                <a:ahLst/>
                <a:cxnLst>
                  <a:cxn ang="0">
                    <a:pos x="11" y="8"/>
                  </a:cxn>
                  <a:cxn ang="0">
                    <a:pos x="4" y="10"/>
                  </a:cxn>
                  <a:cxn ang="0">
                    <a:pos x="1" y="4"/>
                  </a:cxn>
                  <a:cxn ang="0">
                    <a:pos x="8" y="1"/>
                  </a:cxn>
                  <a:cxn ang="0">
                    <a:pos x="11" y="8"/>
                  </a:cxn>
                </a:cxnLst>
                <a:rect l="0" t="0" r="r" b="b"/>
                <a:pathLst>
                  <a:path w="12" h="11">
                    <a:moveTo>
                      <a:pt x="11" y="8"/>
                    </a:moveTo>
                    <a:cubicBezTo>
                      <a:pt x="10" y="10"/>
                      <a:pt x="7" y="11"/>
                      <a:pt x="4" y="10"/>
                    </a:cubicBezTo>
                    <a:cubicBezTo>
                      <a:pt x="1" y="9"/>
                      <a:pt x="0" y="6"/>
                      <a:pt x="1"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69" name="Freeform 1717"/>
              <p:cNvSpPr>
                <a:spLocks/>
              </p:cNvSpPr>
              <p:nvPr/>
            </p:nvSpPr>
            <p:spPr bwMode="auto">
              <a:xfrm rot="2624096">
                <a:off x="3243" y="2041"/>
                <a:ext cx="83" cy="90"/>
              </a:xfrm>
              <a:custGeom>
                <a:avLst/>
                <a:gdLst/>
                <a:ahLst/>
                <a:cxnLst>
                  <a:cxn ang="0">
                    <a:pos x="10" y="8"/>
                  </a:cxn>
                  <a:cxn ang="0">
                    <a:pos x="4" y="11"/>
                  </a:cxn>
                  <a:cxn ang="0">
                    <a:pos x="1" y="4"/>
                  </a:cxn>
                  <a:cxn ang="0">
                    <a:pos x="8" y="1"/>
                  </a:cxn>
                  <a:cxn ang="0">
                    <a:pos x="10" y="8"/>
                  </a:cxn>
                </a:cxnLst>
                <a:rect l="0" t="0" r="r" b="b"/>
                <a:pathLst>
                  <a:path w="11" h="12">
                    <a:moveTo>
                      <a:pt x="10" y="8"/>
                    </a:moveTo>
                    <a:cubicBezTo>
                      <a:pt x="9" y="10"/>
                      <a:pt x="6" y="12"/>
                      <a:pt x="4" y="11"/>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470" name="Freeform 1718"/>
              <p:cNvSpPr>
                <a:spLocks/>
              </p:cNvSpPr>
              <p:nvPr/>
            </p:nvSpPr>
            <p:spPr bwMode="auto">
              <a:xfrm rot="2624096">
                <a:off x="3267" y="2135"/>
                <a:ext cx="83" cy="91"/>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6"/>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471" name="Freeform 1719"/>
              <p:cNvSpPr>
                <a:spLocks/>
              </p:cNvSpPr>
              <p:nvPr/>
            </p:nvSpPr>
            <p:spPr bwMode="auto">
              <a:xfrm rot="2624096">
                <a:off x="2945" y="1884"/>
                <a:ext cx="90" cy="91"/>
              </a:xfrm>
              <a:custGeom>
                <a:avLst/>
                <a:gdLst/>
                <a:ahLst/>
                <a:cxnLst>
                  <a:cxn ang="0">
                    <a:pos x="10" y="8"/>
                  </a:cxn>
                  <a:cxn ang="0">
                    <a:pos x="4" y="10"/>
                  </a:cxn>
                  <a:cxn ang="0">
                    <a:pos x="1" y="4"/>
                  </a:cxn>
                  <a:cxn ang="0">
                    <a:pos x="8" y="1"/>
                  </a:cxn>
                  <a:cxn ang="0">
                    <a:pos x="10" y="8"/>
                  </a:cxn>
                </a:cxnLst>
                <a:rect l="0" t="0" r="r" b="b"/>
                <a:pathLst>
                  <a:path w="12" h="12">
                    <a:moveTo>
                      <a:pt x="10" y="8"/>
                    </a:moveTo>
                    <a:cubicBezTo>
                      <a:pt x="9" y="10"/>
                      <a:pt x="6" y="12"/>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76472" name="Freeform 1720"/>
              <p:cNvSpPr>
                <a:spLocks/>
              </p:cNvSpPr>
              <p:nvPr/>
            </p:nvSpPr>
            <p:spPr bwMode="auto">
              <a:xfrm rot="2624096">
                <a:off x="3037" y="1909"/>
                <a:ext cx="90"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2"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73" name="Freeform 1721"/>
              <p:cNvSpPr>
                <a:spLocks/>
              </p:cNvSpPr>
              <p:nvPr/>
            </p:nvSpPr>
            <p:spPr bwMode="auto">
              <a:xfrm rot="2624096">
                <a:off x="3102" y="1972"/>
                <a:ext cx="91"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74" name="Freeform 1722"/>
              <p:cNvSpPr>
                <a:spLocks/>
              </p:cNvSpPr>
              <p:nvPr/>
            </p:nvSpPr>
            <p:spPr bwMode="auto">
              <a:xfrm rot="2624096">
                <a:off x="3149" y="2056"/>
                <a:ext cx="90"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75" name="Freeform 1723"/>
              <p:cNvSpPr>
                <a:spLocks/>
              </p:cNvSpPr>
              <p:nvPr/>
            </p:nvSpPr>
            <p:spPr bwMode="auto">
              <a:xfrm rot="2624096">
                <a:off x="3169" y="2140"/>
                <a:ext cx="91" cy="91"/>
              </a:xfrm>
              <a:custGeom>
                <a:avLst/>
                <a:gdLst/>
                <a:ahLst/>
                <a:cxnLst>
                  <a:cxn ang="0">
                    <a:pos x="11" y="8"/>
                  </a:cxn>
                  <a:cxn ang="0">
                    <a:pos x="4" y="11"/>
                  </a:cxn>
                  <a:cxn ang="0">
                    <a:pos x="2" y="4"/>
                  </a:cxn>
                  <a:cxn ang="0">
                    <a:pos x="8" y="1"/>
                  </a:cxn>
                  <a:cxn ang="0">
                    <a:pos x="11" y="8"/>
                  </a:cxn>
                </a:cxnLst>
                <a:rect l="0" t="0" r="r" b="b"/>
                <a:pathLst>
                  <a:path w="12" h="12">
                    <a:moveTo>
                      <a:pt x="11" y="8"/>
                    </a:moveTo>
                    <a:cubicBezTo>
                      <a:pt x="10" y="11"/>
                      <a:pt x="7" y="12"/>
                      <a:pt x="4" y="11"/>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76" name="Freeform 1724"/>
              <p:cNvSpPr>
                <a:spLocks/>
              </p:cNvSpPr>
              <p:nvPr/>
            </p:nvSpPr>
            <p:spPr bwMode="auto">
              <a:xfrm rot="2624096">
                <a:off x="3168" y="2240"/>
                <a:ext cx="83" cy="90"/>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477" name="Freeform 1725"/>
              <p:cNvSpPr>
                <a:spLocks/>
              </p:cNvSpPr>
              <p:nvPr/>
            </p:nvSpPr>
            <p:spPr bwMode="auto">
              <a:xfrm rot="2624096">
                <a:off x="3128" y="2328"/>
                <a:ext cx="90" cy="83"/>
              </a:xfrm>
              <a:custGeom>
                <a:avLst/>
                <a:gdLst/>
                <a:ahLst/>
                <a:cxnLst>
                  <a:cxn ang="0">
                    <a:pos x="11" y="7"/>
                  </a:cxn>
                  <a:cxn ang="0">
                    <a:pos x="4" y="10"/>
                  </a:cxn>
                  <a:cxn ang="0">
                    <a:pos x="1" y="3"/>
                  </a:cxn>
                  <a:cxn ang="0">
                    <a:pos x="8" y="1"/>
                  </a:cxn>
                  <a:cxn ang="0">
                    <a:pos x="11" y="7"/>
                  </a:cxn>
                </a:cxnLst>
                <a:rect l="0" t="0" r="r" b="b"/>
                <a:pathLst>
                  <a:path w="12" h="11">
                    <a:moveTo>
                      <a:pt x="11" y="7"/>
                    </a:moveTo>
                    <a:cubicBezTo>
                      <a:pt x="9" y="10"/>
                      <a:pt x="6" y="11"/>
                      <a:pt x="4" y="10"/>
                    </a:cubicBezTo>
                    <a:cubicBezTo>
                      <a:pt x="1" y="9"/>
                      <a:pt x="0" y="6"/>
                      <a:pt x="1" y="3"/>
                    </a:cubicBezTo>
                    <a:cubicBezTo>
                      <a:pt x="2" y="1"/>
                      <a:pt x="5" y="0"/>
                      <a:pt x="8" y="1"/>
                    </a:cubicBezTo>
                    <a:cubicBezTo>
                      <a:pt x="10" y="2"/>
                      <a:pt x="12" y="5"/>
                      <a:pt x="11" y="7"/>
                    </a:cubicBezTo>
                  </a:path>
                </a:pathLst>
              </a:custGeom>
              <a:noFill/>
              <a:ln w="12700" cmpd="sng">
                <a:solidFill>
                  <a:srgbClr val="25221E"/>
                </a:solidFill>
                <a:prstDash val="solid"/>
                <a:round/>
                <a:headEnd/>
                <a:tailEnd/>
              </a:ln>
            </p:spPr>
            <p:txBody>
              <a:bodyPr/>
              <a:lstStyle/>
              <a:p>
                <a:endParaRPr lang="pl-PL"/>
              </a:p>
            </p:txBody>
          </p:sp>
          <p:sp>
            <p:nvSpPr>
              <p:cNvPr id="76478" name="Freeform 1726"/>
              <p:cNvSpPr>
                <a:spLocks/>
              </p:cNvSpPr>
              <p:nvPr/>
            </p:nvSpPr>
            <p:spPr bwMode="auto">
              <a:xfrm rot="2624096">
                <a:off x="3066" y="2405"/>
                <a:ext cx="90" cy="83"/>
              </a:xfrm>
              <a:custGeom>
                <a:avLst/>
                <a:gdLst/>
                <a:ahLst/>
                <a:cxnLst>
                  <a:cxn ang="0">
                    <a:pos x="10" y="8"/>
                  </a:cxn>
                  <a:cxn ang="0">
                    <a:pos x="4" y="10"/>
                  </a:cxn>
                  <a:cxn ang="0">
                    <a:pos x="1" y="3"/>
                  </a:cxn>
                  <a:cxn ang="0">
                    <a:pos x="8" y="1"/>
                  </a:cxn>
                  <a:cxn ang="0">
                    <a:pos x="10" y="8"/>
                  </a:cxn>
                </a:cxnLst>
                <a:rect l="0" t="0" r="r" b="b"/>
                <a:pathLst>
                  <a:path w="12" h="11">
                    <a:moveTo>
                      <a:pt x="10" y="8"/>
                    </a:moveTo>
                    <a:cubicBezTo>
                      <a:pt x="9" y="10"/>
                      <a:pt x="6" y="11"/>
                      <a:pt x="4" y="10"/>
                    </a:cubicBezTo>
                    <a:cubicBezTo>
                      <a:pt x="1" y="9"/>
                      <a:pt x="0" y="6"/>
                      <a:pt x="1" y="3"/>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76479" name="Freeform 1727"/>
              <p:cNvSpPr>
                <a:spLocks/>
              </p:cNvSpPr>
              <p:nvPr/>
            </p:nvSpPr>
            <p:spPr bwMode="auto">
              <a:xfrm rot="2624096">
                <a:off x="2979" y="2449"/>
                <a:ext cx="91"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80" name="Freeform 1728"/>
              <p:cNvSpPr>
                <a:spLocks/>
              </p:cNvSpPr>
              <p:nvPr/>
            </p:nvSpPr>
            <p:spPr bwMode="auto">
              <a:xfrm rot="2624096">
                <a:off x="2909" y="1965"/>
                <a:ext cx="91" cy="91"/>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6" y="12"/>
                      <a:pt x="4" y="11"/>
                    </a:cubicBezTo>
                    <a:cubicBezTo>
                      <a:pt x="1" y="10"/>
                      <a:pt x="0" y="7"/>
                      <a:pt x="1" y="4"/>
                    </a:cubicBezTo>
                    <a:cubicBezTo>
                      <a:pt x="2" y="1"/>
                      <a:pt x="5" y="0"/>
                      <a:pt x="8" y="1"/>
                    </a:cubicBezTo>
                    <a:cubicBezTo>
                      <a:pt x="11" y="2"/>
                      <a:pt x="12" y="6"/>
                      <a:pt x="11" y="8"/>
                    </a:cubicBezTo>
                  </a:path>
                </a:pathLst>
              </a:custGeom>
              <a:noFill/>
              <a:ln w="12700" cmpd="sng">
                <a:solidFill>
                  <a:srgbClr val="25221E"/>
                </a:solidFill>
                <a:prstDash val="solid"/>
                <a:round/>
                <a:headEnd/>
                <a:tailEnd/>
              </a:ln>
            </p:spPr>
            <p:txBody>
              <a:bodyPr/>
              <a:lstStyle/>
              <a:p>
                <a:endParaRPr lang="pl-PL"/>
              </a:p>
            </p:txBody>
          </p:sp>
          <p:sp>
            <p:nvSpPr>
              <p:cNvPr id="76481" name="Freeform 1729"/>
              <p:cNvSpPr>
                <a:spLocks/>
              </p:cNvSpPr>
              <p:nvPr/>
            </p:nvSpPr>
            <p:spPr bwMode="auto">
              <a:xfrm rot="2624096">
                <a:off x="3002" y="1987"/>
                <a:ext cx="83" cy="90"/>
              </a:xfrm>
              <a:custGeom>
                <a:avLst/>
                <a:gdLst/>
                <a:ahLst/>
                <a:cxnLst>
                  <a:cxn ang="0">
                    <a:pos x="10" y="8"/>
                  </a:cxn>
                  <a:cxn ang="0">
                    <a:pos x="4" y="11"/>
                  </a:cxn>
                  <a:cxn ang="0">
                    <a:pos x="1" y="4"/>
                  </a:cxn>
                  <a:cxn ang="0">
                    <a:pos x="8" y="1"/>
                  </a:cxn>
                  <a:cxn ang="0">
                    <a:pos x="10" y="8"/>
                  </a:cxn>
                </a:cxnLst>
                <a:rect l="0" t="0" r="r" b="b"/>
                <a:pathLst>
                  <a:path w="11" h="12">
                    <a:moveTo>
                      <a:pt x="10" y="8"/>
                    </a:moveTo>
                    <a:cubicBezTo>
                      <a:pt x="9" y="11"/>
                      <a:pt x="6" y="12"/>
                      <a:pt x="4" y="11"/>
                    </a:cubicBezTo>
                    <a:cubicBezTo>
                      <a:pt x="1" y="10"/>
                      <a:pt x="0" y="7"/>
                      <a:pt x="1" y="4"/>
                    </a:cubicBezTo>
                    <a:cubicBezTo>
                      <a:pt x="2" y="1"/>
                      <a:pt x="5" y="0"/>
                      <a:pt x="8"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76482" name="Freeform 1730"/>
              <p:cNvSpPr>
                <a:spLocks/>
              </p:cNvSpPr>
              <p:nvPr/>
            </p:nvSpPr>
            <p:spPr bwMode="auto">
              <a:xfrm rot="2624096">
                <a:off x="3056" y="2063"/>
                <a:ext cx="91" cy="90"/>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7" y="12"/>
                      <a:pt x="4" y="11"/>
                    </a:cubicBezTo>
                    <a:cubicBezTo>
                      <a:pt x="2" y="9"/>
                      <a:pt x="0" y="6"/>
                      <a:pt x="1"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83" name="Freeform 1731"/>
              <p:cNvSpPr>
                <a:spLocks/>
              </p:cNvSpPr>
              <p:nvPr/>
            </p:nvSpPr>
            <p:spPr bwMode="auto">
              <a:xfrm rot="2624096">
                <a:off x="3074" y="2153"/>
                <a:ext cx="90"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84" name="Freeform 1732"/>
              <p:cNvSpPr>
                <a:spLocks/>
              </p:cNvSpPr>
              <p:nvPr/>
            </p:nvSpPr>
            <p:spPr bwMode="auto">
              <a:xfrm rot="2624096">
                <a:off x="3070" y="2245"/>
                <a:ext cx="91" cy="90"/>
              </a:xfrm>
              <a:custGeom>
                <a:avLst/>
                <a:gdLst/>
                <a:ahLst/>
                <a:cxnLst>
                  <a:cxn ang="0">
                    <a:pos x="11" y="8"/>
                  </a:cxn>
                  <a:cxn ang="0">
                    <a:pos x="4" y="10"/>
                  </a:cxn>
                  <a:cxn ang="0">
                    <a:pos x="2" y="4"/>
                  </a:cxn>
                  <a:cxn ang="0">
                    <a:pos x="8" y="1"/>
                  </a:cxn>
                  <a:cxn ang="0">
                    <a:pos x="11" y="8"/>
                  </a:cxn>
                </a:cxnLst>
                <a:rect l="0" t="0" r="r" b="b"/>
                <a:pathLst>
                  <a:path w="12" h="12">
                    <a:moveTo>
                      <a:pt x="11" y="8"/>
                    </a:moveTo>
                    <a:cubicBezTo>
                      <a:pt x="10" y="10"/>
                      <a:pt x="7" y="12"/>
                      <a:pt x="4" y="10"/>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85" name="Freeform 1733"/>
              <p:cNvSpPr>
                <a:spLocks/>
              </p:cNvSpPr>
              <p:nvPr/>
            </p:nvSpPr>
            <p:spPr bwMode="auto">
              <a:xfrm rot="2624096">
                <a:off x="2998" y="2331"/>
                <a:ext cx="90" cy="90"/>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7" y="12"/>
                      <a:pt x="4" y="11"/>
                    </a:cubicBezTo>
                    <a:cubicBezTo>
                      <a:pt x="2" y="10"/>
                      <a:pt x="0" y="7"/>
                      <a:pt x="1" y="4"/>
                    </a:cubicBezTo>
                    <a:cubicBezTo>
                      <a:pt x="3" y="2"/>
                      <a:pt x="6" y="0"/>
                      <a:pt x="8" y="1"/>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76486" name="Freeform 1734"/>
              <p:cNvSpPr>
                <a:spLocks/>
              </p:cNvSpPr>
              <p:nvPr/>
            </p:nvSpPr>
            <p:spPr bwMode="auto">
              <a:xfrm rot="2624096">
                <a:off x="2803" y="2217"/>
                <a:ext cx="90" cy="91"/>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1"/>
                      <a:pt x="5" y="0"/>
                      <a:pt x="8" y="1"/>
                    </a:cubicBezTo>
                    <a:cubicBezTo>
                      <a:pt x="10" y="2"/>
                      <a:pt x="12" y="6"/>
                      <a:pt x="10" y="8"/>
                    </a:cubicBezTo>
                  </a:path>
                </a:pathLst>
              </a:custGeom>
              <a:noFill/>
              <a:ln w="12700" cmpd="sng">
                <a:solidFill>
                  <a:srgbClr val="25221E"/>
                </a:solidFill>
                <a:prstDash val="solid"/>
                <a:round/>
                <a:headEnd/>
                <a:tailEnd/>
              </a:ln>
            </p:spPr>
            <p:txBody>
              <a:bodyPr/>
              <a:lstStyle/>
              <a:p>
                <a:endParaRPr lang="pl-PL"/>
              </a:p>
            </p:txBody>
          </p:sp>
          <p:sp>
            <p:nvSpPr>
              <p:cNvPr id="76487" name="Freeform 1735"/>
              <p:cNvSpPr>
                <a:spLocks/>
              </p:cNvSpPr>
              <p:nvPr/>
            </p:nvSpPr>
            <p:spPr bwMode="auto">
              <a:xfrm rot="2624096">
                <a:off x="2944" y="2060"/>
                <a:ext cx="90" cy="91"/>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1"/>
                      <a:pt x="5" y="0"/>
                      <a:pt x="8" y="1"/>
                    </a:cubicBezTo>
                    <a:cubicBezTo>
                      <a:pt x="10" y="2"/>
                      <a:pt x="12" y="5"/>
                      <a:pt x="11" y="8"/>
                    </a:cubicBezTo>
                  </a:path>
                </a:pathLst>
              </a:custGeom>
              <a:noFill/>
              <a:ln w="12700" cmpd="sng">
                <a:solidFill>
                  <a:srgbClr val="25221E"/>
                </a:solidFill>
                <a:prstDash val="solid"/>
                <a:round/>
                <a:headEnd/>
                <a:tailEnd/>
              </a:ln>
            </p:spPr>
            <p:txBody>
              <a:bodyPr/>
              <a:lstStyle/>
              <a:p>
                <a:endParaRPr lang="pl-PL"/>
              </a:p>
            </p:txBody>
          </p:sp>
          <p:sp>
            <p:nvSpPr>
              <p:cNvPr id="76488" name="Freeform 1736"/>
              <p:cNvSpPr>
                <a:spLocks/>
              </p:cNvSpPr>
              <p:nvPr/>
            </p:nvSpPr>
            <p:spPr bwMode="auto">
              <a:xfrm rot="2624096">
                <a:off x="2977" y="2145"/>
                <a:ext cx="91" cy="91"/>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1"/>
                      <a:pt x="5" y="0"/>
                      <a:pt x="8" y="1"/>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76489" name="Freeform 1737"/>
              <p:cNvSpPr>
                <a:spLocks/>
              </p:cNvSpPr>
              <p:nvPr/>
            </p:nvSpPr>
            <p:spPr bwMode="auto">
              <a:xfrm rot="2624096">
                <a:off x="2987" y="2244"/>
                <a:ext cx="83" cy="90"/>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490" name="Freeform 1738"/>
              <p:cNvSpPr>
                <a:spLocks/>
              </p:cNvSpPr>
              <p:nvPr/>
            </p:nvSpPr>
            <p:spPr bwMode="auto">
              <a:xfrm rot="2624096">
                <a:off x="2891" y="2228"/>
                <a:ext cx="90" cy="83"/>
              </a:xfrm>
              <a:custGeom>
                <a:avLst/>
                <a:gdLst/>
                <a:ahLst/>
                <a:cxnLst>
                  <a:cxn ang="0">
                    <a:pos x="11" y="8"/>
                  </a:cxn>
                  <a:cxn ang="0">
                    <a:pos x="4" y="10"/>
                  </a:cxn>
                  <a:cxn ang="0">
                    <a:pos x="2" y="4"/>
                  </a:cxn>
                  <a:cxn ang="0">
                    <a:pos x="8" y="1"/>
                  </a:cxn>
                  <a:cxn ang="0">
                    <a:pos x="11" y="8"/>
                  </a:cxn>
                </a:cxnLst>
                <a:rect l="0" t="0" r="r" b="b"/>
                <a:pathLst>
                  <a:path w="12" h="11">
                    <a:moveTo>
                      <a:pt x="11" y="8"/>
                    </a:moveTo>
                    <a:cubicBezTo>
                      <a:pt x="10" y="10"/>
                      <a:pt x="7" y="11"/>
                      <a:pt x="4" y="10"/>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491" name="Freeform 1739"/>
              <p:cNvSpPr>
                <a:spLocks noEditPoints="1"/>
              </p:cNvSpPr>
              <p:nvPr/>
            </p:nvSpPr>
            <p:spPr bwMode="auto">
              <a:xfrm rot="2624096">
                <a:off x="2014" y="2354"/>
                <a:ext cx="165" cy="301"/>
              </a:xfrm>
              <a:custGeom>
                <a:avLst/>
                <a:gdLst/>
                <a:ahLst/>
                <a:cxnLst>
                  <a:cxn ang="0">
                    <a:pos x="11" y="37"/>
                  </a:cxn>
                  <a:cxn ang="0">
                    <a:pos x="14" y="30"/>
                  </a:cxn>
                  <a:cxn ang="0">
                    <a:pos x="21" y="32"/>
                  </a:cxn>
                  <a:cxn ang="0">
                    <a:pos x="18" y="39"/>
                  </a:cxn>
                  <a:cxn ang="0">
                    <a:pos x="11" y="37"/>
                  </a:cxn>
                  <a:cxn ang="0">
                    <a:pos x="15" y="29"/>
                  </a:cxn>
                  <a:cxn ang="0">
                    <a:pos x="10" y="28"/>
                  </a:cxn>
                  <a:cxn ang="0">
                    <a:pos x="12" y="25"/>
                  </a:cxn>
                  <a:cxn ang="0">
                    <a:pos x="8" y="23"/>
                  </a:cxn>
                  <a:cxn ang="0">
                    <a:pos x="8" y="23"/>
                  </a:cxn>
                  <a:cxn ang="0">
                    <a:pos x="10" y="20"/>
                  </a:cxn>
                  <a:cxn ang="0">
                    <a:pos x="6" y="19"/>
                  </a:cxn>
                  <a:cxn ang="0">
                    <a:pos x="6" y="19"/>
                  </a:cxn>
                  <a:cxn ang="0">
                    <a:pos x="6" y="15"/>
                  </a:cxn>
                  <a:cxn ang="0">
                    <a:pos x="2" y="15"/>
                  </a:cxn>
                  <a:cxn ang="0">
                    <a:pos x="2" y="15"/>
                  </a:cxn>
                  <a:cxn ang="0">
                    <a:pos x="2" y="11"/>
                  </a:cxn>
                  <a:cxn ang="0">
                    <a:pos x="0" y="8"/>
                  </a:cxn>
                  <a:cxn ang="0">
                    <a:pos x="0" y="8"/>
                  </a:cxn>
                  <a:cxn ang="0">
                    <a:pos x="3" y="6"/>
                  </a:cxn>
                  <a:cxn ang="0">
                    <a:pos x="0" y="3"/>
                  </a:cxn>
                  <a:cxn ang="0">
                    <a:pos x="0" y="3"/>
                  </a:cxn>
                  <a:cxn ang="0">
                    <a:pos x="2" y="0"/>
                  </a:cxn>
                  <a:cxn ang="0">
                    <a:pos x="6" y="2"/>
                  </a:cxn>
                  <a:cxn ang="0">
                    <a:pos x="6" y="2"/>
                  </a:cxn>
                  <a:cxn ang="0">
                    <a:pos x="5" y="6"/>
                  </a:cxn>
                  <a:cxn ang="0">
                    <a:pos x="8" y="7"/>
                  </a:cxn>
                  <a:cxn ang="0">
                    <a:pos x="8" y="7"/>
                  </a:cxn>
                  <a:cxn ang="0">
                    <a:pos x="7" y="11"/>
                  </a:cxn>
                </a:cxnLst>
                <a:rect l="0" t="0" r="r" b="b"/>
                <a:pathLst>
                  <a:path w="22" h="40">
                    <a:moveTo>
                      <a:pt x="11" y="37"/>
                    </a:moveTo>
                    <a:cubicBezTo>
                      <a:pt x="10" y="34"/>
                      <a:pt x="12" y="31"/>
                      <a:pt x="14" y="30"/>
                    </a:cubicBezTo>
                    <a:cubicBezTo>
                      <a:pt x="17" y="29"/>
                      <a:pt x="20" y="30"/>
                      <a:pt x="21" y="32"/>
                    </a:cubicBezTo>
                    <a:cubicBezTo>
                      <a:pt x="22" y="35"/>
                      <a:pt x="21" y="38"/>
                      <a:pt x="18" y="39"/>
                    </a:cubicBezTo>
                    <a:cubicBezTo>
                      <a:pt x="16" y="40"/>
                      <a:pt x="13" y="39"/>
                      <a:pt x="11" y="37"/>
                    </a:cubicBezTo>
                    <a:moveTo>
                      <a:pt x="15" y="29"/>
                    </a:moveTo>
                    <a:lnTo>
                      <a:pt x="10" y="28"/>
                    </a:lnTo>
                    <a:lnTo>
                      <a:pt x="12" y="25"/>
                    </a:lnTo>
                    <a:lnTo>
                      <a:pt x="8" y="23"/>
                    </a:lnTo>
                    <a:moveTo>
                      <a:pt x="8" y="23"/>
                    </a:moveTo>
                    <a:lnTo>
                      <a:pt x="10" y="20"/>
                    </a:lnTo>
                    <a:lnTo>
                      <a:pt x="6" y="19"/>
                    </a:lnTo>
                    <a:moveTo>
                      <a:pt x="6" y="19"/>
                    </a:moveTo>
                    <a:lnTo>
                      <a:pt x="6" y="15"/>
                    </a:lnTo>
                    <a:lnTo>
                      <a:pt x="2" y="15"/>
                    </a:lnTo>
                    <a:moveTo>
                      <a:pt x="2" y="15"/>
                    </a:moveTo>
                    <a:lnTo>
                      <a:pt x="2" y="11"/>
                    </a:lnTo>
                    <a:lnTo>
                      <a:pt x="0" y="8"/>
                    </a:lnTo>
                    <a:moveTo>
                      <a:pt x="0" y="8"/>
                    </a:moveTo>
                    <a:lnTo>
                      <a:pt x="3" y="6"/>
                    </a:lnTo>
                    <a:lnTo>
                      <a:pt x="0" y="3"/>
                    </a:lnTo>
                    <a:moveTo>
                      <a:pt x="0" y="3"/>
                    </a:moveTo>
                    <a:lnTo>
                      <a:pt x="2" y="0"/>
                    </a:lnTo>
                    <a:lnTo>
                      <a:pt x="6" y="2"/>
                    </a:lnTo>
                    <a:moveTo>
                      <a:pt x="6" y="2"/>
                    </a:moveTo>
                    <a:lnTo>
                      <a:pt x="5" y="6"/>
                    </a:lnTo>
                    <a:lnTo>
                      <a:pt x="8" y="7"/>
                    </a:lnTo>
                    <a:moveTo>
                      <a:pt x="8" y="7"/>
                    </a:moveTo>
                    <a:lnTo>
                      <a:pt x="7" y="11"/>
                    </a:lnTo>
                  </a:path>
                </a:pathLst>
              </a:custGeom>
              <a:noFill/>
              <a:ln w="12700" cmpd="sng">
                <a:solidFill>
                  <a:srgbClr val="25221E"/>
                </a:solidFill>
                <a:prstDash val="solid"/>
                <a:round/>
                <a:headEnd/>
                <a:tailEnd/>
              </a:ln>
            </p:spPr>
            <p:txBody>
              <a:bodyPr/>
              <a:lstStyle/>
              <a:p>
                <a:endParaRPr lang="pl-PL"/>
              </a:p>
            </p:txBody>
          </p:sp>
          <p:sp>
            <p:nvSpPr>
              <p:cNvPr id="76492" name="Freeform 1740"/>
              <p:cNvSpPr>
                <a:spLocks noEditPoints="1"/>
              </p:cNvSpPr>
              <p:nvPr/>
            </p:nvSpPr>
            <p:spPr bwMode="auto">
              <a:xfrm rot="2624096">
                <a:off x="2188" y="2188"/>
                <a:ext cx="384" cy="204"/>
              </a:xfrm>
              <a:custGeom>
                <a:avLst/>
                <a:gdLst/>
                <a:ahLst/>
                <a:cxnLst>
                  <a:cxn ang="0">
                    <a:pos x="47" y="10"/>
                  </a:cxn>
                  <a:cxn ang="0">
                    <a:pos x="41" y="8"/>
                  </a:cxn>
                  <a:cxn ang="0">
                    <a:pos x="43" y="1"/>
                  </a:cxn>
                  <a:cxn ang="0">
                    <a:pos x="50" y="3"/>
                  </a:cxn>
                  <a:cxn ang="0">
                    <a:pos x="47" y="10"/>
                  </a:cxn>
                  <a:cxn ang="0">
                    <a:pos x="40" y="7"/>
                  </a:cxn>
                  <a:cxn ang="0">
                    <a:pos x="40" y="10"/>
                  </a:cxn>
                  <a:cxn ang="0">
                    <a:pos x="36" y="9"/>
                  </a:cxn>
                  <a:cxn ang="0">
                    <a:pos x="34" y="13"/>
                  </a:cxn>
                  <a:cxn ang="0">
                    <a:pos x="34" y="13"/>
                  </a:cxn>
                  <a:cxn ang="0">
                    <a:pos x="31" y="11"/>
                  </a:cxn>
                  <a:cxn ang="0">
                    <a:pos x="29" y="15"/>
                  </a:cxn>
                  <a:cxn ang="0">
                    <a:pos x="29" y="15"/>
                  </a:cxn>
                  <a:cxn ang="0">
                    <a:pos x="26" y="14"/>
                  </a:cxn>
                  <a:cxn ang="0">
                    <a:pos x="24" y="17"/>
                  </a:cxn>
                  <a:cxn ang="0">
                    <a:pos x="24" y="17"/>
                  </a:cxn>
                  <a:cxn ang="0">
                    <a:pos x="20" y="16"/>
                  </a:cxn>
                  <a:cxn ang="0">
                    <a:pos x="19" y="20"/>
                  </a:cxn>
                  <a:cxn ang="0">
                    <a:pos x="19" y="20"/>
                  </a:cxn>
                  <a:cxn ang="0">
                    <a:pos x="15" y="18"/>
                  </a:cxn>
                  <a:cxn ang="0">
                    <a:pos x="14" y="22"/>
                  </a:cxn>
                  <a:cxn ang="0">
                    <a:pos x="14" y="22"/>
                  </a:cxn>
                  <a:cxn ang="0">
                    <a:pos x="10" y="21"/>
                  </a:cxn>
                  <a:cxn ang="0">
                    <a:pos x="9" y="24"/>
                  </a:cxn>
                  <a:cxn ang="0">
                    <a:pos x="9" y="24"/>
                  </a:cxn>
                  <a:cxn ang="0">
                    <a:pos x="5" y="23"/>
                  </a:cxn>
                  <a:cxn ang="0">
                    <a:pos x="4" y="27"/>
                  </a:cxn>
                  <a:cxn ang="0">
                    <a:pos x="4" y="27"/>
                  </a:cxn>
                  <a:cxn ang="0">
                    <a:pos x="0" y="25"/>
                  </a:cxn>
                </a:cxnLst>
                <a:rect l="0" t="0" r="r" b="b"/>
                <a:pathLst>
                  <a:path w="51" h="27">
                    <a:moveTo>
                      <a:pt x="47" y="10"/>
                    </a:moveTo>
                    <a:cubicBezTo>
                      <a:pt x="45" y="11"/>
                      <a:pt x="42" y="10"/>
                      <a:pt x="41" y="8"/>
                    </a:cubicBezTo>
                    <a:cubicBezTo>
                      <a:pt x="40" y="5"/>
                      <a:pt x="41" y="2"/>
                      <a:pt x="43" y="1"/>
                    </a:cubicBezTo>
                    <a:cubicBezTo>
                      <a:pt x="46" y="0"/>
                      <a:pt x="49" y="1"/>
                      <a:pt x="50" y="3"/>
                    </a:cubicBezTo>
                    <a:cubicBezTo>
                      <a:pt x="51" y="6"/>
                      <a:pt x="50" y="9"/>
                      <a:pt x="47" y="10"/>
                    </a:cubicBezTo>
                    <a:moveTo>
                      <a:pt x="40" y="7"/>
                    </a:moveTo>
                    <a:lnTo>
                      <a:pt x="40" y="10"/>
                    </a:lnTo>
                    <a:lnTo>
                      <a:pt x="36" y="9"/>
                    </a:lnTo>
                    <a:lnTo>
                      <a:pt x="34" y="13"/>
                    </a:lnTo>
                    <a:moveTo>
                      <a:pt x="34" y="13"/>
                    </a:moveTo>
                    <a:lnTo>
                      <a:pt x="31" y="11"/>
                    </a:lnTo>
                    <a:lnTo>
                      <a:pt x="29" y="15"/>
                    </a:lnTo>
                    <a:moveTo>
                      <a:pt x="29" y="15"/>
                    </a:moveTo>
                    <a:lnTo>
                      <a:pt x="26" y="14"/>
                    </a:lnTo>
                    <a:lnTo>
                      <a:pt x="24" y="17"/>
                    </a:lnTo>
                    <a:moveTo>
                      <a:pt x="24" y="17"/>
                    </a:moveTo>
                    <a:lnTo>
                      <a:pt x="20" y="16"/>
                    </a:lnTo>
                    <a:lnTo>
                      <a:pt x="19" y="20"/>
                    </a:lnTo>
                    <a:moveTo>
                      <a:pt x="19" y="20"/>
                    </a:moveTo>
                    <a:lnTo>
                      <a:pt x="15" y="18"/>
                    </a:lnTo>
                    <a:lnTo>
                      <a:pt x="14" y="22"/>
                    </a:lnTo>
                    <a:moveTo>
                      <a:pt x="14" y="22"/>
                    </a:moveTo>
                    <a:lnTo>
                      <a:pt x="10" y="21"/>
                    </a:lnTo>
                    <a:lnTo>
                      <a:pt x="9" y="24"/>
                    </a:lnTo>
                    <a:moveTo>
                      <a:pt x="9" y="24"/>
                    </a:moveTo>
                    <a:lnTo>
                      <a:pt x="5" y="23"/>
                    </a:lnTo>
                    <a:lnTo>
                      <a:pt x="4" y="27"/>
                    </a:lnTo>
                    <a:moveTo>
                      <a:pt x="4" y="27"/>
                    </a:moveTo>
                    <a:lnTo>
                      <a:pt x="0" y="25"/>
                    </a:lnTo>
                  </a:path>
                </a:pathLst>
              </a:custGeom>
              <a:noFill/>
              <a:ln w="12700" cmpd="sng">
                <a:solidFill>
                  <a:srgbClr val="25221E"/>
                </a:solidFill>
                <a:prstDash val="solid"/>
                <a:round/>
                <a:headEnd/>
                <a:tailEnd/>
              </a:ln>
            </p:spPr>
            <p:txBody>
              <a:bodyPr/>
              <a:lstStyle/>
              <a:p>
                <a:endParaRPr lang="pl-PL"/>
              </a:p>
            </p:txBody>
          </p:sp>
        </p:grpSp>
        <p:grpSp>
          <p:nvGrpSpPr>
            <p:cNvPr id="76598" name="Group 1741"/>
            <p:cNvGrpSpPr>
              <a:grpSpLocks/>
            </p:cNvGrpSpPr>
            <p:nvPr/>
          </p:nvGrpSpPr>
          <p:grpSpPr bwMode="auto">
            <a:xfrm rot="5400000">
              <a:off x="1141" y="2226"/>
              <a:ext cx="922" cy="498"/>
              <a:chOff x="1733" y="1785"/>
              <a:chExt cx="1620" cy="874"/>
            </a:xfrm>
          </p:grpSpPr>
          <p:sp>
            <p:nvSpPr>
              <p:cNvPr id="76494" name="AutoShape 1742"/>
              <p:cNvSpPr>
                <a:spLocks noChangeArrowheads="1"/>
              </p:cNvSpPr>
              <p:nvPr/>
            </p:nvSpPr>
            <p:spPr bwMode="auto">
              <a:xfrm>
                <a:off x="1746" y="1797"/>
                <a:ext cx="1588" cy="862"/>
              </a:xfrm>
              <a:prstGeom prst="roundRect">
                <a:avLst>
                  <a:gd name="adj" fmla="val 50000"/>
                </a:avLst>
              </a:prstGeom>
              <a:solidFill>
                <a:schemeClr val="bg1"/>
              </a:solidFill>
              <a:ln w="9525">
                <a:noFill/>
                <a:round/>
                <a:headEnd/>
                <a:tailEnd/>
              </a:ln>
              <a:effectLst/>
            </p:spPr>
            <p:txBody>
              <a:bodyPr wrap="none" anchor="ctr"/>
              <a:lstStyle/>
              <a:p>
                <a:endParaRPr lang="pl-PL"/>
              </a:p>
            </p:txBody>
          </p:sp>
          <p:sp>
            <p:nvSpPr>
              <p:cNvPr id="76495" name="Freeform 1743"/>
              <p:cNvSpPr>
                <a:spLocks noEditPoints="1"/>
              </p:cNvSpPr>
              <p:nvPr/>
            </p:nvSpPr>
            <p:spPr bwMode="auto">
              <a:xfrm rot="2624096">
                <a:off x="1999" y="2229"/>
                <a:ext cx="113" cy="407"/>
              </a:xfrm>
              <a:custGeom>
                <a:avLst/>
                <a:gdLst/>
                <a:ahLst/>
                <a:cxnLst>
                  <a:cxn ang="0">
                    <a:pos x="4" y="49"/>
                  </a:cxn>
                  <a:cxn ang="0">
                    <a:pos x="9" y="44"/>
                  </a:cxn>
                  <a:cxn ang="0">
                    <a:pos x="14" y="48"/>
                  </a:cxn>
                  <a:cxn ang="0">
                    <a:pos x="10" y="54"/>
                  </a:cxn>
                  <a:cxn ang="0">
                    <a:pos x="4" y="49"/>
                  </a:cxn>
                  <a:cxn ang="0">
                    <a:pos x="10" y="43"/>
                  </a:cxn>
                  <a:cxn ang="0">
                    <a:pos x="7" y="42"/>
                  </a:cxn>
                  <a:cxn ang="0">
                    <a:pos x="10" y="38"/>
                  </a:cxn>
                  <a:cxn ang="0">
                    <a:pos x="7" y="36"/>
                  </a:cxn>
                  <a:cxn ang="0">
                    <a:pos x="7" y="36"/>
                  </a:cxn>
                  <a:cxn ang="0">
                    <a:pos x="9" y="33"/>
                  </a:cxn>
                  <a:cxn ang="0">
                    <a:pos x="6" y="31"/>
                  </a:cxn>
                  <a:cxn ang="0">
                    <a:pos x="6" y="30"/>
                  </a:cxn>
                  <a:cxn ang="0">
                    <a:pos x="8" y="27"/>
                  </a:cxn>
                  <a:cxn ang="0">
                    <a:pos x="5" y="25"/>
                  </a:cxn>
                  <a:cxn ang="0">
                    <a:pos x="5" y="25"/>
                  </a:cxn>
                  <a:cxn ang="0">
                    <a:pos x="8" y="22"/>
                  </a:cxn>
                  <a:cxn ang="0">
                    <a:pos x="5" y="19"/>
                  </a:cxn>
                  <a:cxn ang="0">
                    <a:pos x="4" y="19"/>
                  </a:cxn>
                  <a:cxn ang="0">
                    <a:pos x="7" y="16"/>
                  </a:cxn>
                  <a:cxn ang="0">
                    <a:pos x="4" y="14"/>
                  </a:cxn>
                  <a:cxn ang="0">
                    <a:pos x="4" y="14"/>
                  </a:cxn>
                  <a:cxn ang="0">
                    <a:pos x="6" y="11"/>
                  </a:cxn>
                  <a:cxn ang="0">
                    <a:pos x="3" y="8"/>
                  </a:cxn>
                  <a:cxn ang="0">
                    <a:pos x="3" y="8"/>
                  </a:cxn>
                  <a:cxn ang="0">
                    <a:pos x="4" y="4"/>
                  </a:cxn>
                  <a:cxn ang="0">
                    <a:pos x="0" y="3"/>
                  </a:cxn>
                  <a:cxn ang="0">
                    <a:pos x="0" y="3"/>
                  </a:cxn>
                  <a:cxn ang="0">
                    <a:pos x="1" y="0"/>
                  </a:cxn>
                </a:cxnLst>
                <a:rect l="0" t="0" r="r" b="b"/>
                <a:pathLst>
                  <a:path w="15" h="54">
                    <a:moveTo>
                      <a:pt x="4" y="49"/>
                    </a:moveTo>
                    <a:cubicBezTo>
                      <a:pt x="4" y="47"/>
                      <a:pt x="6" y="44"/>
                      <a:pt x="9" y="44"/>
                    </a:cubicBezTo>
                    <a:cubicBezTo>
                      <a:pt x="12" y="43"/>
                      <a:pt x="14" y="45"/>
                      <a:pt x="14" y="48"/>
                    </a:cubicBezTo>
                    <a:cubicBezTo>
                      <a:pt x="15" y="51"/>
                      <a:pt x="13" y="53"/>
                      <a:pt x="10" y="54"/>
                    </a:cubicBezTo>
                    <a:cubicBezTo>
                      <a:pt x="7" y="54"/>
                      <a:pt x="5" y="52"/>
                      <a:pt x="4" y="49"/>
                    </a:cubicBezTo>
                    <a:moveTo>
                      <a:pt x="10" y="43"/>
                    </a:moveTo>
                    <a:lnTo>
                      <a:pt x="7" y="42"/>
                    </a:lnTo>
                    <a:lnTo>
                      <a:pt x="10" y="38"/>
                    </a:lnTo>
                    <a:lnTo>
                      <a:pt x="7" y="36"/>
                    </a:lnTo>
                    <a:moveTo>
                      <a:pt x="7" y="36"/>
                    </a:moveTo>
                    <a:lnTo>
                      <a:pt x="9" y="33"/>
                    </a:lnTo>
                    <a:lnTo>
                      <a:pt x="6" y="31"/>
                    </a:lnTo>
                    <a:moveTo>
                      <a:pt x="6" y="30"/>
                    </a:moveTo>
                    <a:lnTo>
                      <a:pt x="8" y="27"/>
                    </a:lnTo>
                    <a:lnTo>
                      <a:pt x="5" y="25"/>
                    </a:lnTo>
                    <a:moveTo>
                      <a:pt x="5" y="25"/>
                    </a:moveTo>
                    <a:lnTo>
                      <a:pt x="8" y="22"/>
                    </a:lnTo>
                    <a:lnTo>
                      <a:pt x="5" y="19"/>
                    </a:lnTo>
                    <a:moveTo>
                      <a:pt x="4" y="19"/>
                    </a:moveTo>
                    <a:lnTo>
                      <a:pt x="7" y="16"/>
                    </a:lnTo>
                    <a:lnTo>
                      <a:pt x="4" y="14"/>
                    </a:lnTo>
                    <a:moveTo>
                      <a:pt x="4" y="14"/>
                    </a:moveTo>
                    <a:lnTo>
                      <a:pt x="6" y="11"/>
                    </a:lnTo>
                    <a:lnTo>
                      <a:pt x="3" y="8"/>
                    </a:lnTo>
                    <a:moveTo>
                      <a:pt x="3" y="8"/>
                    </a:moveTo>
                    <a:lnTo>
                      <a:pt x="4" y="4"/>
                    </a:lnTo>
                    <a:lnTo>
                      <a:pt x="0" y="3"/>
                    </a:lnTo>
                    <a:moveTo>
                      <a:pt x="0" y="3"/>
                    </a:moveTo>
                    <a:lnTo>
                      <a:pt x="1" y="0"/>
                    </a:lnTo>
                  </a:path>
                </a:pathLst>
              </a:custGeom>
              <a:noFill/>
              <a:ln w="12700" cmpd="sng">
                <a:solidFill>
                  <a:srgbClr val="25221E"/>
                </a:solidFill>
                <a:prstDash val="solid"/>
                <a:round/>
                <a:headEnd/>
                <a:tailEnd/>
              </a:ln>
            </p:spPr>
            <p:txBody>
              <a:bodyPr/>
              <a:lstStyle/>
              <a:p>
                <a:endParaRPr lang="pl-PL"/>
              </a:p>
            </p:txBody>
          </p:sp>
          <p:sp>
            <p:nvSpPr>
              <p:cNvPr id="76496" name="Freeform 1744"/>
              <p:cNvSpPr>
                <a:spLocks noEditPoints="1"/>
              </p:cNvSpPr>
              <p:nvPr/>
            </p:nvSpPr>
            <p:spPr bwMode="auto">
              <a:xfrm rot="2624096">
                <a:off x="1733" y="2132"/>
                <a:ext cx="347" cy="203"/>
              </a:xfrm>
              <a:custGeom>
                <a:avLst/>
                <a:gdLst/>
                <a:ahLst/>
                <a:cxnLst>
                  <a:cxn ang="0">
                    <a:pos x="3" y="17"/>
                  </a:cxn>
                  <a:cxn ang="0">
                    <a:pos x="10" y="18"/>
                  </a:cxn>
                  <a:cxn ang="0">
                    <a:pos x="9" y="25"/>
                  </a:cxn>
                  <a:cxn ang="0">
                    <a:pos x="2" y="24"/>
                  </a:cxn>
                  <a:cxn ang="0">
                    <a:pos x="3" y="17"/>
                  </a:cxn>
                  <a:cxn ang="0">
                    <a:pos x="11" y="17"/>
                  </a:cxn>
                  <a:cxn ang="0">
                    <a:pos x="12" y="15"/>
                  </a:cxn>
                  <a:cxn ang="0">
                    <a:pos x="16" y="16"/>
                  </a:cxn>
                  <a:cxn ang="0">
                    <a:pos x="17" y="12"/>
                  </a:cxn>
                  <a:cxn ang="0">
                    <a:pos x="17" y="12"/>
                  </a:cxn>
                  <a:cxn ang="0">
                    <a:pos x="20" y="13"/>
                  </a:cxn>
                  <a:cxn ang="0">
                    <a:pos x="21" y="9"/>
                  </a:cxn>
                  <a:cxn ang="0">
                    <a:pos x="21" y="9"/>
                  </a:cxn>
                  <a:cxn ang="0">
                    <a:pos x="25" y="10"/>
                  </a:cxn>
                  <a:cxn ang="0">
                    <a:pos x="26" y="6"/>
                  </a:cxn>
                  <a:cxn ang="0">
                    <a:pos x="26" y="6"/>
                  </a:cxn>
                  <a:cxn ang="0">
                    <a:pos x="30" y="7"/>
                  </a:cxn>
                  <a:cxn ang="0">
                    <a:pos x="31" y="3"/>
                  </a:cxn>
                  <a:cxn ang="0">
                    <a:pos x="31" y="3"/>
                  </a:cxn>
                  <a:cxn ang="0">
                    <a:pos x="35" y="4"/>
                  </a:cxn>
                  <a:cxn ang="0">
                    <a:pos x="35" y="0"/>
                  </a:cxn>
                  <a:cxn ang="0">
                    <a:pos x="35" y="0"/>
                  </a:cxn>
                  <a:cxn ang="0">
                    <a:pos x="39" y="1"/>
                  </a:cxn>
                  <a:cxn ang="0">
                    <a:pos x="43" y="0"/>
                  </a:cxn>
                  <a:cxn ang="0">
                    <a:pos x="43" y="0"/>
                  </a:cxn>
                  <a:cxn ang="0">
                    <a:pos x="44" y="4"/>
                  </a:cxn>
                  <a:cxn ang="0">
                    <a:pos x="46" y="7"/>
                  </a:cxn>
                  <a:cxn ang="0">
                    <a:pos x="46" y="7"/>
                  </a:cxn>
                  <a:cxn ang="0">
                    <a:pos x="43" y="10"/>
                  </a:cxn>
                </a:cxnLst>
                <a:rect l="0" t="0" r="r" b="b"/>
                <a:pathLst>
                  <a:path w="46" h="27">
                    <a:moveTo>
                      <a:pt x="3" y="17"/>
                    </a:moveTo>
                    <a:cubicBezTo>
                      <a:pt x="6" y="15"/>
                      <a:pt x="9" y="16"/>
                      <a:pt x="10" y="18"/>
                    </a:cubicBezTo>
                    <a:cubicBezTo>
                      <a:pt x="12" y="20"/>
                      <a:pt x="11" y="24"/>
                      <a:pt x="9" y="25"/>
                    </a:cubicBezTo>
                    <a:cubicBezTo>
                      <a:pt x="6" y="27"/>
                      <a:pt x="3" y="26"/>
                      <a:pt x="2" y="24"/>
                    </a:cubicBezTo>
                    <a:cubicBezTo>
                      <a:pt x="0" y="21"/>
                      <a:pt x="1" y="18"/>
                      <a:pt x="3" y="17"/>
                    </a:cubicBezTo>
                    <a:moveTo>
                      <a:pt x="11" y="17"/>
                    </a:moveTo>
                    <a:lnTo>
                      <a:pt x="12" y="15"/>
                    </a:lnTo>
                    <a:lnTo>
                      <a:pt x="16" y="16"/>
                    </a:lnTo>
                    <a:lnTo>
                      <a:pt x="17" y="12"/>
                    </a:lnTo>
                    <a:moveTo>
                      <a:pt x="17" y="12"/>
                    </a:moveTo>
                    <a:lnTo>
                      <a:pt x="20" y="13"/>
                    </a:lnTo>
                    <a:lnTo>
                      <a:pt x="21" y="9"/>
                    </a:lnTo>
                    <a:moveTo>
                      <a:pt x="21" y="9"/>
                    </a:moveTo>
                    <a:lnTo>
                      <a:pt x="25" y="10"/>
                    </a:lnTo>
                    <a:lnTo>
                      <a:pt x="26" y="6"/>
                    </a:lnTo>
                    <a:moveTo>
                      <a:pt x="26" y="6"/>
                    </a:moveTo>
                    <a:lnTo>
                      <a:pt x="30" y="7"/>
                    </a:lnTo>
                    <a:lnTo>
                      <a:pt x="31" y="3"/>
                    </a:lnTo>
                    <a:moveTo>
                      <a:pt x="31" y="3"/>
                    </a:moveTo>
                    <a:lnTo>
                      <a:pt x="35" y="4"/>
                    </a:lnTo>
                    <a:lnTo>
                      <a:pt x="35" y="0"/>
                    </a:lnTo>
                    <a:moveTo>
                      <a:pt x="35" y="0"/>
                    </a:moveTo>
                    <a:lnTo>
                      <a:pt x="39" y="1"/>
                    </a:lnTo>
                    <a:lnTo>
                      <a:pt x="43" y="0"/>
                    </a:lnTo>
                    <a:moveTo>
                      <a:pt x="43" y="0"/>
                    </a:moveTo>
                    <a:lnTo>
                      <a:pt x="44" y="4"/>
                    </a:lnTo>
                    <a:lnTo>
                      <a:pt x="46" y="7"/>
                    </a:lnTo>
                    <a:moveTo>
                      <a:pt x="46" y="7"/>
                    </a:moveTo>
                    <a:lnTo>
                      <a:pt x="43" y="10"/>
                    </a:lnTo>
                  </a:path>
                </a:pathLst>
              </a:custGeom>
              <a:noFill/>
              <a:ln w="12700" cmpd="sng">
                <a:solidFill>
                  <a:srgbClr val="25221E"/>
                </a:solidFill>
                <a:prstDash val="solid"/>
                <a:round/>
                <a:headEnd/>
                <a:tailEnd/>
              </a:ln>
            </p:spPr>
            <p:txBody>
              <a:bodyPr/>
              <a:lstStyle/>
              <a:p>
                <a:endParaRPr lang="pl-PL"/>
              </a:p>
            </p:txBody>
          </p:sp>
          <p:sp>
            <p:nvSpPr>
              <p:cNvPr id="76497" name="Freeform 1745"/>
              <p:cNvSpPr>
                <a:spLocks noEditPoints="1"/>
              </p:cNvSpPr>
              <p:nvPr/>
            </p:nvSpPr>
            <p:spPr bwMode="auto">
              <a:xfrm rot="2624096">
                <a:off x="2253" y="2110"/>
                <a:ext cx="331" cy="204"/>
              </a:xfrm>
              <a:custGeom>
                <a:avLst/>
                <a:gdLst/>
                <a:ahLst/>
                <a:cxnLst>
                  <a:cxn ang="0">
                    <a:pos x="41" y="9"/>
                  </a:cxn>
                  <a:cxn ang="0">
                    <a:pos x="34" y="8"/>
                  </a:cxn>
                  <a:cxn ang="0">
                    <a:pos x="35" y="1"/>
                  </a:cxn>
                  <a:cxn ang="0">
                    <a:pos x="42" y="2"/>
                  </a:cxn>
                  <a:cxn ang="0">
                    <a:pos x="41" y="9"/>
                  </a:cxn>
                  <a:cxn ang="0">
                    <a:pos x="34" y="8"/>
                  </a:cxn>
                  <a:cxn ang="0">
                    <a:pos x="33" y="11"/>
                  </a:cxn>
                  <a:cxn ang="0">
                    <a:pos x="29" y="11"/>
                  </a:cxn>
                  <a:cxn ang="0">
                    <a:pos x="31" y="14"/>
                  </a:cxn>
                  <a:cxn ang="0">
                    <a:pos x="31" y="14"/>
                  </a:cxn>
                  <a:cxn ang="0">
                    <a:pos x="27" y="16"/>
                  </a:cxn>
                  <a:cxn ang="0">
                    <a:pos x="29" y="20"/>
                  </a:cxn>
                  <a:cxn ang="0">
                    <a:pos x="29" y="20"/>
                  </a:cxn>
                  <a:cxn ang="0">
                    <a:pos x="26" y="22"/>
                  </a:cxn>
                  <a:cxn ang="0">
                    <a:pos x="24" y="25"/>
                  </a:cxn>
                  <a:cxn ang="0">
                    <a:pos x="24" y="25"/>
                  </a:cxn>
                  <a:cxn ang="0">
                    <a:pos x="21" y="23"/>
                  </a:cxn>
                  <a:cxn ang="0">
                    <a:pos x="19" y="27"/>
                  </a:cxn>
                  <a:cxn ang="0">
                    <a:pos x="19" y="27"/>
                  </a:cxn>
                  <a:cxn ang="0">
                    <a:pos x="16" y="25"/>
                  </a:cxn>
                  <a:cxn ang="0">
                    <a:pos x="12" y="27"/>
                  </a:cxn>
                  <a:cxn ang="0">
                    <a:pos x="12" y="27"/>
                  </a:cxn>
                  <a:cxn ang="0">
                    <a:pos x="10" y="23"/>
                  </a:cxn>
                  <a:cxn ang="0">
                    <a:pos x="7" y="25"/>
                  </a:cxn>
                  <a:cxn ang="0">
                    <a:pos x="7" y="25"/>
                  </a:cxn>
                  <a:cxn ang="0">
                    <a:pos x="5" y="21"/>
                  </a:cxn>
                  <a:cxn ang="0">
                    <a:pos x="1" y="23"/>
                  </a:cxn>
                  <a:cxn ang="0">
                    <a:pos x="1" y="23"/>
                  </a:cxn>
                  <a:cxn ang="0">
                    <a:pos x="0" y="20"/>
                  </a:cxn>
                </a:cxnLst>
                <a:rect l="0" t="0" r="r" b="b"/>
                <a:pathLst>
                  <a:path w="44" h="27">
                    <a:moveTo>
                      <a:pt x="41" y="9"/>
                    </a:moveTo>
                    <a:cubicBezTo>
                      <a:pt x="39" y="11"/>
                      <a:pt x="36" y="11"/>
                      <a:pt x="34" y="8"/>
                    </a:cubicBezTo>
                    <a:cubicBezTo>
                      <a:pt x="33" y="6"/>
                      <a:pt x="33" y="3"/>
                      <a:pt x="35" y="1"/>
                    </a:cubicBezTo>
                    <a:cubicBezTo>
                      <a:pt x="38" y="0"/>
                      <a:pt x="41" y="0"/>
                      <a:pt x="42" y="2"/>
                    </a:cubicBezTo>
                    <a:cubicBezTo>
                      <a:pt x="44" y="4"/>
                      <a:pt x="44" y="8"/>
                      <a:pt x="41" y="9"/>
                    </a:cubicBezTo>
                    <a:moveTo>
                      <a:pt x="34" y="8"/>
                    </a:moveTo>
                    <a:lnTo>
                      <a:pt x="33" y="11"/>
                    </a:lnTo>
                    <a:lnTo>
                      <a:pt x="29" y="11"/>
                    </a:lnTo>
                    <a:lnTo>
                      <a:pt x="31" y="14"/>
                    </a:lnTo>
                    <a:moveTo>
                      <a:pt x="31" y="14"/>
                    </a:moveTo>
                    <a:lnTo>
                      <a:pt x="27" y="16"/>
                    </a:lnTo>
                    <a:lnTo>
                      <a:pt x="29" y="20"/>
                    </a:lnTo>
                    <a:moveTo>
                      <a:pt x="29" y="20"/>
                    </a:moveTo>
                    <a:lnTo>
                      <a:pt x="26" y="22"/>
                    </a:lnTo>
                    <a:lnTo>
                      <a:pt x="24" y="25"/>
                    </a:lnTo>
                    <a:moveTo>
                      <a:pt x="24" y="25"/>
                    </a:moveTo>
                    <a:lnTo>
                      <a:pt x="21" y="23"/>
                    </a:lnTo>
                    <a:lnTo>
                      <a:pt x="19" y="27"/>
                    </a:lnTo>
                    <a:moveTo>
                      <a:pt x="19" y="27"/>
                    </a:moveTo>
                    <a:lnTo>
                      <a:pt x="16" y="25"/>
                    </a:lnTo>
                    <a:lnTo>
                      <a:pt x="12" y="27"/>
                    </a:lnTo>
                    <a:moveTo>
                      <a:pt x="12" y="27"/>
                    </a:moveTo>
                    <a:lnTo>
                      <a:pt x="10" y="23"/>
                    </a:lnTo>
                    <a:lnTo>
                      <a:pt x="7" y="25"/>
                    </a:lnTo>
                    <a:moveTo>
                      <a:pt x="7" y="25"/>
                    </a:moveTo>
                    <a:lnTo>
                      <a:pt x="5" y="21"/>
                    </a:lnTo>
                    <a:lnTo>
                      <a:pt x="1" y="23"/>
                    </a:lnTo>
                    <a:moveTo>
                      <a:pt x="1" y="23"/>
                    </a:moveTo>
                    <a:lnTo>
                      <a:pt x="0" y="20"/>
                    </a:lnTo>
                  </a:path>
                </a:pathLst>
              </a:custGeom>
              <a:noFill/>
              <a:ln w="12700" cmpd="sng">
                <a:solidFill>
                  <a:srgbClr val="25221E"/>
                </a:solidFill>
                <a:prstDash val="solid"/>
                <a:round/>
                <a:headEnd/>
                <a:tailEnd/>
              </a:ln>
            </p:spPr>
            <p:txBody>
              <a:bodyPr/>
              <a:lstStyle/>
              <a:p>
                <a:endParaRPr lang="pl-PL"/>
              </a:p>
            </p:txBody>
          </p:sp>
          <p:sp>
            <p:nvSpPr>
              <p:cNvPr id="76498" name="Freeform 1746"/>
              <p:cNvSpPr>
                <a:spLocks noEditPoints="1"/>
              </p:cNvSpPr>
              <p:nvPr/>
            </p:nvSpPr>
            <p:spPr bwMode="auto">
              <a:xfrm rot="2624096">
                <a:off x="1831" y="1975"/>
                <a:ext cx="377" cy="128"/>
              </a:xfrm>
              <a:custGeom>
                <a:avLst/>
                <a:gdLst/>
                <a:ahLst/>
                <a:cxnLst>
                  <a:cxn ang="0">
                    <a:pos x="6" y="1"/>
                  </a:cxn>
                  <a:cxn ang="0">
                    <a:pos x="10" y="6"/>
                  </a:cxn>
                  <a:cxn ang="0">
                    <a:pos x="5" y="11"/>
                  </a:cxn>
                  <a:cxn ang="0">
                    <a:pos x="0" y="5"/>
                  </a:cxn>
                  <a:cxn ang="0">
                    <a:pos x="6" y="1"/>
                  </a:cxn>
                  <a:cxn ang="0">
                    <a:pos x="10" y="8"/>
                  </a:cxn>
                  <a:cxn ang="0">
                    <a:pos x="14" y="6"/>
                  </a:cxn>
                  <a:cxn ang="0">
                    <a:pos x="16" y="9"/>
                  </a:cxn>
                  <a:cxn ang="0">
                    <a:pos x="17" y="6"/>
                  </a:cxn>
                  <a:cxn ang="0">
                    <a:pos x="17" y="6"/>
                  </a:cxn>
                  <a:cxn ang="0">
                    <a:pos x="21" y="7"/>
                  </a:cxn>
                  <a:cxn ang="0">
                    <a:pos x="22" y="3"/>
                  </a:cxn>
                  <a:cxn ang="0">
                    <a:pos x="22" y="3"/>
                  </a:cxn>
                  <a:cxn ang="0">
                    <a:pos x="25" y="4"/>
                  </a:cxn>
                  <a:cxn ang="0">
                    <a:pos x="29" y="3"/>
                  </a:cxn>
                  <a:cxn ang="0">
                    <a:pos x="29" y="3"/>
                  </a:cxn>
                  <a:cxn ang="0">
                    <a:pos x="30" y="7"/>
                  </a:cxn>
                  <a:cxn ang="0">
                    <a:pos x="34" y="5"/>
                  </a:cxn>
                  <a:cxn ang="0">
                    <a:pos x="34" y="5"/>
                  </a:cxn>
                  <a:cxn ang="0">
                    <a:pos x="35" y="9"/>
                  </a:cxn>
                  <a:cxn ang="0">
                    <a:pos x="39" y="8"/>
                  </a:cxn>
                  <a:cxn ang="0">
                    <a:pos x="39" y="8"/>
                  </a:cxn>
                  <a:cxn ang="0">
                    <a:pos x="40" y="12"/>
                  </a:cxn>
                  <a:cxn ang="0">
                    <a:pos x="44" y="11"/>
                  </a:cxn>
                  <a:cxn ang="0">
                    <a:pos x="44" y="11"/>
                  </a:cxn>
                  <a:cxn ang="0">
                    <a:pos x="45" y="14"/>
                  </a:cxn>
                  <a:cxn ang="0">
                    <a:pos x="49" y="13"/>
                  </a:cxn>
                  <a:cxn ang="0">
                    <a:pos x="49" y="13"/>
                  </a:cxn>
                  <a:cxn ang="0">
                    <a:pos x="50" y="17"/>
                  </a:cxn>
                </a:cxnLst>
                <a:rect l="0" t="0" r="r" b="b"/>
                <a:pathLst>
                  <a:path w="50" h="17">
                    <a:moveTo>
                      <a:pt x="6" y="1"/>
                    </a:moveTo>
                    <a:cubicBezTo>
                      <a:pt x="9" y="1"/>
                      <a:pt x="11" y="4"/>
                      <a:pt x="10" y="6"/>
                    </a:cubicBezTo>
                    <a:cubicBezTo>
                      <a:pt x="10" y="9"/>
                      <a:pt x="7" y="11"/>
                      <a:pt x="5" y="11"/>
                    </a:cubicBezTo>
                    <a:cubicBezTo>
                      <a:pt x="2" y="10"/>
                      <a:pt x="0" y="8"/>
                      <a:pt x="0" y="5"/>
                    </a:cubicBezTo>
                    <a:cubicBezTo>
                      <a:pt x="1" y="2"/>
                      <a:pt x="3" y="0"/>
                      <a:pt x="6" y="1"/>
                    </a:cubicBezTo>
                    <a:moveTo>
                      <a:pt x="10" y="8"/>
                    </a:moveTo>
                    <a:lnTo>
                      <a:pt x="14" y="6"/>
                    </a:lnTo>
                    <a:lnTo>
                      <a:pt x="16" y="9"/>
                    </a:lnTo>
                    <a:lnTo>
                      <a:pt x="17" y="6"/>
                    </a:lnTo>
                    <a:moveTo>
                      <a:pt x="17" y="6"/>
                    </a:moveTo>
                    <a:lnTo>
                      <a:pt x="21" y="7"/>
                    </a:lnTo>
                    <a:lnTo>
                      <a:pt x="22" y="3"/>
                    </a:lnTo>
                    <a:moveTo>
                      <a:pt x="22" y="3"/>
                    </a:moveTo>
                    <a:lnTo>
                      <a:pt x="25" y="4"/>
                    </a:lnTo>
                    <a:lnTo>
                      <a:pt x="29" y="3"/>
                    </a:lnTo>
                    <a:moveTo>
                      <a:pt x="29" y="3"/>
                    </a:moveTo>
                    <a:lnTo>
                      <a:pt x="30" y="7"/>
                    </a:lnTo>
                    <a:lnTo>
                      <a:pt x="34" y="5"/>
                    </a:lnTo>
                    <a:moveTo>
                      <a:pt x="34" y="5"/>
                    </a:moveTo>
                    <a:lnTo>
                      <a:pt x="35" y="9"/>
                    </a:lnTo>
                    <a:lnTo>
                      <a:pt x="39" y="8"/>
                    </a:lnTo>
                    <a:moveTo>
                      <a:pt x="39" y="8"/>
                    </a:moveTo>
                    <a:lnTo>
                      <a:pt x="40" y="12"/>
                    </a:lnTo>
                    <a:lnTo>
                      <a:pt x="44" y="11"/>
                    </a:lnTo>
                    <a:moveTo>
                      <a:pt x="44" y="11"/>
                    </a:moveTo>
                    <a:lnTo>
                      <a:pt x="45" y="14"/>
                    </a:lnTo>
                    <a:lnTo>
                      <a:pt x="49" y="13"/>
                    </a:lnTo>
                    <a:moveTo>
                      <a:pt x="49" y="13"/>
                    </a:moveTo>
                    <a:lnTo>
                      <a:pt x="50" y="17"/>
                    </a:lnTo>
                  </a:path>
                </a:pathLst>
              </a:custGeom>
              <a:noFill/>
              <a:ln w="12700" cmpd="sng">
                <a:solidFill>
                  <a:srgbClr val="25221E"/>
                </a:solidFill>
                <a:prstDash val="solid"/>
                <a:round/>
                <a:headEnd/>
                <a:tailEnd/>
              </a:ln>
            </p:spPr>
            <p:txBody>
              <a:bodyPr/>
              <a:lstStyle/>
              <a:p>
                <a:endParaRPr lang="pl-PL"/>
              </a:p>
            </p:txBody>
          </p:sp>
          <p:sp>
            <p:nvSpPr>
              <p:cNvPr id="76499" name="Freeform 1747"/>
              <p:cNvSpPr>
                <a:spLocks noEditPoints="1"/>
              </p:cNvSpPr>
              <p:nvPr/>
            </p:nvSpPr>
            <p:spPr bwMode="auto">
              <a:xfrm rot="2624096">
                <a:off x="1763" y="2169"/>
                <a:ext cx="242" cy="242"/>
              </a:xfrm>
              <a:custGeom>
                <a:avLst/>
                <a:gdLst/>
                <a:ahLst/>
                <a:cxnLst>
                  <a:cxn ang="0">
                    <a:pos x="2" y="22"/>
                  </a:cxn>
                  <a:cxn ang="0">
                    <a:pos x="9" y="22"/>
                  </a:cxn>
                  <a:cxn ang="0">
                    <a:pos x="9" y="30"/>
                  </a:cxn>
                  <a:cxn ang="0">
                    <a:pos x="2" y="30"/>
                  </a:cxn>
                  <a:cxn ang="0">
                    <a:pos x="2" y="22"/>
                  </a:cxn>
                  <a:cxn ang="0">
                    <a:pos x="11" y="23"/>
                  </a:cxn>
                  <a:cxn ang="0">
                    <a:pos x="11" y="20"/>
                  </a:cxn>
                  <a:cxn ang="0">
                    <a:pos x="15" y="20"/>
                  </a:cxn>
                  <a:cxn ang="0">
                    <a:pos x="13" y="17"/>
                  </a:cxn>
                  <a:cxn ang="0">
                    <a:pos x="13" y="17"/>
                  </a:cxn>
                  <a:cxn ang="0">
                    <a:pos x="16" y="14"/>
                  </a:cxn>
                  <a:cxn ang="0">
                    <a:pos x="13" y="11"/>
                  </a:cxn>
                  <a:cxn ang="0">
                    <a:pos x="13" y="11"/>
                  </a:cxn>
                  <a:cxn ang="0">
                    <a:pos x="16" y="9"/>
                  </a:cxn>
                  <a:cxn ang="0">
                    <a:pos x="17" y="5"/>
                  </a:cxn>
                  <a:cxn ang="0">
                    <a:pos x="17" y="5"/>
                  </a:cxn>
                  <a:cxn ang="0">
                    <a:pos x="21" y="6"/>
                  </a:cxn>
                  <a:cxn ang="0">
                    <a:pos x="22" y="3"/>
                  </a:cxn>
                  <a:cxn ang="0">
                    <a:pos x="22" y="3"/>
                  </a:cxn>
                  <a:cxn ang="0">
                    <a:pos x="26" y="4"/>
                  </a:cxn>
                  <a:cxn ang="0">
                    <a:pos x="27" y="0"/>
                  </a:cxn>
                  <a:cxn ang="0">
                    <a:pos x="27" y="0"/>
                  </a:cxn>
                  <a:cxn ang="0">
                    <a:pos x="31" y="1"/>
                  </a:cxn>
                  <a:cxn ang="0">
                    <a:pos x="32" y="4"/>
                  </a:cxn>
                  <a:cxn ang="0">
                    <a:pos x="32" y="4"/>
                  </a:cxn>
                  <a:cxn ang="0">
                    <a:pos x="29" y="6"/>
                  </a:cxn>
                  <a:cxn ang="0">
                    <a:pos x="30" y="10"/>
                  </a:cxn>
                  <a:cxn ang="0">
                    <a:pos x="30" y="10"/>
                  </a:cxn>
                  <a:cxn ang="0">
                    <a:pos x="27" y="12"/>
                  </a:cxn>
                </a:cxnLst>
                <a:rect l="0" t="0" r="r" b="b"/>
                <a:pathLst>
                  <a:path w="32" h="32">
                    <a:moveTo>
                      <a:pt x="2" y="22"/>
                    </a:moveTo>
                    <a:cubicBezTo>
                      <a:pt x="4" y="20"/>
                      <a:pt x="7" y="20"/>
                      <a:pt x="9" y="22"/>
                    </a:cubicBezTo>
                    <a:cubicBezTo>
                      <a:pt x="11" y="24"/>
                      <a:pt x="11" y="28"/>
                      <a:pt x="9" y="30"/>
                    </a:cubicBezTo>
                    <a:cubicBezTo>
                      <a:pt x="7" y="32"/>
                      <a:pt x="4" y="32"/>
                      <a:pt x="2" y="30"/>
                    </a:cubicBezTo>
                    <a:cubicBezTo>
                      <a:pt x="0" y="28"/>
                      <a:pt x="0" y="24"/>
                      <a:pt x="2" y="22"/>
                    </a:cubicBezTo>
                    <a:moveTo>
                      <a:pt x="11" y="23"/>
                    </a:moveTo>
                    <a:lnTo>
                      <a:pt x="11" y="20"/>
                    </a:lnTo>
                    <a:lnTo>
                      <a:pt x="15" y="20"/>
                    </a:lnTo>
                    <a:lnTo>
                      <a:pt x="13" y="17"/>
                    </a:lnTo>
                    <a:moveTo>
                      <a:pt x="13" y="17"/>
                    </a:moveTo>
                    <a:lnTo>
                      <a:pt x="16" y="14"/>
                    </a:lnTo>
                    <a:lnTo>
                      <a:pt x="13" y="11"/>
                    </a:lnTo>
                    <a:moveTo>
                      <a:pt x="13" y="11"/>
                    </a:moveTo>
                    <a:lnTo>
                      <a:pt x="16" y="9"/>
                    </a:lnTo>
                    <a:lnTo>
                      <a:pt x="17" y="5"/>
                    </a:lnTo>
                    <a:moveTo>
                      <a:pt x="17" y="5"/>
                    </a:moveTo>
                    <a:lnTo>
                      <a:pt x="21" y="6"/>
                    </a:lnTo>
                    <a:lnTo>
                      <a:pt x="22" y="3"/>
                    </a:lnTo>
                    <a:moveTo>
                      <a:pt x="22" y="3"/>
                    </a:moveTo>
                    <a:lnTo>
                      <a:pt x="26" y="4"/>
                    </a:lnTo>
                    <a:lnTo>
                      <a:pt x="27" y="0"/>
                    </a:lnTo>
                    <a:moveTo>
                      <a:pt x="27" y="0"/>
                    </a:moveTo>
                    <a:lnTo>
                      <a:pt x="31" y="1"/>
                    </a:lnTo>
                    <a:lnTo>
                      <a:pt x="32" y="4"/>
                    </a:lnTo>
                    <a:moveTo>
                      <a:pt x="32" y="4"/>
                    </a:moveTo>
                    <a:lnTo>
                      <a:pt x="29" y="6"/>
                    </a:lnTo>
                    <a:lnTo>
                      <a:pt x="30" y="10"/>
                    </a:lnTo>
                    <a:moveTo>
                      <a:pt x="30" y="10"/>
                    </a:moveTo>
                    <a:lnTo>
                      <a:pt x="27" y="12"/>
                    </a:lnTo>
                  </a:path>
                </a:pathLst>
              </a:custGeom>
              <a:noFill/>
              <a:ln w="12700" cmpd="sng">
                <a:solidFill>
                  <a:srgbClr val="25221E"/>
                </a:solidFill>
                <a:prstDash val="solid"/>
                <a:round/>
                <a:headEnd/>
                <a:tailEnd/>
              </a:ln>
            </p:spPr>
            <p:txBody>
              <a:bodyPr/>
              <a:lstStyle/>
              <a:p>
                <a:endParaRPr lang="pl-PL"/>
              </a:p>
            </p:txBody>
          </p:sp>
          <p:sp>
            <p:nvSpPr>
              <p:cNvPr id="76500" name="Freeform 1748"/>
              <p:cNvSpPr>
                <a:spLocks noEditPoints="1"/>
              </p:cNvSpPr>
              <p:nvPr/>
            </p:nvSpPr>
            <p:spPr bwMode="auto">
              <a:xfrm rot="2624096">
                <a:off x="2294" y="1887"/>
                <a:ext cx="83" cy="377"/>
              </a:xfrm>
              <a:custGeom>
                <a:avLst/>
                <a:gdLst/>
                <a:ahLst/>
                <a:cxnLst>
                  <a:cxn ang="0">
                    <a:pos x="10" y="5"/>
                  </a:cxn>
                  <a:cxn ang="0">
                    <a:pos x="5" y="10"/>
                  </a:cxn>
                  <a:cxn ang="0">
                    <a:pos x="0" y="5"/>
                  </a:cxn>
                  <a:cxn ang="0">
                    <a:pos x="5" y="0"/>
                  </a:cxn>
                  <a:cxn ang="0">
                    <a:pos x="10" y="5"/>
                  </a:cxn>
                  <a:cxn ang="0">
                    <a:pos x="4" y="11"/>
                  </a:cxn>
                  <a:cxn ang="0">
                    <a:pos x="7" y="12"/>
                  </a:cxn>
                  <a:cxn ang="0">
                    <a:pos x="4" y="15"/>
                  </a:cxn>
                  <a:cxn ang="0">
                    <a:pos x="7" y="18"/>
                  </a:cxn>
                  <a:cxn ang="0">
                    <a:pos x="7" y="18"/>
                  </a:cxn>
                  <a:cxn ang="0">
                    <a:pos x="4" y="21"/>
                  </a:cxn>
                  <a:cxn ang="0">
                    <a:pos x="7" y="23"/>
                  </a:cxn>
                  <a:cxn ang="0">
                    <a:pos x="7" y="24"/>
                  </a:cxn>
                  <a:cxn ang="0">
                    <a:pos x="4" y="26"/>
                  </a:cxn>
                  <a:cxn ang="0">
                    <a:pos x="7" y="29"/>
                  </a:cxn>
                  <a:cxn ang="0">
                    <a:pos x="7" y="29"/>
                  </a:cxn>
                  <a:cxn ang="0">
                    <a:pos x="4" y="30"/>
                  </a:cxn>
                  <a:cxn ang="0">
                    <a:pos x="5" y="34"/>
                  </a:cxn>
                  <a:cxn ang="0">
                    <a:pos x="5" y="34"/>
                  </a:cxn>
                  <a:cxn ang="0">
                    <a:pos x="1" y="35"/>
                  </a:cxn>
                  <a:cxn ang="0">
                    <a:pos x="2" y="39"/>
                  </a:cxn>
                  <a:cxn ang="0">
                    <a:pos x="2" y="39"/>
                  </a:cxn>
                  <a:cxn ang="0">
                    <a:pos x="1" y="43"/>
                  </a:cxn>
                  <a:cxn ang="0">
                    <a:pos x="4" y="44"/>
                  </a:cxn>
                  <a:cxn ang="0">
                    <a:pos x="4" y="44"/>
                  </a:cxn>
                  <a:cxn ang="0">
                    <a:pos x="6" y="47"/>
                  </a:cxn>
                  <a:cxn ang="0">
                    <a:pos x="10" y="46"/>
                  </a:cxn>
                  <a:cxn ang="0">
                    <a:pos x="10" y="46"/>
                  </a:cxn>
                  <a:cxn ang="0">
                    <a:pos x="11" y="50"/>
                  </a:cxn>
                </a:cxnLst>
                <a:rect l="0" t="0" r="r" b="b"/>
                <a:pathLst>
                  <a:path w="11" h="50">
                    <a:moveTo>
                      <a:pt x="10" y="5"/>
                    </a:moveTo>
                    <a:cubicBezTo>
                      <a:pt x="10" y="8"/>
                      <a:pt x="8" y="10"/>
                      <a:pt x="5" y="10"/>
                    </a:cubicBezTo>
                    <a:cubicBezTo>
                      <a:pt x="2" y="10"/>
                      <a:pt x="0" y="8"/>
                      <a:pt x="0" y="5"/>
                    </a:cubicBezTo>
                    <a:cubicBezTo>
                      <a:pt x="0" y="2"/>
                      <a:pt x="2" y="0"/>
                      <a:pt x="5" y="0"/>
                    </a:cubicBezTo>
                    <a:cubicBezTo>
                      <a:pt x="8" y="0"/>
                      <a:pt x="10" y="2"/>
                      <a:pt x="10" y="5"/>
                    </a:cubicBezTo>
                    <a:moveTo>
                      <a:pt x="4" y="11"/>
                    </a:moveTo>
                    <a:lnTo>
                      <a:pt x="7" y="12"/>
                    </a:lnTo>
                    <a:lnTo>
                      <a:pt x="4" y="15"/>
                    </a:lnTo>
                    <a:lnTo>
                      <a:pt x="7" y="18"/>
                    </a:lnTo>
                    <a:moveTo>
                      <a:pt x="7" y="18"/>
                    </a:moveTo>
                    <a:lnTo>
                      <a:pt x="4" y="21"/>
                    </a:lnTo>
                    <a:lnTo>
                      <a:pt x="7" y="23"/>
                    </a:lnTo>
                    <a:moveTo>
                      <a:pt x="7" y="24"/>
                    </a:moveTo>
                    <a:lnTo>
                      <a:pt x="4" y="26"/>
                    </a:lnTo>
                    <a:lnTo>
                      <a:pt x="7" y="29"/>
                    </a:lnTo>
                    <a:moveTo>
                      <a:pt x="7" y="29"/>
                    </a:moveTo>
                    <a:lnTo>
                      <a:pt x="4" y="30"/>
                    </a:lnTo>
                    <a:lnTo>
                      <a:pt x="5" y="34"/>
                    </a:lnTo>
                    <a:moveTo>
                      <a:pt x="5" y="34"/>
                    </a:moveTo>
                    <a:lnTo>
                      <a:pt x="1" y="35"/>
                    </a:lnTo>
                    <a:lnTo>
                      <a:pt x="2" y="39"/>
                    </a:lnTo>
                    <a:moveTo>
                      <a:pt x="2" y="39"/>
                    </a:moveTo>
                    <a:lnTo>
                      <a:pt x="1" y="43"/>
                    </a:lnTo>
                    <a:lnTo>
                      <a:pt x="4" y="44"/>
                    </a:lnTo>
                    <a:moveTo>
                      <a:pt x="4" y="44"/>
                    </a:moveTo>
                    <a:lnTo>
                      <a:pt x="6" y="47"/>
                    </a:lnTo>
                    <a:lnTo>
                      <a:pt x="10" y="46"/>
                    </a:lnTo>
                    <a:moveTo>
                      <a:pt x="10" y="46"/>
                    </a:moveTo>
                    <a:lnTo>
                      <a:pt x="11" y="50"/>
                    </a:lnTo>
                  </a:path>
                </a:pathLst>
              </a:custGeom>
              <a:noFill/>
              <a:ln w="12700" cmpd="sng">
                <a:solidFill>
                  <a:srgbClr val="25221E"/>
                </a:solidFill>
                <a:prstDash val="solid"/>
                <a:round/>
                <a:headEnd/>
                <a:tailEnd/>
              </a:ln>
            </p:spPr>
            <p:txBody>
              <a:bodyPr/>
              <a:lstStyle/>
              <a:p>
                <a:endParaRPr lang="pl-PL"/>
              </a:p>
            </p:txBody>
          </p:sp>
          <p:sp>
            <p:nvSpPr>
              <p:cNvPr id="76501" name="Freeform 1749"/>
              <p:cNvSpPr>
                <a:spLocks noEditPoints="1"/>
              </p:cNvSpPr>
              <p:nvPr/>
            </p:nvSpPr>
            <p:spPr bwMode="auto">
              <a:xfrm rot="2624096">
                <a:off x="2027" y="2312"/>
                <a:ext cx="287" cy="316"/>
              </a:xfrm>
              <a:custGeom>
                <a:avLst/>
                <a:gdLst/>
                <a:ahLst/>
                <a:cxnLst>
                  <a:cxn ang="0">
                    <a:pos x="28" y="40"/>
                  </a:cxn>
                  <a:cxn ang="0">
                    <a:pos x="29" y="33"/>
                  </a:cxn>
                  <a:cxn ang="0">
                    <a:pos x="36" y="33"/>
                  </a:cxn>
                  <a:cxn ang="0">
                    <a:pos x="36" y="40"/>
                  </a:cxn>
                  <a:cxn ang="0">
                    <a:pos x="28" y="40"/>
                  </a:cxn>
                  <a:cxn ang="0">
                    <a:pos x="29" y="32"/>
                  </a:cxn>
                  <a:cxn ang="0">
                    <a:pos x="25" y="32"/>
                  </a:cxn>
                  <a:cxn ang="0">
                    <a:pos x="25" y="28"/>
                  </a:cxn>
                  <a:cxn ang="0">
                    <a:pos x="22" y="28"/>
                  </a:cxn>
                  <a:cxn ang="0">
                    <a:pos x="21" y="28"/>
                  </a:cxn>
                  <a:cxn ang="0">
                    <a:pos x="22" y="24"/>
                  </a:cxn>
                  <a:cxn ang="0">
                    <a:pos x="18" y="24"/>
                  </a:cxn>
                  <a:cxn ang="0">
                    <a:pos x="18" y="24"/>
                  </a:cxn>
                  <a:cxn ang="0">
                    <a:pos x="18" y="20"/>
                  </a:cxn>
                  <a:cxn ang="0">
                    <a:pos x="14" y="20"/>
                  </a:cxn>
                  <a:cxn ang="0">
                    <a:pos x="14" y="19"/>
                  </a:cxn>
                  <a:cxn ang="0">
                    <a:pos x="16" y="16"/>
                  </a:cxn>
                  <a:cxn ang="0">
                    <a:pos x="13" y="14"/>
                  </a:cxn>
                  <a:cxn ang="0">
                    <a:pos x="13" y="14"/>
                  </a:cxn>
                  <a:cxn ang="0">
                    <a:pos x="15" y="11"/>
                  </a:cxn>
                  <a:cxn ang="0">
                    <a:pos x="12" y="9"/>
                  </a:cxn>
                  <a:cxn ang="0">
                    <a:pos x="12" y="9"/>
                  </a:cxn>
                  <a:cxn ang="0">
                    <a:pos x="11" y="5"/>
                  </a:cxn>
                  <a:cxn ang="0">
                    <a:pos x="7" y="6"/>
                  </a:cxn>
                  <a:cxn ang="0">
                    <a:pos x="7" y="6"/>
                  </a:cxn>
                  <a:cxn ang="0">
                    <a:pos x="6" y="2"/>
                  </a:cxn>
                  <a:cxn ang="0">
                    <a:pos x="2" y="4"/>
                  </a:cxn>
                  <a:cxn ang="0">
                    <a:pos x="2" y="4"/>
                  </a:cxn>
                  <a:cxn ang="0">
                    <a:pos x="0" y="0"/>
                  </a:cxn>
                </a:cxnLst>
                <a:rect l="0" t="0" r="r" b="b"/>
                <a:pathLst>
                  <a:path w="38" h="42">
                    <a:moveTo>
                      <a:pt x="28" y="40"/>
                    </a:moveTo>
                    <a:cubicBezTo>
                      <a:pt x="26" y="38"/>
                      <a:pt x="27" y="35"/>
                      <a:pt x="29" y="33"/>
                    </a:cubicBezTo>
                    <a:cubicBezTo>
                      <a:pt x="31" y="31"/>
                      <a:pt x="34" y="31"/>
                      <a:pt x="36" y="33"/>
                    </a:cubicBezTo>
                    <a:cubicBezTo>
                      <a:pt x="38" y="35"/>
                      <a:pt x="38" y="39"/>
                      <a:pt x="36" y="40"/>
                    </a:cubicBezTo>
                    <a:cubicBezTo>
                      <a:pt x="33" y="42"/>
                      <a:pt x="30" y="42"/>
                      <a:pt x="28" y="40"/>
                    </a:cubicBezTo>
                    <a:moveTo>
                      <a:pt x="29" y="32"/>
                    </a:moveTo>
                    <a:lnTo>
                      <a:pt x="25" y="32"/>
                    </a:lnTo>
                    <a:lnTo>
                      <a:pt x="25" y="28"/>
                    </a:lnTo>
                    <a:lnTo>
                      <a:pt x="22" y="28"/>
                    </a:lnTo>
                    <a:moveTo>
                      <a:pt x="21" y="28"/>
                    </a:moveTo>
                    <a:lnTo>
                      <a:pt x="22" y="24"/>
                    </a:lnTo>
                    <a:lnTo>
                      <a:pt x="18" y="24"/>
                    </a:lnTo>
                    <a:moveTo>
                      <a:pt x="18" y="24"/>
                    </a:moveTo>
                    <a:lnTo>
                      <a:pt x="18" y="20"/>
                    </a:lnTo>
                    <a:lnTo>
                      <a:pt x="14" y="20"/>
                    </a:lnTo>
                    <a:moveTo>
                      <a:pt x="14" y="19"/>
                    </a:moveTo>
                    <a:lnTo>
                      <a:pt x="16" y="16"/>
                    </a:lnTo>
                    <a:lnTo>
                      <a:pt x="13" y="14"/>
                    </a:lnTo>
                    <a:moveTo>
                      <a:pt x="13" y="14"/>
                    </a:moveTo>
                    <a:lnTo>
                      <a:pt x="15" y="11"/>
                    </a:lnTo>
                    <a:lnTo>
                      <a:pt x="12" y="9"/>
                    </a:lnTo>
                    <a:moveTo>
                      <a:pt x="12" y="9"/>
                    </a:moveTo>
                    <a:lnTo>
                      <a:pt x="11" y="5"/>
                    </a:lnTo>
                    <a:lnTo>
                      <a:pt x="7" y="6"/>
                    </a:lnTo>
                    <a:moveTo>
                      <a:pt x="7" y="6"/>
                    </a:moveTo>
                    <a:lnTo>
                      <a:pt x="6" y="2"/>
                    </a:lnTo>
                    <a:lnTo>
                      <a:pt x="2" y="4"/>
                    </a:lnTo>
                    <a:moveTo>
                      <a:pt x="2" y="4"/>
                    </a:moveTo>
                    <a:lnTo>
                      <a:pt x="0" y="0"/>
                    </a:lnTo>
                  </a:path>
                </a:pathLst>
              </a:custGeom>
              <a:noFill/>
              <a:ln w="12700" cmpd="sng">
                <a:solidFill>
                  <a:srgbClr val="25221E"/>
                </a:solidFill>
                <a:prstDash val="solid"/>
                <a:round/>
                <a:headEnd/>
                <a:tailEnd/>
              </a:ln>
            </p:spPr>
            <p:txBody>
              <a:bodyPr/>
              <a:lstStyle/>
              <a:p>
                <a:endParaRPr lang="pl-PL"/>
              </a:p>
            </p:txBody>
          </p:sp>
          <p:sp>
            <p:nvSpPr>
              <p:cNvPr id="76502" name="Freeform 1750"/>
              <p:cNvSpPr>
                <a:spLocks noEditPoints="1"/>
              </p:cNvSpPr>
              <p:nvPr/>
            </p:nvSpPr>
            <p:spPr bwMode="auto">
              <a:xfrm rot="2624096">
                <a:off x="1757" y="2032"/>
                <a:ext cx="279" cy="174"/>
              </a:xfrm>
              <a:custGeom>
                <a:avLst/>
                <a:gdLst/>
                <a:ahLst/>
                <a:cxnLst>
                  <a:cxn ang="0">
                    <a:pos x="3" y="13"/>
                  </a:cxn>
                  <a:cxn ang="0">
                    <a:pos x="10" y="15"/>
                  </a:cxn>
                  <a:cxn ang="0">
                    <a:pos x="9" y="22"/>
                  </a:cxn>
                  <a:cxn ang="0">
                    <a:pos x="2" y="21"/>
                  </a:cxn>
                  <a:cxn ang="0">
                    <a:pos x="3" y="13"/>
                  </a:cxn>
                  <a:cxn ang="0">
                    <a:pos x="11" y="15"/>
                  </a:cxn>
                  <a:cxn ang="0">
                    <a:pos x="11" y="12"/>
                  </a:cxn>
                  <a:cxn ang="0">
                    <a:pos x="15" y="13"/>
                  </a:cxn>
                  <a:cxn ang="0">
                    <a:pos x="16" y="9"/>
                  </a:cxn>
                  <a:cxn ang="0">
                    <a:pos x="16" y="9"/>
                  </a:cxn>
                  <a:cxn ang="0">
                    <a:pos x="20" y="9"/>
                  </a:cxn>
                  <a:cxn ang="0">
                    <a:pos x="23" y="7"/>
                  </a:cxn>
                  <a:cxn ang="0">
                    <a:pos x="23" y="7"/>
                  </a:cxn>
                  <a:cxn ang="0">
                    <a:pos x="25" y="10"/>
                  </a:cxn>
                  <a:cxn ang="0">
                    <a:pos x="29" y="8"/>
                  </a:cxn>
                  <a:cxn ang="0">
                    <a:pos x="29" y="8"/>
                  </a:cxn>
                  <a:cxn ang="0">
                    <a:pos x="31" y="12"/>
                  </a:cxn>
                  <a:cxn ang="0">
                    <a:pos x="32" y="8"/>
                  </a:cxn>
                  <a:cxn ang="0">
                    <a:pos x="32" y="8"/>
                  </a:cxn>
                  <a:cxn ang="0">
                    <a:pos x="36" y="9"/>
                  </a:cxn>
                  <a:cxn ang="0">
                    <a:pos x="37" y="4"/>
                  </a:cxn>
                  <a:cxn ang="0">
                    <a:pos x="37" y="5"/>
                  </a:cxn>
                  <a:cxn ang="0">
                    <a:pos x="34" y="1"/>
                  </a:cxn>
                  <a:cxn ang="0">
                    <a:pos x="31" y="4"/>
                  </a:cxn>
                  <a:cxn ang="0">
                    <a:pos x="31" y="4"/>
                  </a:cxn>
                  <a:cxn ang="0">
                    <a:pos x="29" y="1"/>
                  </a:cxn>
                  <a:cxn ang="0">
                    <a:pos x="26" y="3"/>
                  </a:cxn>
                  <a:cxn ang="0">
                    <a:pos x="26" y="3"/>
                  </a:cxn>
                  <a:cxn ang="0">
                    <a:pos x="23" y="0"/>
                  </a:cxn>
                </a:cxnLst>
                <a:rect l="0" t="0" r="r" b="b"/>
                <a:pathLst>
                  <a:path w="37" h="23">
                    <a:moveTo>
                      <a:pt x="3" y="13"/>
                    </a:moveTo>
                    <a:cubicBezTo>
                      <a:pt x="5" y="12"/>
                      <a:pt x="8" y="12"/>
                      <a:pt x="10" y="15"/>
                    </a:cubicBezTo>
                    <a:cubicBezTo>
                      <a:pt x="11" y="17"/>
                      <a:pt x="11" y="20"/>
                      <a:pt x="9" y="22"/>
                    </a:cubicBezTo>
                    <a:cubicBezTo>
                      <a:pt x="6" y="23"/>
                      <a:pt x="3" y="23"/>
                      <a:pt x="2" y="21"/>
                    </a:cubicBezTo>
                    <a:cubicBezTo>
                      <a:pt x="0" y="18"/>
                      <a:pt x="0" y="15"/>
                      <a:pt x="3" y="13"/>
                    </a:cubicBezTo>
                    <a:moveTo>
                      <a:pt x="11" y="15"/>
                    </a:moveTo>
                    <a:lnTo>
                      <a:pt x="11" y="12"/>
                    </a:lnTo>
                    <a:lnTo>
                      <a:pt x="15" y="13"/>
                    </a:lnTo>
                    <a:lnTo>
                      <a:pt x="16" y="9"/>
                    </a:lnTo>
                    <a:moveTo>
                      <a:pt x="16" y="9"/>
                    </a:moveTo>
                    <a:lnTo>
                      <a:pt x="20" y="9"/>
                    </a:lnTo>
                    <a:lnTo>
                      <a:pt x="23" y="7"/>
                    </a:lnTo>
                    <a:moveTo>
                      <a:pt x="23" y="7"/>
                    </a:moveTo>
                    <a:lnTo>
                      <a:pt x="25" y="10"/>
                    </a:lnTo>
                    <a:lnTo>
                      <a:pt x="29" y="8"/>
                    </a:lnTo>
                    <a:moveTo>
                      <a:pt x="29" y="8"/>
                    </a:moveTo>
                    <a:lnTo>
                      <a:pt x="31" y="12"/>
                    </a:lnTo>
                    <a:lnTo>
                      <a:pt x="32" y="8"/>
                    </a:lnTo>
                    <a:moveTo>
                      <a:pt x="32" y="8"/>
                    </a:moveTo>
                    <a:lnTo>
                      <a:pt x="36" y="9"/>
                    </a:lnTo>
                    <a:lnTo>
                      <a:pt x="37" y="4"/>
                    </a:lnTo>
                    <a:moveTo>
                      <a:pt x="37" y="5"/>
                    </a:moveTo>
                    <a:lnTo>
                      <a:pt x="34" y="1"/>
                    </a:lnTo>
                    <a:lnTo>
                      <a:pt x="31" y="4"/>
                    </a:lnTo>
                    <a:moveTo>
                      <a:pt x="31" y="4"/>
                    </a:moveTo>
                    <a:lnTo>
                      <a:pt x="29" y="1"/>
                    </a:lnTo>
                    <a:lnTo>
                      <a:pt x="26" y="3"/>
                    </a:lnTo>
                    <a:moveTo>
                      <a:pt x="26" y="3"/>
                    </a:moveTo>
                    <a:lnTo>
                      <a:pt x="23" y="0"/>
                    </a:lnTo>
                  </a:path>
                </a:pathLst>
              </a:custGeom>
              <a:noFill/>
              <a:ln w="12700" cmpd="sng">
                <a:solidFill>
                  <a:srgbClr val="25221E"/>
                </a:solidFill>
                <a:prstDash val="solid"/>
                <a:round/>
                <a:headEnd/>
                <a:tailEnd/>
              </a:ln>
            </p:spPr>
            <p:txBody>
              <a:bodyPr/>
              <a:lstStyle/>
              <a:p>
                <a:endParaRPr lang="pl-PL"/>
              </a:p>
            </p:txBody>
          </p:sp>
          <p:sp>
            <p:nvSpPr>
              <p:cNvPr id="76503" name="Freeform 1751"/>
              <p:cNvSpPr>
                <a:spLocks noEditPoints="1"/>
              </p:cNvSpPr>
              <p:nvPr/>
            </p:nvSpPr>
            <p:spPr bwMode="auto">
              <a:xfrm rot="2624096">
                <a:off x="2109" y="1818"/>
                <a:ext cx="204" cy="317"/>
              </a:xfrm>
              <a:custGeom>
                <a:avLst/>
                <a:gdLst/>
                <a:ahLst/>
                <a:cxnLst>
                  <a:cxn ang="0">
                    <a:pos x="9" y="2"/>
                  </a:cxn>
                  <a:cxn ang="0">
                    <a:pos x="10" y="9"/>
                  </a:cxn>
                  <a:cxn ang="0">
                    <a:pos x="3" y="9"/>
                  </a:cxn>
                  <a:cxn ang="0">
                    <a:pos x="2" y="2"/>
                  </a:cxn>
                  <a:cxn ang="0">
                    <a:pos x="9" y="2"/>
                  </a:cxn>
                  <a:cxn ang="0">
                    <a:pos x="10" y="10"/>
                  </a:cxn>
                  <a:cxn ang="0">
                    <a:pos x="11" y="9"/>
                  </a:cxn>
                  <a:cxn ang="0">
                    <a:pos x="11" y="13"/>
                  </a:cxn>
                  <a:cxn ang="0">
                    <a:pos x="15" y="13"/>
                  </a:cxn>
                  <a:cxn ang="0">
                    <a:pos x="15" y="13"/>
                  </a:cxn>
                  <a:cxn ang="0">
                    <a:pos x="16" y="17"/>
                  </a:cxn>
                  <a:cxn ang="0">
                    <a:pos x="19" y="17"/>
                  </a:cxn>
                  <a:cxn ang="0">
                    <a:pos x="19" y="16"/>
                  </a:cxn>
                  <a:cxn ang="0">
                    <a:pos x="20" y="20"/>
                  </a:cxn>
                  <a:cxn ang="0">
                    <a:pos x="24" y="20"/>
                  </a:cxn>
                  <a:cxn ang="0">
                    <a:pos x="24" y="20"/>
                  </a:cxn>
                  <a:cxn ang="0">
                    <a:pos x="22" y="24"/>
                  </a:cxn>
                  <a:cxn ang="0">
                    <a:pos x="23" y="27"/>
                  </a:cxn>
                  <a:cxn ang="0">
                    <a:pos x="24" y="27"/>
                  </a:cxn>
                  <a:cxn ang="0">
                    <a:pos x="20" y="29"/>
                  </a:cxn>
                  <a:cxn ang="0">
                    <a:pos x="21" y="32"/>
                  </a:cxn>
                  <a:cxn ang="0">
                    <a:pos x="21" y="33"/>
                  </a:cxn>
                  <a:cxn ang="0">
                    <a:pos x="18" y="34"/>
                  </a:cxn>
                  <a:cxn ang="0">
                    <a:pos x="19" y="38"/>
                  </a:cxn>
                  <a:cxn ang="0">
                    <a:pos x="19" y="38"/>
                  </a:cxn>
                  <a:cxn ang="0">
                    <a:pos x="21" y="41"/>
                  </a:cxn>
                  <a:cxn ang="0">
                    <a:pos x="25" y="39"/>
                  </a:cxn>
                  <a:cxn ang="0">
                    <a:pos x="25" y="39"/>
                  </a:cxn>
                  <a:cxn ang="0">
                    <a:pos x="27" y="42"/>
                  </a:cxn>
                </a:cxnLst>
                <a:rect l="0" t="0" r="r" b="b"/>
                <a:pathLst>
                  <a:path w="27" h="42">
                    <a:moveTo>
                      <a:pt x="9" y="2"/>
                    </a:moveTo>
                    <a:cubicBezTo>
                      <a:pt x="11" y="3"/>
                      <a:pt x="12" y="6"/>
                      <a:pt x="10" y="9"/>
                    </a:cubicBezTo>
                    <a:cubicBezTo>
                      <a:pt x="8" y="11"/>
                      <a:pt x="5" y="11"/>
                      <a:pt x="3" y="9"/>
                    </a:cubicBezTo>
                    <a:cubicBezTo>
                      <a:pt x="1" y="7"/>
                      <a:pt x="0" y="4"/>
                      <a:pt x="2" y="2"/>
                    </a:cubicBezTo>
                    <a:cubicBezTo>
                      <a:pt x="4" y="0"/>
                      <a:pt x="7" y="0"/>
                      <a:pt x="9" y="2"/>
                    </a:cubicBezTo>
                    <a:moveTo>
                      <a:pt x="10" y="10"/>
                    </a:moveTo>
                    <a:lnTo>
                      <a:pt x="11" y="9"/>
                    </a:lnTo>
                    <a:lnTo>
                      <a:pt x="11" y="13"/>
                    </a:lnTo>
                    <a:lnTo>
                      <a:pt x="15" y="13"/>
                    </a:lnTo>
                    <a:moveTo>
                      <a:pt x="15" y="13"/>
                    </a:moveTo>
                    <a:lnTo>
                      <a:pt x="16" y="17"/>
                    </a:lnTo>
                    <a:lnTo>
                      <a:pt x="19" y="17"/>
                    </a:lnTo>
                    <a:moveTo>
                      <a:pt x="19" y="16"/>
                    </a:moveTo>
                    <a:lnTo>
                      <a:pt x="20" y="20"/>
                    </a:lnTo>
                    <a:lnTo>
                      <a:pt x="24" y="20"/>
                    </a:lnTo>
                    <a:moveTo>
                      <a:pt x="24" y="20"/>
                    </a:moveTo>
                    <a:lnTo>
                      <a:pt x="22" y="24"/>
                    </a:lnTo>
                    <a:lnTo>
                      <a:pt x="23" y="27"/>
                    </a:lnTo>
                    <a:moveTo>
                      <a:pt x="24" y="27"/>
                    </a:moveTo>
                    <a:lnTo>
                      <a:pt x="20" y="29"/>
                    </a:lnTo>
                    <a:lnTo>
                      <a:pt x="21" y="32"/>
                    </a:lnTo>
                    <a:moveTo>
                      <a:pt x="21" y="33"/>
                    </a:moveTo>
                    <a:lnTo>
                      <a:pt x="18" y="34"/>
                    </a:lnTo>
                    <a:lnTo>
                      <a:pt x="19" y="38"/>
                    </a:lnTo>
                    <a:moveTo>
                      <a:pt x="19" y="38"/>
                    </a:moveTo>
                    <a:lnTo>
                      <a:pt x="21" y="41"/>
                    </a:lnTo>
                    <a:lnTo>
                      <a:pt x="25" y="39"/>
                    </a:lnTo>
                    <a:moveTo>
                      <a:pt x="25" y="39"/>
                    </a:moveTo>
                    <a:lnTo>
                      <a:pt x="27" y="42"/>
                    </a:lnTo>
                  </a:path>
                </a:pathLst>
              </a:custGeom>
              <a:noFill/>
              <a:ln w="12700" cmpd="sng">
                <a:solidFill>
                  <a:srgbClr val="25221E"/>
                </a:solidFill>
                <a:prstDash val="solid"/>
                <a:round/>
                <a:headEnd/>
                <a:tailEnd/>
              </a:ln>
            </p:spPr>
            <p:txBody>
              <a:bodyPr/>
              <a:lstStyle/>
              <a:p>
                <a:endParaRPr lang="pl-PL"/>
              </a:p>
            </p:txBody>
          </p:sp>
          <p:sp>
            <p:nvSpPr>
              <p:cNvPr id="76504" name="Freeform 1752"/>
              <p:cNvSpPr>
                <a:spLocks noEditPoints="1"/>
              </p:cNvSpPr>
              <p:nvPr/>
            </p:nvSpPr>
            <p:spPr bwMode="auto">
              <a:xfrm rot="2624096">
                <a:off x="1771" y="2040"/>
                <a:ext cx="399" cy="113"/>
              </a:xfrm>
              <a:custGeom>
                <a:avLst/>
                <a:gdLst/>
                <a:ahLst/>
                <a:cxnLst>
                  <a:cxn ang="0">
                    <a:pos x="4" y="5"/>
                  </a:cxn>
                  <a:cxn ang="0">
                    <a:pos x="11" y="8"/>
                  </a:cxn>
                  <a:cxn ang="0">
                    <a:pos x="8" y="14"/>
                  </a:cxn>
                  <a:cxn ang="0">
                    <a:pos x="1" y="11"/>
                  </a:cxn>
                  <a:cxn ang="0">
                    <a:pos x="4" y="5"/>
                  </a:cxn>
                  <a:cxn ang="0">
                    <a:pos x="12" y="8"/>
                  </a:cxn>
                  <a:cxn ang="0">
                    <a:pos x="13" y="6"/>
                  </a:cxn>
                  <a:cxn ang="0">
                    <a:pos x="17" y="8"/>
                  </a:cxn>
                  <a:cxn ang="0">
                    <a:pos x="18" y="4"/>
                  </a:cxn>
                  <a:cxn ang="0">
                    <a:pos x="18" y="4"/>
                  </a:cxn>
                  <a:cxn ang="0">
                    <a:pos x="22" y="6"/>
                  </a:cxn>
                  <a:cxn ang="0">
                    <a:pos x="23" y="2"/>
                  </a:cxn>
                  <a:cxn ang="0">
                    <a:pos x="24" y="2"/>
                  </a:cxn>
                  <a:cxn ang="0">
                    <a:pos x="27" y="4"/>
                  </a:cxn>
                  <a:cxn ang="0">
                    <a:pos x="29" y="1"/>
                  </a:cxn>
                  <a:cxn ang="0">
                    <a:pos x="29" y="0"/>
                  </a:cxn>
                  <a:cxn ang="0">
                    <a:pos x="32" y="2"/>
                  </a:cxn>
                  <a:cxn ang="0">
                    <a:pos x="36" y="1"/>
                  </a:cxn>
                  <a:cxn ang="0">
                    <a:pos x="36" y="1"/>
                  </a:cxn>
                  <a:cxn ang="0">
                    <a:pos x="37" y="5"/>
                  </a:cxn>
                  <a:cxn ang="0">
                    <a:pos x="41" y="3"/>
                  </a:cxn>
                  <a:cxn ang="0">
                    <a:pos x="41" y="3"/>
                  </a:cxn>
                  <a:cxn ang="0">
                    <a:pos x="43" y="7"/>
                  </a:cxn>
                  <a:cxn ang="0">
                    <a:pos x="46" y="6"/>
                  </a:cxn>
                  <a:cxn ang="0">
                    <a:pos x="46" y="5"/>
                  </a:cxn>
                  <a:cxn ang="0">
                    <a:pos x="48" y="9"/>
                  </a:cxn>
                  <a:cxn ang="0">
                    <a:pos x="51" y="8"/>
                  </a:cxn>
                  <a:cxn ang="0">
                    <a:pos x="51" y="8"/>
                  </a:cxn>
                  <a:cxn ang="0">
                    <a:pos x="53" y="11"/>
                  </a:cxn>
                </a:cxnLst>
                <a:rect l="0" t="0" r="r" b="b"/>
                <a:pathLst>
                  <a:path w="53" h="15">
                    <a:moveTo>
                      <a:pt x="4" y="5"/>
                    </a:moveTo>
                    <a:cubicBezTo>
                      <a:pt x="7" y="4"/>
                      <a:pt x="10" y="5"/>
                      <a:pt x="11" y="8"/>
                    </a:cubicBezTo>
                    <a:cubicBezTo>
                      <a:pt x="12" y="11"/>
                      <a:pt x="10" y="13"/>
                      <a:pt x="8" y="14"/>
                    </a:cubicBezTo>
                    <a:cubicBezTo>
                      <a:pt x="5" y="15"/>
                      <a:pt x="2" y="14"/>
                      <a:pt x="1" y="11"/>
                    </a:cubicBezTo>
                    <a:cubicBezTo>
                      <a:pt x="0" y="9"/>
                      <a:pt x="2" y="6"/>
                      <a:pt x="4" y="5"/>
                    </a:cubicBezTo>
                    <a:moveTo>
                      <a:pt x="12" y="8"/>
                    </a:moveTo>
                    <a:lnTo>
                      <a:pt x="13" y="6"/>
                    </a:lnTo>
                    <a:lnTo>
                      <a:pt x="17" y="8"/>
                    </a:lnTo>
                    <a:lnTo>
                      <a:pt x="18" y="4"/>
                    </a:lnTo>
                    <a:moveTo>
                      <a:pt x="18" y="4"/>
                    </a:moveTo>
                    <a:lnTo>
                      <a:pt x="22" y="6"/>
                    </a:lnTo>
                    <a:lnTo>
                      <a:pt x="23" y="2"/>
                    </a:lnTo>
                    <a:moveTo>
                      <a:pt x="24" y="2"/>
                    </a:moveTo>
                    <a:lnTo>
                      <a:pt x="27" y="4"/>
                    </a:lnTo>
                    <a:lnTo>
                      <a:pt x="29" y="1"/>
                    </a:lnTo>
                    <a:moveTo>
                      <a:pt x="29" y="0"/>
                    </a:moveTo>
                    <a:lnTo>
                      <a:pt x="32" y="2"/>
                    </a:lnTo>
                    <a:lnTo>
                      <a:pt x="36" y="1"/>
                    </a:lnTo>
                    <a:moveTo>
                      <a:pt x="36" y="1"/>
                    </a:moveTo>
                    <a:lnTo>
                      <a:pt x="37" y="5"/>
                    </a:lnTo>
                    <a:lnTo>
                      <a:pt x="41" y="3"/>
                    </a:lnTo>
                    <a:moveTo>
                      <a:pt x="41" y="3"/>
                    </a:moveTo>
                    <a:lnTo>
                      <a:pt x="43" y="7"/>
                    </a:lnTo>
                    <a:lnTo>
                      <a:pt x="46" y="6"/>
                    </a:lnTo>
                    <a:moveTo>
                      <a:pt x="46" y="5"/>
                    </a:moveTo>
                    <a:lnTo>
                      <a:pt x="48" y="9"/>
                    </a:lnTo>
                    <a:lnTo>
                      <a:pt x="51" y="8"/>
                    </a:lnTo>
                    <a:moveTo>
                      <a:pt x="51" y="8"/>
                    </a:moveTo>
                    <a:lnTo>
                      <a:pt x="53" y="11"/>
                    </a:lnTo>
                  </a:path>
                </a:pathLst>
              </a:custGeom>
              <a:noFill/>
              <a:ln w="12700" cmpd="sng">
                <a:solidFill>
                  <a:srgbClr val="25221E"/>
                </a:solidFill>
                <a:prstDash val="solid"/>
                <a:round/>
                <a:headEnd/>
                <a:tailEnd/>
              </a:ln>
            </p:spPr>
            <p:txBody>
              <a:bodyPr/>
              <a:lstStyle/>
              <a:p>
                <a:endParaRPr lang="pl-PL"/>
              </a:p>
            </p:txBody>
          </p:sp>
          <p:sp>
            <p:nvSpPr>
              <p:cNvPr id="76505" name="Freeform 1753"/>
              <p:cNvSpPr>
                <a:spLocks noEditPoints="1"/>
              </p:cNvSpPr>
              <p:nvPr/>
            </p:nvSpPr>
            <p:spPr bwMode="auto">
              <a:xfrm rot="2624096">
                <a:off x="1902" y="1905"/>
                <a:ext cx="385" cy="212"/>
              </a:xfrm>
              <a:custGeom>
                <a:avLst/>
                <a:gdLst/>
                <a:ahLst/>
                <a:cxnLst>
                  <a:cxn ang="0">
                    <a:pos x="8" y="2"/>
                  </a:cxn>
                  <a:cxn ang="0">
                    <a:pos x="10" y="8"/>
                  </a:cxn>
                  <a:cxn ang="0">
                    <a:pos x="3" y="11"/>
                  </a:cxn>
                  <a:cxn ang="0">
                    <a:pos x="1" y="4"/>
                  </a:cxn>
                  <a:cxn ang="0">
                    <a:pos x="8" y="2"/>
                  </a:cxn>
                  <a:cxn ang="0">
                    <a:pos x="10" y="9"/>
                  </a:cxn>
                  <a:cxn ang="0">
                    <a:pos x="14" y="10"/>
                  </a:cxn>
                  <a:cxn ang="0">
                    <a:pos x="15" y="13"/>
                  </a:cxn>
                  <a:cxn ang="0">
                    <a:pos x="19" y="12"/>
                  </a:cxn>
                  <a:cxn ang="0">
                    <a:pos x="19" y="12"/>
                  </a:cxn>
                  <a:cxn ang="0">
                    <a:pos x="20" y="16"/>
                  </a:cxn>
                  <a:cxn ang="0">
                    <a:pos x="23" y="13"/>
                  </a:cxn>
                  <a:cxn ang="0">
                    <a:pos x="23" y="13"/>
                  </a:cxn>
                  <a:cxn ang="0">
                    <a:pos x="26" y="16"/>
                  </a:cxn>
                  <a:cxn ang="0">
                    <a:pos x="28" y="13"/>
                  </a:cxn>
                  <a:cxn ang="0">
                    <a:pos x="28" y="13"/>
                  </a:cxn>
                  <a:cxn ang="0">
                    <a:pos x="31" y="16"/>
                  </a:cxn>
                  <a:cxn ang="0">
                    <a:pos x="35" y="16"/>
                  </a:cxn>
                  <a:cxn ang="0">
                    <a:pos x="35" y="16"/>
                  </a:cxn>
                  <a:cxn ang="0">
                    <a:pos x="35" y="20"/>
                  </a:cxn>
                  <a:cxn ang="0">
                    <a:pos x="39" y="21"/>
                  </a:cxn>
                  <a:cxn ang="0">
                    <a:pos x="39" y="21"/>
                  </a:cxn>
                  <a:cxn ang="0">
                    <a:pos x="40" y="24"/>
                  </a:cxn>
                  <a:cxn ang="0">
                    <a:pos x="44" y="22"/>
                  </a:cxn>
                  <a:cxn ang="0">
                    <a:pos x="44" y="22"/>
                  </a:cxn>
                  <a:cxn ang="0">
                    <a:pos x="46" y="26"/>
                  </a:cxn>
                  <a:cxn ang="0">
                    <a:pos x="49" y="24"/>
                  </a:cxn>
                  <a:cxn ang="0">
                    <a:pos x="49" y="24"/>
                  </a:cxn>
                  <a:cxn ang="0">
                    <a:pos x="51" y="28"/>
                  </a:cxn>
                </a:cxnLst>
                <a:rect l="0" t="0" r="r" b="b"/>
                <a:pathLst>
                  <a:path w="51" h="28">
                    <a:moveTo>
                      <a:pt x="8" y="2"/>
                    </a:moveTo>
                    <a:cubicBezTo>
                      <a:pt x="10" y="3"/>
                      <a:pt x="11" y="6"/>
                      <a:pt x="10" y="8"/>
                    </a:cubicBezTo>
                    <a:cubicBezTo>
                      <a:pt x="9" y="11"/>
                      <a:pt x="6" y="12"/>
                      <a:pt x="3" y="11"/>
                    </a:cubicBezTo>
                    <a:cubicBezTo>
                      <a:pt x="1" y="9"/>
                      <a:pt x="0" y="6"/>
                      <a:pt x="1" y="4"/>
                    </a:cubicBezTo>
                    <a:cubicBezTo>
                      <a:pt x="2" y="1"/>
                      <a:pt x="5" y="0"/>
                      <a:pt x="8" y="2"/>
                    </a:cubicBezTo>
                    <a:moveTo>
                      <a:pt x="10" y="9"/>
                    </a:moveTo>
                    <a:lnTo>
                      <a:pt x="14" y="10"/>
                    </a:lnTo>
                    <a:lnTo>
                      <a:pt x="15" y="13"/>
                    </a:lnTo>
                    <a:lnTo>
                      <a:pt x="19" y="12"/>
                    </a:lnTo>
                    <a:moveTo>
                      <a:pt x="19" y="12"/>
                    </a:moveTo>
                    <a:lnTo>
                      <a:pt x="20" y="16"/>
                    </a:lnTo>
                    <a:lnTo>
                      <a:pt x="23" y="13"/>
                    </a:lnTo>
                    <a:moveTo>
                      <a:pt x="23" y="13"/>
                    </a:moveTo>
                    <a:lnTo>
                      <a:pt x="26" y="16"/>
                    </a:lnTo>
                    <a:lnTo>
                      <a:pt x="28" y="13"/>
                    </a:lnTo>
                    <a:moveTo>
                      <a:pt x="28" y="13"/>
                    </a:moveTo>
                    <a:lnTo>
                      <a:pt x="31" y="16"/>
                    </a:lnTo>
                    <a:lnTo>
                      <a:pt x="35" y="16"/>
                    </a:lnTo>
                    <a:moveTo>
                      <a:pt x="35" y="16"/>
                    </a:moveTo>
                    <a:lnTo>
                      <a:pt x="35" y="20"/>
                    </a:lnTo>
                    <a:lnTo>
                      <a:pt x="39" y="21"/>
                    </a:lnTo>
                    <a:moveTo>
                      <a:pt x="39" y="21"/>
                    </a:moveTo>
                    <a:lnTo>
                      <a:pt x="40" y="24"/>
                    </a:lnTo>
                    <a:lnTo>
                      <a:pt x="44" y="22"/>
                    </a:lnTo>
                    <a:moveTo>
                      <a:pt x="44" y="22"/>
                    </a:moveTo>
                    <a:lnTo>
                      <a:pt x="46" y="26"/>
                    </a:lnTo>
                    <a:lnTo>
                      <a:pt x="49" y="24"/>
                    </a:lnTo>
                    <a:moveTo>
                      <a:pt x="49" y="24"/>
                    </a:moveTo>
                    <a:lnTo>
                      <a:pt x="51" y="28"/>
                    </a:lnTo>
                  </a:path>
                </a:pathLst>
              </a:custGeom>
              <a:noFill/>
              <a:ln w="12700" cmpd="sng">
                <a:solidFill>
                  <a:srgbClr val="25221E"/>
                </a:solidFill>
                <a:prstDash val="solid"/>
                <a:round/>
                <a:headEnd/>
                <a:tailEnd/>
              </a:ln>
            </p:spPr>
            <p:txBody>
              <a:bodyPr/>
              <a:lstStyle/>
              <a:p>
                <a:endParaRPr lang="pl-PL"/>
              </a:p>
            </p:txBody>
          </p:sp>
          <p:sp>
            <p:nvSpPr>
              <p:cNvPr id="76506" name="Freeform 1754"/>
              <p:cNvSpPr>
                <a:spLocks noEditPoints="1"/>
              </p:cNvSpPr>
              <p:nvPr/>
            </p:nvSpPr>
            <p:spPr bwMode="auto">
              <a:xfrm rot="2624096">
                <a:off x="1918" y="2196"/>
                <a:ext cx="128" cy="385"/>
              </a:xfrm>
              <a:custGeom>
                <a:avLst/>
                <a:gdLst/>
                <a:ahLst/>
                <a:cxnLst>
                  <a:cxn ang="0">
                    <a:pos x="3" y="41"/>
                  </a:cxn>
                  <a:cxn ang="0">
                    <a:pos x="10" y="43"/>
                  </a:cxn>
                  <a:cxn ang="0">
                    <a:pos x="8" y="50"/>
                  </a:cxn>
                  <a:cxn ang="0">
                    <a:pos x="1" y="48"/>
                  </a:cxn>
                  <a:cxn ang="0">
                    <a:pos x="3" y="41"/>
                  </a:cxn>
                  <a:cxn ang="0">
                    <a:pos x="11" y="43"/>
                  </a:cxn>
                  <a:cxn ang="0">
                    <a:pos x="10" y="40"/>
                  </a:cxn>
                  <a:cxn ang="0">
                    <a:pos x="13" y="41"/>
                  </a:cxn>
                  <a:cxn ang="0">
                    <a:pos x="14" y="37"/>
                  </a:cxn>
                  <a:cxn ang="0">
                    <a:pos x="14" y="37"/>
                  </a:cxn>
                  <a:cxn ang="0">
                    <a:pos x="17" y="33"/>
                  </a:cxn>
                  <a:cxn ang="0">
                    <a:pos x="13" y="31"/>
                  </a:cxn>
                  <a:cxn ang="0">
                    <a:pos x="13" y="31"/>
                  </a:cxn>
                  <a:cxn ang="0">
                    <a:pos x="16" y="28"/>
                  </a:cxn>
                  <a:cxn ang="0">
                    <a:pos x="13" y="26"/>
                  </a:cxn>
                  <a:cxn ang="0">
                    <a:pos x="12" y="25"/>
                  </a:cxn>
                  <a:cxn ang="0">
                    <a:pos x="15" y="22"/>
                  </a:cxn>
                  <a:cxn ang="0">
                    <a:pos x="12" y="20"/>
                  </a:cxn>
                  <a:cxn ang="0">
                    <a:pos x="12" y="20"/>
                  </a:cxn>
                  <a:cxn ang="0">
                    <a:pos x="14" y="17"/>
                  </a:cxn>
                  <a:cxn ang="0">
                    <a:pos x="11" y="15"/>
                  </a:cxn>
                  <a:cxn ang="0">
                    <a:pos x="11" y="14"/>
                  </a:cxn>
                  <a:cxn ang="0">
                    <a:pos x="13" y="11"/>
                  </a:cxn>
                  <a:cxn ang="0">
                    <a:pos x="10" y="9"/>
                  </a:cxn>
                  <a:cxn ang="0">
                    <a:pos x="10" y="9"/>
                  </a:cxn>
                  <a:cxn ang="0">
                    <a:pos x="12" y="6"/>
                  </a:cxn>
                  <a:cxn ang="0">
                    <a:pos x="9" y="3"/>
                  </a:cxn>
                  <a:cxn ang="0">
                    <a:pos x="9" y="3"/>
                  </a:cxn>
                  <a:cxn ang="0">
                    <a:pos x="12" y="0"/>
                  </a:cxn>
                </a:cxnLst>
                <a:rect l="0" t="0" r="r" b="b"/>
                <a:pathLst>
                  <a:path w="17" h="51">
                    <a:moveTo>
                      <a:pt x="3" y="41"/>
                    </a:moveTo>
                    <a:cubicBezTo>
                      <a:pt x="5" y="40"/>
                      <a:pt x="8" y="40"/>
                      <a:pt x="10" y="43"/>
                    </a:cubicBezTo>
                    <a:cubicBezTo>
                      <a:pt x="11" y="45"/>
                      <a:pt x="11" y="48"/>
                      <a:pt x="8" y="50"/>
                    </a:cubicBezTo>
                    <a:cubicBezTo>
                      <a:pt x="6" y="51"/>
                      <a:pt x="3" y="51"/>
                      <a:pt x="1" y="48"/>
                    </a:cubicBezTo>
                    <a:cubicBezTo>
                      <a:pt x="0" y="46"/>
                      <a:pt x="1" y="43"/>
                      <a:pt x="3" y="41"/>
                    </a:cubicBezTo>
                    <a:moveTo>
                      <a:pt x="11" y="43"/>
                    </a:moveTo>
                    <a:lnTo>
                      <a:pt x="10" y="40"/>
                    </a:lnTo>
                    <a:lnTo>
                      <a:pt x="13" y="41"/>
                    </a:lnTo>
                    <a:lnTo>
                      <a:pt x="14" y="37"/>
                    </a:lnTo>
                    <a:moveTo>
                      <a:pt x="14" y="37"/>
                    </a:moveTo>
                    <a:lnTo>
                      <a:pt x="17" y="33"/>
                    </a:lnTo>
                    <a:lnTo>
                      <a:pt x="13" y="31"/>
                    </a:lnTo>
                    <a:moveTo>
                      <a:pt x="13" y="31"/>
                    </a:moveTo>
                    <a:lnTo>
                      <a:pt x="16" y="28"/>
                    </a:lnTo>
                    <a:lnTo>
                      <a:pt x="13" y="26"/>
                    </a:lnTo>
                    <a:moveTo>
                      <a:pt x="12" y="25"/>
                    </a:moveTo>
                    <a:lnTo>
                      <a:pt x="15" y="22"/>
                    </a:lnTo>
                    <a:lnTo>
                      <a:pt x="12" y="20"/>
                    </a:lnTo>
                    <a:moveTo>
                      <a:pt x="12" y="20"/>
                    </a:moveTo>
                    <a:lnTo>
                      <a:pt x="14" y="17"/>
                    </a:lnTo>
                    <a:lnTo>
                      <a:pt x="11" y="15"/>
                    </a:lnTo>
                    <a:moveTo>
                      <a:pt x="11" y="14"/>
                    </a:moveTo>
                    <a:lnTo>
                      <a:pt x="13" y="11"/>
                    </a:lnTo>
                    <a:lnTo>
                      <a:pt x="10" y="9"/>
                    </a:lnTo>
                    <a:moveTo>
                      <a:pt x="10" y="9"/>
                    </a:moveTo>
                    <a:lnTo>
                      <a:pt x="12" y="6"/>
                    </a:lnTo>
                    <a:lnTo>
                      <a:pt x="9" y="3"/>
                    </a:lnTo>
                    <a:moveTo>
                      <a:pt x="9" y="3"/>
                    </a:moveTo>
                    <a:lnTo>
                      <a:pt x="12" y="0"/>
                    </a:lnTo>
                  </a:path>
                </a:pathLst>
              </a:custGeom>
              <a:noFill/>
              <a:ln w="12700" cmpd="sng">
                <a:solidFill>
                  <a:srgbClr val="25221E"/>
                </a:solidFill>
                <a:prstDash val="solid"/>
                <a:round/>
                <a:headEnd/>
                <a:tailEnd/>
              </a:ln>
            </p:spPr>
            <p:txBody>
              <a:bodyPr/>
              <a:lstStyle/>
              <a:p>
                <a:endParaRPr lang="pl-PL"/>
              </a:p>
            </p:txBody>
          </p:sp>
          <p:sp>
            <p:nvSpPr>
              <p:cNvPr id="76507" name="Freeform 1755"/>
              <p:cNvSpPr>
                <a:spLocks/>
              </p:cNvSpPr>
              <p:nvPr/>
            </p:nvSpPr>
            <p:spPr bwMode="auto">
              <a:xfrm rot="2624096">
                <a:off x="2403" y="2574"/>
                <a:ext cx="90" cy="83"/>
              </a:xfrm>
              <a:custGeom>
                <a:avLst/>
                <a:gdLst/>
                <a:ahLst/>
                <a:cxnLst>
                  <a:cxn ang="0">
                    <a:pos x="10" y="8"/>
                  </a:cxn>
                  <a:cxn ang="0">
                    <a:pos x="4" y="10"/>
                  </a:cxn>
                  <a:cxn ang="0">
                    <a:pos x="1" y="4"/>
                  </a:cxn>
                  <a:cxn ang="0">
                    <a:pos x="8" y="1"/>
                  </a:cxn>
                  <a:cxn ang="0">
                    <a:pos x="10" y="8"/>
                  </a:cxn>
                </a:cxnLst>
                <a:rect l="0" t="0" r="r" b="b"/>
                <a:pathLst>
                  <a:path w="12" h="11">
                    <a:moveTo>
                      <a:pt x="10" y="8"/>
                    </a:moveTo>
                    <a:cubicBezTo>
                      <a:pt x="9" y="10"/>
                      <a:pt x="6" y="11"/>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76508" name="Freeform 1756"/>
              <p:cNvSpPr>
                <a:spLocks noEditPoints="1"/>
              </p:cNvSpPr>
              <p:nvPr/>
            </p:nvSpPr>
            <p:spPr bwMode="auto">
              <a:xfrm rot="2624096">
                <a:off x="1809" y="2235"/>
                <a:ext cx="173" cy="249"/>
              </a:xfrm>
              <a:custGeom>
                <a:avLst/>
                <a:gdLst/>
                <a:ahLst/>
                <a:cxnLst>
                  <a:cxn ang="0">
                    <a:pos x="0" y="28"/>
                  </a:cxn>
                  <a:cxn ang="0">
                    <a:pos x="5" y="23"/>
                  </a:cxn>
                  <a:cxn ang="0">
                    <a:pos x="10" y="27"/>
                  </a:cxn>
                  <a:cxn ang="0">
                    <a:pos x="6" y="33"/>
                  </a:cxn>
                  <a:cxn ang="0">
                    <a:pos x="0" y="28"/>
                  </a:cxn>
                  <a:cxn ang="0">
                    <a:pos x="6" y="22"/>
                  </a:cxn>
                  <a:cxn ang="0">
                    <a:pos x="5" y="21"/>
                  </a:cxn>
                  <a:cxn ang="0">
                    <a:pos x="8" y="17"/>
                  </a:cxn>
                  <a:cxn ang="0">
                    <a:pos x="5" y="15"/>
                  </a:cxn>
                  <a:cxn ang="0">
                    <a:pos x="5" y="15"/>
                  </a:cxn>
                  <a:cxn ang="0">
                    <a:pos x="7" y="12"/>
                  </a:cxn>
                  <a:cxn ang="0">
                    <a:pos x="11" y="12"/>
                  </a:cxn>
                  <a:cxn ang="0">
                    <a:pos x="11" y="12"/>
                  </a:cxn>
                  <a:cxn ang="0">
                    <a:pos x="12" y="16"/>
                  </a:cxn>
                  <a:cxn ang="0">
                    <a:pos x="15" y="16"/>
                  </a:cxn>
                  <a:cxn ang="0">
                    <a:pos x="16" y="16"/>
                  </a:cxn>
                  <a:cxn ang="0">
                    <a:pos x="16" y="20"/>
                  </a:cxn>
                  <a:cxn ang="0">
                    <a:pos x="19" y="20"/>
                  </a:cxn>
                  <a:cxn ang="0">
                    <a:pos x="19" y="20"/>
                  </a:cxn>
                  <a:cxn ang="0">
                    <a:pos x="22" y="17"/>
                  </a:cxn>
                  <a:cxn ang="0">
                    <a:pos x="20" y="14"/>
                  </a:cxn>
                  <a:cxn ang="0">
                    <a:pos x="20" y="14"/>
                  </a:cxn>
                  <a:cxn ang="0">
                    <a:pos x="23" y="12"/>
                  </a:cxn>
                  <a:cxn ang="0">
                    <a:pos x="20" y="9"/>
                  </a:cxn>
                  <a:cxn ang="0">
                    <a:pos x="20" y="9"/>
                  </a:cxn>
                  <a:cxn ang="0">
                    <a:pos x="23" y="6"/>
                  </a:cxn>
                  <a:cxn ang="0">
                    <a:pos x="20" y="3"/>
                  </a:cxn>
                  <a:cxn ang="0">
                    <a:pos x="20" y="3"/>
                  </a:cxn>
                  <a:cxn ang="0">
                    <a:pos x="23" y="0"/>
                  </a:cxn>
                </a:cxnLst>
                <a:rect l="0" t="0" r="r" b="b"/>
                <a:pathLst>
                  <a:path w="23" h="33">
                    <a:moveTo>
                      <a:pt x="0" y="28"/>
                    </a:moveTo>
                    <a:cubicBezTo>
                      <a:pt x="0" y="25"/>
                      <a:pt x="2" y="23"/>
                      <a:pt x="5" y="23"/>
                    </a:cubicBezTo>
                    <a:cubicBezTo>
                      <a:pt x="8" y="22"/>
                      <a:pt x="10" y="24"/>
                      <a:pt x="10" y="27"/>
                    </a:cubicBezTo>
                    <a:cubicBezTo>
                      <a:pt x="11" y="30"/>
                      <a:pt x="9" y="33"/>
                      <a:pt x="6" y="33"/>
                    </a:cubicBezTo>
                    <a:cubicBezTo>
                      <a:pt x="3" y="33"/>
                      <a:pt x="1" y="31"/>
                      <a:pt x="0" y="28"/>
                    </a:cubicBezTo>
                    <a:moveTo>
                      <a:pt x="6" y="22"/>
                    </a:moveTo>
                    <a:lnTo>
                      <a:pt x="5" y="21"/>
                    </a:lnTo>
                    <a:lnTo>
                      <a:pt x="8" y="17"/>
                    </a:lnTo>
                    <a:lnTo>
                      <a:pt x="5" y="15"/>
                    </a:lnTo>
                    <a:moveTo>
                      <a:pt x="5" y="15"/>
                    </a:moveTo>
                    <a:lnTo>
                      <a:pt x="7" y="12"/>
                    </a:lnTo>
                    <a:lnTo>
                      <a:pt x="11" y="12"/>
                    </a:lnTo>
                    <a:moveTo>
                      <a:pt x="11" y="12"/>
                    </a:moveTo>
                    <a:lnTo>
                      <a:pt x="12" y="16"/>
                    </a:lnTo>
                    <a:lnTo>
                      <a:pt x="15" y="16"/>
                    </a:lnTo>
                    <a:moveTo>
                      <a:pt x="16" y="16"/>
                    </a:moveTo>
                    <a:lnTo>
                      <a:pt x="16" y="20"/>
                    </a:lnTo>
                    <a:lnTo>
                      <a:pt x="19" y="20"/>
                    </a:lnTo>
                    <a:moveTo>
                      <a:pt x="19" y="20"/>
                    </a:moveTo>
                    <a:lnTo>
                      <a:pt x="22" y="17"/>
                    </a:lnTo>
                    <a:lnTo>
                      <a:pt x="20" y="14"/>
                    </a:lnTo>
                    <a:moveTo>
                      <a:pt x="20" y="14"/>
                    </a:moveTo>
                    <a:lnTo>
                      <a:pt x="23" y="12"/>
                    </a:lnTo>
                    <a:lnTo>
                      <a:pt x="20" y="9"/>
                    </a:lnTo>
                    <a:moveTo>
                      <a:pt x="20" y="9"/>
                    </a:moveTo>
                    <a:lnTo>
                      <a:pt x="23" y="6"/>
                    </a:lnTo>
                    <a:lnTo>
                      <a:pt x="20" y="3"/>
                    </a:lnTo>
                    <a:moveTo>
                      <a:pt x="20" y="3"/>
                    </a:moveTo>
                    <a:lnTo>
                      <a:pt x="23" y="0"/>
                    </a:lnTo>
                  </a:path>
                </a:pathLst>
              </a:custGeom>
              <a:noFill/>
              <a:ln w="12700" cmpd="sng">
                <a:solidFill>
                  <a:srgbClr val="25221E"/>
                </a:solidFill>
                <a:prstDash val="solid"/>
                <a:round/>
                <a:headEnd/>
                <a:tailEnd/>
              </a:ln>
            </p:spPr>
            <p:txBody>
              <a:bodyPr/>
              <a:lstStyle/>
              <a:p>
                <a:endParaRPr lang="pl-PL"/>
              </a:p>
            </p:txBody>
          </p:sp>
          <p:sp>
            <p:nvSpPr>
              <p:cNvPr id="76509" name="Freeform 1757"/>
              <p:cNvSpPr>
                <a:spLocks noEditPoints="1"/>
              </p:cNvSpPr>
              <p:nvPr/>
            </p:nvSpPr>
            <p:spPr bwMode="auto">
              <a:xfrm rot="2624096">
                <a:off x="2230" y="2323"/>
                <a:ext cx="309" cy="120"/>
              </a:xfrm>
              <a:custGeom>
                <a:avLst/>
                <a:gdLst/>
                <a:ahLst/>
                <a:cxnLst>
                  <a:cxn ang="0">
                    <a:pos x="37" y="10"/>
                  </a:cxn>
                  <a:cxn ang="0">
                    <a:pos x="31" y="6"/>
                  </a:cxn>
                  <a:cxn ang="0">
                    <a:pos x="35" y="0"/>
                  </a:cxn>
                  <a:cxn ang="0">
                    <a:pos x="41" y="5"/>
                  </a:cxn>
                  <a:cxn ang="0">
                    <a:pos x="37" y="10"/>
                  </a:cxn>
                  <a:cxn ang="0">
                    <a:pos x="30" y="7"/>
                  </a:cxn>
                  <a:cxn ang="0">
                    <a:pos x="28" y="9"/>
                  </a:cxn>
                  <a:cxn ang="0">
                    <a:pos x="25" y="7"/>
                  </a:cxn>
                  <a:cxn ang="0">
                    <a:pos x="23" y="10"/>
                  </a:cxn>
                  <a:cxn ang="0">
                    <a:pos x="23" y="10"/>
                  </a:cxn>
                  <a:cxn ang="0">
                    <a:pos x="19" y="9"/>
                  </a:cxn>
                  <a:cxn ang="0">
                    <a:pos x="18" y="13"/>
                  </a:cxn>
                  <a:cxn ang="0">
                    <a:pos x="18" y="13"/>
                  </a:cxn>
                  <a:cxn ang="0">
                    <a:pos x="14" y="12"/>
                  </a:cxn>
                  <a:cxn ang="0">
                    <a:pos x="13" y="16"/>
                  </a:cxn>
                  <a:cxn ang="0">
                    <a:pos x="13" y="16"/>
                  </a:cxn>
                  <a:cxn ang="0">
                    <a:pos x="10" y="15"/>
                  </a:cxn>
                  <a:cxn ang="0">
                    <a:pos x="8" y="12"/>
                  </a:cxn>
                  <a:cxn ang="0">
                    <a:pos x="8" y="12"/>
                  </a:cxn>
                  <a:cxn ang="0">
                    <a:pos x="12" y="10"/>
                  </a:cxn>
                  <a:cxn ang="0">
                    <a:pos x="11" y="7"/>
                  </a:cxn>
                  <a:cxn ang="0">
                    <a:pos x="11" y="7"/>
                  </a:cxn>
                  <a:cxn ang="0">
                    <a:pos x="7" y="5"/>
                  </a:cxn>
                  <a:cxn ang="0">
                    <a:pos x="5" y="9"/>
                  </a:cxn>
                  <a:cxn ang="0">
                    <a:pos x="5" y="9"/>
                  </a:cxn>
                  <a:cxn ang="0">
                    <a:pos x="2" y="7"/>
                  </a:cxn>
                  <a:cxn ang="0">
                    <a:pos x="0" y="11"/>
                  </a:cxn>
                  <a:cxn ang="0">
                    <a:pos x="0" y="11"/>
                  </a:cxn>
                  <a:cxn ang="0">
                    <a:pos x="2" y="15"/>
                  </a:cxn>
                </a:cxnLst>
                <a:rect l="0" t="0" r="r" b="b"/>
                <a:pathLst>
                  <a:path w="41" h="16">
                    <a:moveTo>
                      <a:pt x="37" y="10"/>
                    </a:moveTo>
                    <a:cubicBezTo>
                      <a:pt x="34" y="11"/>
                      <a:pt x="31" y="9"/>
                      <a:pt x="31" y="6"/>
                    </a:cubicBezTo>
                    <a:cubicBezTo>
                      <a:pt x="30" y="4"/>
                      <a:pt x="32" y="1"/>
                      <a:pt x="35" y="0"/>
                    </a:cubicBezTo>
                    <a:cubicBezTo>
                      <a:pt x="38" y="0"/>
                      <a:pt x="40" y="2"/>
                      <a:pt x="41" y="5"/>
                    </a:cubicBezTo>
                    <a:cubicBezTo>
                      <a:pt x="41" y="7"/>
                      <a:pt x="39" y="10"/>
                      <a:pt x="37" y="10"/>
                    </a:cubicBezTo>
                    <a:moveTo>
                      <a:pt x="30" y="7"/>
                    </a:moveTo>
                    <a:lnTo>
                      <a:pt x="28" y="9"/>
                    </a:lnTo>
                    <a:lnTo>
                      <a:pt x="25" y="7"/>
                    </a:lnTo>
                    <a:lnTo>
                      <a:pt x="23" y="10"/>
                    </a:lnTo>
                    <a:moveTo>
                      <a:pt x="23" y="10"/>
                    </a:moveTo>
                    <a:lnTo>
                      <a:pt x="19" y="9"/>
                    </a:lnTo>
                    <a:lnTo>
                      <a:pt x="18" y="13"/>
                    </a:lnTo>
                    <a:moveTo>
                      <a:pt x="18" y="13"/>
                    </a:moveTo>
                    <a:lnTo>
                      <a:pt x="14" y="12"/>
                    </a:lnTo>
                    <a:lnTo>
                      <a:pt x="13" y="16"/>
                    </a:lnTo>
                    <a:moveTo>
                      <a:pt x="13" y="16"/>
                    </a:moveTo>
                    <a:lnTo>
                      <a:pt x="10" y="15"/>
                    </a:lnTo>
                    <a:lnTo>
                      <a:pt x="8" y="12"/>
                    </a:lnTo>
                    <a:moveTo>
                      <a:pt x="8" y="12"/>
                    </a:moveTo>
                    <a:lnTo>
                      <a:pt x="12" y="10"/>
                    </a:lnTo>
                    <a:lnTo>
                      <a:pt x="11" y="7"/>
                    </a:lnTo>
                    <a:moveTo>
                      <a:pt x="11" y="7"/>
                    </a:moveTo>
                    <a:lnTo>
                      <a:pt x="7" y="5"/>
                    </a:lnTo>
                    <a:lnTo>
                      <a:pt x="5" y="9"/>
                    </a:lnTo>
                    <a:moveTo>
                      <a:pt x="5" y="9"/>
                    </a:moveTo>
                    <a:lnTo>
                      <a:pt x="2" y="7"/>
                    </a:lnTo>
                    <a:lnTo>
                      <a:pt x="0" y="11"/>
                    </a:lnTo>
                    <a:moveTo>
                      <a:pt x="0" y="11"/>
                    </a:moveTo>
                    <a:lnTo>
                      <a:pt x="2" y="15"/>
                    </a:lnTo>
                  </a:path>
                </a:pathLst>
              </a:custGeom>
              <a:noFill/>
              <a:ln w="12700" cmpd="sng">
                <a:solidFill>
                  <a:srgbClr val="25221E"/>
                </a:solidFill>
                <a:prstDash val="solid"/>
                <a:round/>
                <a:headEnd/>
                <a:tailEnd/>
              </a:ln>
            </p:spPr>
            <p:txBody>
              <a:bodyPr/>
              <a:lstStyle/>
              <a:p>
                <a:endParaRPr lang="pl-PL"/>
              </a:p>
            </p:txBody>
          </p:sp>
          <p:sp>
            <p:nvSpPr>
              <p:cNvPr id="76510" name="Freeform 1758"/>
              <p:cNvSpPr>
                <a:spLocks noEditPoints="1"/>
              </p:cNvSpPr>
              <p:nvPr/>
            </p:nvSpPr>
            <p:spPr bwMode="auto">
              <a:xfrm rot="2624096">
                <a:off x="2050" y="1832"/>
                <a:ext cx="211" cy="173"/>
              </a:xfrm>
              <a:custGeom>
                <a:avLst/>
                <a:gdLst/>
                <a:ahLst/>
                <a:cxnLst>
                  <a:cxn ang="0">
                    <a:pos x="9" y="2"/>
                  </a:cxn>
                  <a:cxn ang="0">
                    <a:pos x="9" y="9"/>
                  </a:cxn>
                  <a:cxn ang="0">
                    <a:pos x="2" y="9"/>
                  </a:cxn>
                  <a:cxn ang="0">
                    <a:pos x="2" y="2"/>
                  </a:cxn>
                  <a:cxn ang="0">
                    <a:pos x="9" y="2"/>
                  </a:cxn>
                  <a:cxn ang="0">
                    <a:pos x="9" y="10"/>
                  </a:cxn>
                  <a:cxn ang="0">
                    <a:pos x="11" y="11"/>
                  </a:cxn>
                  <a:cxn ang="0">
                    <a:pos x="11" y="15"/>
                  </a:cxn>
                  <a:cxn ang="0">
                    <a:pos x="15" y="15"/>
                  </a:cxn>
                  <a:cxn ang="0">
                    <a:pos x="15" y="15"/>
                  </a:cxn>
                  <a:cxn ang="0">
                    <a:pos x="15" y="19"/>
                  </a:cxn>
                  <a:cxn ang="0">
                    <a:pos x="19" y="19"/>
                  </a:cxn>
                  <a:cxn ang="0">
                    <a:pos x="19" y="19"/>
                  </a:cxn>
                  <a:cxn ang="0">
                    <a:pos x="19" y="23"/>
                  </a:cxn>
                  <a:cxn ang="0">
                    <a:pos x="23" y="23"/>
                  </a:cxn>
                  <a:cxn ang="0">
                    <a:pos x="23" y="23"/>
                  </a:cxn>
                  <a:cxn ang="0">
                    <a:pos x="27" y="21"/>
                  </a:cxn>
                  <a:cxn ang="0">
                    <a:pos x="25" y="17"/>
                  </a:cxn>
                  <a:cxn ang="0">
                    <a:pos x="25" y="17"/>
                  </a:cxn>
                  <a:cxn ang="0">
                    <a:pos x="28" y="16"/>
                  </a:cxn>
                  <a:cxn ang="0">
                    <a:pos x="27" y="12"/>
                  </a:cxn>
                  <a:cxn ang="0">
                    <a:pos x="27" y="12"/>
                  </a:cxn>
                  <a:cxn ang="0">
                    <a:pos x="24" y="9"/>
                  </a:cxn>
                  <a:cxn ang="0">
                    <a:pos x="22" y="12"/>
                  </a:cxn>
                  <a:cxn ang="0">
                    <a:pos x="21" y="12"/>
                  </a:cxn>
                  <a:cxn ang="0">
                    <a:pos x="19" y="9"/>
                  </a:cxn>
                  <a:cxn ang="0">
                    <a:pos x="16" y="12"/>
                  </a:cxn>
                  <a:cxn ang="0">
                    <a:pos x="16" y="12"/>
                  </a:cxn>
                  <a:cxn ang="0">
                    <a:pos x="13" y="9"/>
                  </a:cxn>
                </a:cxnLst>
                <a:rect l="0" t="0" r="r" b="b"/>
                <a:pathLst>
                  <a:path w="28" h="23">
                    <a:moveTo>
                      <a:pt x="9" y="2"/>
                    </a:moveTo>
                    <a:cubicBezTo>
                      <a:pt x="11" y="4"/>
                      <a:pt x="11" y="7"/>
                      <a:pt x="9" y="9"/>
                    </a:cubicBezTo>
                    <a:cubicBezTo>
                      <a:pt x="7" y="11"/>
                      <a:pt x="4" y="11"/>
                      <a:pt x="2" y="9"/>
                    </a:cubicBezTo>
                    <a:cubicBezTo>
                      <a:pt x="0" y="7"/>
                      <a:pt x="0" y="4"/>
                      <a:pt x="2" y="2"/>
                    </a:cubicBezTo>
                    <a:cubicBezTo>
                      <a:pt x="4" y="0"/>
                      <a:pt x="7" y="0"/>
                      <a:pt x="9" y="2"/>
                    </a:cubicBezTo>
                    <a:moveTo>
                      <a:pt x="9" y="10"/>
                    </a:moveTo>
                    <a:lnTo>
                      <a:pt x="11" y="11"/>
                    </a:lnTo>
                    <a:lnTo>
                      <a:pt x="11" y="15"/>
                    </a:lnTo>
                    <a:lnTo>
                      <a:pt x="15" y="15"/>
                    </a:lnTo>
                    <a:moveTo>
                      <a:pt x="15" y="15"/>
                    </a:moveTo>
                    <a:lnTo>
                      <a:pt x="15" y="19"/>
                    </a:lnTo>
                    <a:lnTo>
                      <a:pt x="19" y="19"/>
                    </a:lnTo>
                    <a:moveTo>
                      <a:pt x="19" y="19"/>
                    </a:moveTo>
                    <a:lnTo>
                      <a:pt x="19" y="23"/>
                    </a:lnTo>
                    <a:lnTo>
                      <a:pt x="23" y="23"/>
                    </a:lnTo>
                    <a:moveTo>
                      <a:pt x="23" y="23"/>
                    </a:moveTo>
                    <a:lnTo>
                      <a:pt x="27" y="21"/>
                    </a:lnTo>
                    <a:lnTo>
                      <a:pt x="25" y="17"/>
                    </a:lnTo>
                    <a:moveTo>
                      <a:pt x="25" y="17"/>
                    </a:moveTo>
                    <a:lnTo>
                      <a:pt x="28" y="16"/>
                    </a:lnTo>
                    <a:lnTo>
                      <a:pt x="27" y="12"/>
                    </a:lnTo>
                    <a:moveTo>
                      <a:pt x="27" y="12"/>
                    </a:moveTo>
                    <a:lnTo>
                      <a:pt x="24" y="9"/>
                    </a:lnTo>
                    <a:lnTo>
                      <a:pt x="22" y="12"/>
                    </a:lnTo>
                    <a:moveTo>
                      <a:pt x="21" y="12"/>
                    </a:moveTo>
                    <a:lnTo>
                      <a:pt x="19" y="9"/>
                    </a:lnTo>
                    <a:lnTo>
                      <a:pt x="16" y="12"/>
                    </a:lnTo>
                    <a:moveTo>
                      <a:pt x="16" y="12"/>
                    </a:moveTo>
                    <a:lnTo>
                      <a:pt x="13" y="9"/>
                    </a:lnTo>
                  </a:path>
                </a:pathLst>
              </a:custGeom>
              <a:noFill/>
              <a:ln w="12700" cmpd="sng">
                <a:solidFill>
                  <a:srgbClr val="25221E"/>
                </a:solidFill>
                <a:prstDash val="solid"/>
                <a:round/>
                <a:headEnd/>
                <a:tailEnd/>
              </a:ln>
            </p:spPr>
            <p:txBody>
              <a:bodyPr/>
              <a:lstStyle/>
              <a:p>
                <a:endParaRPr lang="pl-PL"/>
              </a:p>
            </p:txBody>
          </p:sp>
          <p:sp>
            <p:nvSpPr>
              <p:cNvPr id="76511" name="Freeform 1759"/>
              <p:cNvSpPr>
                <a:spLocks noEditPoints="1"/>
              </p:cNvSpPr>
              <p:nvPr/>
            </p:nvSpPr>
            <p:spPr bwMode="auto">
              <a:xfrm rot="2624096">
                <a:off x="2300" y="2023"/>
                <a:ext cx="241" cy="286"/>
              </a:xfrm>
              <a:custGeom>
                <a:avLst/>
                <a:gdLst/>
                <a:ahLst/>
                <a:cxnLst>
                  <a:cxn ang="0">
                    <a:pos x="30" y="9"/>
                  </a:cxn>
                  <a:cxn ang="0">
                    <a:pos x="24" y="11"/>
                  </a:cxn>
                  <a:cxn ang="0">
                    <a:pos x="22" y="4"/>
                  </a:cxn>
                  <a:cxn ang="0">
                    <a:pos x="28" y="2"/>
                  </a:cxn>
                  <a:cxn ang="0">
                    <a:pos x="30" y="9"/>
                  </a:cxn>
                  <a:cxn ang="0">
                    <a:pos x="23" y="11"/>
                  </a:cxn>
                  <a:cxn ang="0">
                    <a:pos x="22" y="13"/>
                  </a:cxn>
                  <a:cxn ang="0">
                    <a:pos x="19" y="15"/>
                  </a:cxn>
                  <a:cxn ang="0">
                    <a:pos x="20" y="18"/>
                  </a:cxn>
                  <a:cxn ang="0">
                    <a:pos x="20" y="18"/>
                  </a:cxn>
                  <a:cxn ang="0">
                    <a:pos x="16" y="19"/>
                  </a:cxn>
                  <a:cxn ang="0">
                    <a:pos x="17" y="23"/>
                  </a:cxn>
                  <a:cxn ang="0">
                    <a:pos x="17" y="23"/>
                  </a:cxn>
                  <a:cxn ang="0">
                    <a:pos x="13" y="24"/>
                  </a:cxn>
                  <a:cxn ang="0">
                    <a:pos x="14" y="28"/>
                  </a:cxn>
                  <a:cxn ang="0">
                    <a:pos x="14" y="28"/>
                  </a:cxn>
                  <a:cxn ang="0">
                    <a:pos x="11" y="29"/>
                  </a:cxn>
                  <a:cxn ang="0">
                    <a:pos x="7" y="30"/>
                  </a:cxn>
                  <a:cxn ang="0">
                    <a:pos x="7" y="30"/>
                  </a:cxn>
                  <a:cxn ang="0">
                    <a:pos x="6" y="26"/>
                  </a:cxn>
                  <a:cxn ang="0">
                    <a:pos x="3" y="27"/>
                  </a:cxn>
                  <a:cxn ang="0">
                    <a:pos x="3" y="27"/>
                  </a:cxn>
                  <a:cxn ang="0">
                    <a:pos x="0" y="30"/>
                  </a:cxn>
                  <a:cxn ang="0">
                    <a:pos x="3" y="32"/>
                  </a:cxn>
                  <a:cxn ang="0">
                    <a:pos x="4" y="32"/>
                  </a:cxn>
                  <a:cxn ang="0">
                    <a:pos x="1" y="36"/>
                  </a:cxn>
                  <a:cxn ang="0">
                    <a:pos x="5" y="38"/>
                  </a:cxn>
                  <a:cxn ang="0">
                    <a:pos x="5" y="38"/>
                  </a:cxn>
                  <a:cxn ang="0">
                    <a:pos x="9" y="37"/>
                  </a:cxn>
                </a:cxnLst>
                <a:rect l="0" t="0" r="r" b="b"/>
                <a:pathLst>
                  <a:path w="32" h="38">
                    <a:moveTo>
                      <a:pt x="30" y="9"/>
                    </a:moveTo>
                    <a:cubicBezTo>
                      <a:pt x="29" y="11"/>
                      <a:pt x="26" y="12"/>
                      <a:pt x="24" y="11"/>
                    </a:cubicBezTo>
                    <a:cubicBezTo>
                      <a:pt x="21" y="9"/>
                      <a:pt x="20" y="6"/>
                      <a:pt x="22" y="4"/>
                    </a:cubicBezTo>
                    <a:cubicBezTo>
                      <a:pt x="23" y="1"/>
                      <a:pt x="26" y="0"/>
                      <a:pt x="28" y="2"/>
                    </a:cubicBezTo>
                    <a:cubicBezTo>
                      <a:pt x="31" y="3"/>
                      <a:pt x="32" y="6"/>
                      <a:pt x="30" y="9"/>
                    </a:cubicBezTo>
                    <a:moveTo>
                      <a:pt x="23" y="11"/>
                    </a:moveTo>
                    <a:lnTo>
                      <a:pt x="22" y="13"/>
                    </a:lnTo>
                    <a:lnTo>
                      <a:pt x="19" y="15"/>
                    </a:lnTo>
                    <a:lnTo>
                      <a:pt x="20" y="18"/>
                    </a:lnTo>
                    <a:moveTo>
                      <a:pt x="20" y="18"/>
                    </a:moveTo>
                    <a:lnTo>
                      <a:pt x="16" y="19"/>
                    </a:lnTo>
                    <a:lnTo>
                      <a:pt x="17" y="23"/>
                    </a:lnTo>
                    <a:moveTo>
                      <a:pt x="17" y="23"/>
                    </a:moveTo>
                    <a:lnTo>
                      <a:pt x="13" y="24"/>
                    </a:lnTo>
                    <a:lnTo>
                      <a:pt x="14" y="28"/>
                    </a:lnTo>
                    <a:moveTo>
                      <a:pt x="14" y="28"/>
                    </a:moveTo>
                    <a:lnTo>
                      <a:pt x="11" y="29"/>
                    </a:lnTo>
                    <a:lnTo>
                      <a:pt x="7" y="30"/>
                    </a:lnTo>
                    <a:moveTo>
                      <a:pt x="7" y="30"/>
                    </a:moveTo>
                    <a:lnTo>
                      <a:pt x="6" y="26"/>
                    </a:lnTo>
                    <a:lnTo>
                      <a:pt x="3" y="27"/>
                    </a:lnTo>
                    <a:moveTo>
                      <a:pt x="3" y="27"/>
                    </a:moveTo>
                    <a:lnTo>
                      <a:pt x="0" y="30"/>
                    </a:lnTo>
                    <a:lnTo>
                      <a:pt x="3" y="32"/>
                    </a:lnTo>
                    <a:moveTo>
                      <a:pt x="4" y="32"/>
                    </a:moveTo>
                    <a:lnTo>
                      <a:pt x="1" y="36"/>
                    </a:lnTo>
                    <a:lnTo>
                      <a:pt x="5" y="38"/>
                    </a:lnTo>
                    <a:moveTo>
                      <a:pt x="5" y="38"/>
                    </a:moveTo>
                    <a:lnTo>
                      <a:pt x="9" y="37"/>
                    </a:lnTo>
                  </a:path>
                </a:pathLst>
              </a:custGeom>
              <a:noFill/>
              <a:ln w="12700" cmpd="sng">
                <a:solidFill>
                  <a:srgbClr val="25221E"/>
                </a:solidFill>
                <a:prstDash val="solid"/>
                <a:round/>
                <a:headEnd/>
                <a:tailEnd/>
              </a:ln>
            </p:spPr>
            <p:txBody>
              <a:bodyPr/>
              <a:lstStyle/>
              <a:p>
                <a:endParaRPr lang="pl-PL"/>
              </a:p>
            </p:txBody>
          </p:sp>
          <p:sp>
            <p:nvSpPr>
              <p:cNvPr id="76512" name="Freeform 1760"/>
              <p:cNvSpPr>
                <a:spLocks noEditPoints="1"/>
              </p:cNvSpPr>
              <p:nvPr/>
            </p:nvSpPr>
            <p:spPr bwMode="auto">
              <a:xfrm rot="2624096">
                <a:off x="2365" y="1996"/>
                <a:ext cx="173" cy="264"/>
              </a:xfrm>
              <a:custGeom>
                <a:avLst/>
                <a:gdLst/>
                <a:ahLst/>
                <a:cxnLst>
                  <a:cxn ang="0">
                    <a:pos x="13" y="7"/>
                  </a:cxn>
                  <a:cxn ang="0">
                    <a:pos x="7" y="10"/>
                  </a:cxn>
                  <a:cxn ang="0">
                    <a:pos x="4" y="3"/>
                  </a:cxn>
                  <a:cxn ang="0">
                    <a:pos x="11" y="1"/>
                  </a:cxn>
                  <a:cxn ang="0">
                    <a:pos x="13" y="7"/>
                  </a:cxn>
                  <a:cxn ang="0">
                    <a:pos x="6" y="10"/>
                  </a:cxn>
                  <a:cxn ang="0">
                    <a:pos x="7" y="13"/>
                  </a:cxn>
                  <a:cxn ang="0">
                    <a:pos x="3" y="14"/>
                  </a:cxn>
                  <a:cxn ang="0">
                    <a:pos x="4" y="18"/>
                  </a:cxn>
                  <a:cxn ang="0">
                    <a:pos x="5" y="18"/>
                  </a:cxn>
                  <a:cxn ang="0">
                    <a:pos x="1" y="20"/>
                  </a:cxn>
                  <a:cxn ang="0">
                    <a:pos x="2" y="23"/>
                  </a:cxn>
                  <a:cxn ang="0">
                    <a:pos x="2" y="23"/>
                  </a:cxn>
                  <a:cxn ang="0">
                    <a:pos x="0" y="26"/>
                  </a:cxn>
                  <a:cxn ang="0">
                    <a:pos x="3" y="29"/>
                  </a:cxn>
                  <a:cxn ang="0">
                    <a:pos x="3" y="29"/>
                  </a:cxn>
                  <a:cxn ang="0">
                    <a:pos x="5" y="32"/>
                  </a:cxn>
                  <a:cxn ang="0">
                    <a:pos x="8" y="30"/>
                  </a:cxn>
                  <a:cxn ang="0">
                    <a:pos x="8" y="30"/>
                  </a:cxn>
                  <a:cxn ang="0">
                    <a:pos x="10" y="35"/>
                  </a:cxn>
                  <a:cxn ang="0">
                    <a:pos x="13" y="34"/>
                  </a:cxn>
                  <a:cxn ang="0">
                    <a:pos x="13" y="34"/>
                  </a:cxn>
                  <a:cxn ang="0">
                    <a:pos x="17" y="33"/>
                  </a:cxn>
                  <a:cxn ang="0">
                    <a:pos x="16" y="29"/>
                  </a:cxn>
                  <a:cxn ang="0">
                    <a:pos x="16" y="29"/>
                  </a:cxn>
                  <a:cxn ang="0">
                    <a:pos x="20" y="28"/>
                  </a:cxn>
                  <a:cxn ang="0">
                    <a:pos x="19" y="24"/>
                  </a:cxn>
                  <a:cxn ang="0">
                    <a:pos x="19" y="24"/>
                  </a:cxn>
                  <a:cxn ang="0">
                    <a:pos x="23" y="23"/>
                  </a:cxn>
                </a:cxnLst>
                <a:rect l="0" t="0" r="r" b="b"/>
                <a:pathLst>
                  <a:path w="23" h="35">
                    <a:moveTo>
                      <a:pt x="13" y="7"/>
                    </a:moveTo>
                    <a:cubicBezTo>
                      <a:pt x="12" y="10"/>
                      <a:pt x="9" y="11"/>
                      <a:pt x="7" y="10"/>
                    </a:cubicBezTo>
                    <a:cubicBezTo>
                      <a:pt x="4" y="9"/>
                      <a:pt x="3" y="6"/>
                      <a:pt x="4" y="3"/>
                    </a:cubicBezTo>
                    <a:cubicBezTo>
                      <a:pt x="5" y="1"/>
                      <a:pt x="8" y="0"/>
                      <a:pt x="11" y="1"/>
                    </a:cubicBezTo>
                    <a:cubicBezTo>
                      <a:pt x="13" y="2"/>
                      <a:pt x="14" y="5"/>
                      <a:pt x="13" y="7"/>
                    </a:cubicBezTo>
                    <a:moveTo>
                      <a:pt x="6" y="10"/>
                    </a:moveTo>
                    <a:lnTo>
                      <a:pt x="7" y="13"/>
                    </a:lnTo>
                    <a:lnTo>
                      <a:pt x="3" y="14"/>
                    </a:lnTo>
                    <a:lnTo>
                      <a:pt x="4" y="18"/>
                    </a:lnTo>
                    <a:moveTo>
                      <a:pt x="5" y="18"/>
                    </a:moveTo>
                    <a:lnTo>
                      <a:pt x="1" y="20"/>
                    </a:lnTo>
                    <a:lnTo>
                      <a:pt x="2" y="23"/>
                    </a:lnTo>
                    <a:moveTo>
                      <a:pt x="2" y="23"/>
                    </a:moveTo>
                    <a:lnTo>
                      <a:pt x="0" y="26"/>
                    </a:lnTo>
                    <a:lnTo>
                      <a:pt x="3" y="29"/>
                    </a:lnTo>
                    <a:moveTo>
                      <a:pt x="3" y="29"/>
                    </a:moveTo>
                    <a:lnTo>
                      <a:pt x="5" y="32"/>
                    </a:lnTo>
                    <a:lnTo>
                      <a:pt x="8" y="30"/>
                    </a:lnTo>
                    <a:moveTo>
                      <a:pt x="8" y="30"/>
                    </a:moveTo>
                    <a:lnTo>
                      <a:pt x="10" y="35"/>
                    </a:lnTo>
                    <a:lnTo>
                      <a:pt x="13" y="34"/>
                    </a:lnTo>
                    <a:moveTo>
                      <a:pt x="13" y="34"/>
                    </a:moveTo>
                    <a:lnTo>
                      <a:pt x="17" y="33"/>
                    </a:lnTo>
                    <a:lnTo>
                      <a:pt x="16" y="29"/>
                    </a:lnTo>
                    <a:moveTo>
                      <a:pt x="16" y="29"/>
                    </a:moveTo>
                    <a:lnTo>
                      <a:pt x="20" y="28"/>
                    </a:lnTo>
                    <a:lnTo>
                      <a:pt x="19" y="24"/>
                    </a:lnTo>
                    <a:moveTo>
                      <a:pt x="19" y="24"/>
                    </a:moveTo>
                    <a:lnTo>
                      <a:pt x="23" y="23"/>
                    </a:lnTo>
                  </a:path>
                </a:pathLst>
              </a:custGeom>
              <a:noFill/>
              <a:ln w="12700" cmpd="sng">
                <a:solidFill>
                  <a:srgbClr val="25221E"/>
                </a:solidFill>
                <a:prstDash val="solid"/>
                <a:round/>
                <a:headEnd/>
                <a:tailEnd/>
              </a:ln>
            </p:spPr>
            <p:txBody>
              <a:bodyPr/>
              <a:lstStyle/>
              <a:p>
                <a:endParaRPr lang="pl-PL"/>
              </a:p>
            </p:txBody>
          </p:sp>
          <p:sp>
            <p:nvSpPr>
              <p:cNvPr id="76513" name="Freeform 1761"/>
              <p:cNvSpPr>
                <a:spLocks/>
              </p:cNvSpPr>
              <p:nvPr/>
            </p:nvSpPr>
            <p:spPr bwMode="auto">
              <a:xfrm rot="2624096">
                <a:off x="2530" y="2385"/>
                <a:ext cx="91" cy="90"/>
              </a:xfrm>
              <a:custGeom>
                <a:avLst/>
                <a:gdLst/>
                <a:ahLst/>
                <a:cxnLst>
                  <a:cxn ang="0">
                    <a:pos x="11" y="8"/>
                  </a:cxn>
                  <a:cxn ang="0">
                    <a:pos x="4" y="11"/>
                  </a:cxn>
                  <a:cxn ang="0">
                    <a:pos x="1" y="4"/>
                  </a:cxn>
                  <a:cxn ang="0">
                    <a:pos x="8" y="2"/>
                  </a:cxn>
                  <a:cxn ang="0">
                    <a:pos x="11" y="8"/>
                  </a:cxn>
                </a:cxnLst>
                <a:rect l="0" t="0" r="r" b="b"/>
                <a:pathLst>
                  <a:path w="12" h="12">
                    <a:moveTo>
                      <a:pt x="11" y="8"/>
                    </a:moveTo>
                    <a:cubicBezTo>
                      <a:pt x="9" y="11"/>
                      <a:pt x="6" y="12"/>
                      <a:pt x="4" y="11"/>
                    </a:cubicBezTo>
                    <a:cubicBezTo>
                      <a:pt x="1" y="10"/>
                      <a:pt x="0" y="7"/>
                      <a:pt x="1" y="4"/>
                    </a:cubicBezTo>
                    <a:cubicBezTo>
                      <a:pt x="2" y="2"/>
                      <a:pt x="5" y="0"/>
                      <a:pt x="8" y="2"/>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76514" name="Freeform 1762"/>
              <p:cNvSpPr>
                <a:spLocks/>
              </p:cNvSpPr>
              <p:nvPr/>
            </p:nvSpPr>
            <p:spPr bwMode="auto">
              <a:xfrm rot="2624096">
                <a:off x="2619" y="2391"/>
                <a:ext cx="83" cy="83"/>
              </a:xfrm>
              <a:custGeom>
                <a:avLst/>
                <a:gdLst/>
                <a:ahLst/>
                <a:cxnLst>
                  <a:cxn ang="0">
                    <a:pos x="10" y="7"/>
                  </a:cxn>
                  <a:cxn ang="0">
                    <a:pos x="3" y="10"/>
                  </a:cxn>
                  <a:cxn ang="0">
                    <a:pos x="1" y="3"/>
                  </a:cxn>
                  <a:cxn ang="0">
                    <a:pos x="7" y="1"/>
                  </a:cxn>
                  <a:cxn ang="0">
                    <a:pos x="10" y="7"/>
                  </a:cxn>
                </a:cxnLst>
                <a:rect l="0" t="0" r="r" b="b"/>
                <a:pathLst>
                  <a:path w="11" h="11">
                    <a:moveTo>
                      <a:pt x="10" y="7"/>
                    </a:moveTo>
                    <a:cubicBezTo>
                      <a:pt x="9" y="10"/>
                      <a:pt x="6" y="11"/>
                      <a:pt x="3" y="10"/>
                    </a:cubicBezTo>
                    <a:cubicBezTo>
                      <a:pt x="1" y="9"/>
                      <a:pt x="0" y="6"/>
                      <a:pt x="1" y="3"/>
                    </a:cubicBezTo>
                    <a:cubicBezTo>
                      <a:pt x="2" y="1"/>
                      <a:pt x="5" y="0"/>
                      <a:pt x="7" y="1"/>
                    </a:cubicBezTo>
                    <a:cubicBezTo>
                      <a:pt x="10" y="2"/>
                      <a:pt x="11" y="5"/>
                      <a:pt x="10" y="7"/>
                    </a:cubicBezTo>
                  </a:path>
                </a:pathLst>
              </a:custGeom>
              <a:noFill/>
              <a:ln w="12700" cmpd="sng">
                <a:solidFill>
                  <a:srgbClr val="25221E"/>
                </a:solidFill>
                <a:prstDash val="solid"/>
                <a:round/>
                <a:headEnd/>
                <a:tailEnd/>
              </a:ln>
            </p:spPr>
            <p:txBody>
              <a:bodyPr/>
              <a:lstStyle/>
              <a:p>
                <a:endParaRPr lang="pl-PL"/>
              </a:p>
            </p:txBody>
          </p:sp>
          <p:sp>
            <p:nvSpPr>
              <p:cNvPr id="76515" name="Freeform 1763"/>
              <p:cNvSpPr>
                <a:spLocks/>
              </p:cNvSpPr>
              <p:nvPr/>
            </p:nvSpPr>
            <p:spPr bwMode="auto">
              <a:xfrm rot="2624096">
                <a:off x="2577" y="2300"/>
                <a:ext cx="82" cy="91"/>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9"/>
                      <a:pt x="0" y="6"/>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516" name="Freeform 1764"/>
              <p:cNvSpPr>
                <a:spLocks/>
              </p:cNvSpPr>
              <p:nvPr/>
            </p:nvSpPr>
            <p:spPr bwMode="auto">
              <a:xfrm rot="2624096">
                <a:off x="2442" y="2487"/>
                <a:ext cx="90" cy="91"/>
              </a:xfrm>
              <a:custGeom>
                <a:avLst/>
                <a:gdLst/>
                <a:ahLst/>
                <a:cxnLst>
                  <a:cxn ang="0">
                    <a:pos x="11" y="8"/>
                  </a:cxn>
                  <a:cxn ang="0">
                    <a:pos x="4" y="11"/>
                  </a:cxn>
                  <a:cxn ang="0">
                    <a:pos x="1" y="4"/>
                  </a:cxn>
                  <a:cxn ang="0">
                    <a:pos x="8" y="2"/>
                  </a:cxn>
                  <a:cxn ang="0">
                    <a:pos x="11" y="8"/>
                  </a:cxn>
                </a:cxnLst>
                <a:rect l="0" t="0" r="r" b="b"/>
                <a:pathLst>
                  <a:path w="12" h="12">
                    <a:moveTo>
                      <a:pt x="11" y="8"/>
                    </a:moveTo>
                    <a:cubicBezTo>
                      <a:pt x="9" y="11"/>
                      <a:pt x="6" y="12"/>
                      <a:pt x="4" y="11"/>
                    </a:cubicBezTo>
                    <a:cubicBezTo>
                      <a:pt x="1" y="10"/>
                      <a:pt x="0" y="7"/>
                      <a:pt x="1" y="4"/>
                    </a:cubicBezTo>
                    <a:cubicBezTo>
                      <a:pt x="2" y="2"/>
                      <a:pt x="5"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76517" name="Freeform 1765"/>
              <p:cNvSpPr>
                <a:spLocks/>
              </p:cNvSpPr>
              <p:nvPr/>
            </p:nvSpPr>
            <p:spPr bwMode="auto">
              <a:xfrm rot="2624096">
                <a:off x="2491" y="2567"/>
                <a:ext cx="91" cy="90"/>
              </a:xfrm>
              <a:custGeom>
                <a:avLst/>
                <a:gdLst/>
                <a:ahLst/>
                <a:cxnLst>
                  <a:cxn ang="0">
                    <a:pos x="11" y="8"/>
                  </a:cxn>
                  <a:cxn ang="0">
                    <a:pos x="4" y="10"/>
                  </a:cxn>
                  <a:cxn ang="0">
                    <a:pos x="2" y="4"/>
                  </a:cxn>
                  <a:cxn ang="0">
                    <a:pos x="8" y="1"/>
                  </a:cxn>
                  <a:cxn ang="0">
                    <a:pos x="11" y="8"/>
                  </a:cxn>
                </a:cxnLst>
                <a:rect l="0" t="0" r="r" b="b"/>
                <a:pathLst>
                  <a:path w="12" h="12">
                    <a:moveTo>
                      <a:pt x="11" y="8"/>
                    </a:moveTo>
                    <a:cubicBezTo>
                      <a:pt x="10" y="10"/>
                      <a:pt x="7" y="12"/>
                      <a:pt x="4" y="10"/>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18" name="Freeform 1766"/>
              <p:cNvSpPr>
                <a:spLocks/>
              </p:cNvSpPr>
              <p:nvPr/>
            </p:nvSpPr>
            <p:spPr bwMode="auto">
              <a:xfrm rot="2624096">
                <a:off x="2584" y="2570"/>
                <a:ext cx="90" cy="83"/>
              </a:xfrm>
              <a:custGeom>
                <a:avLst/>
                <a:gdLst/>
                <a:ahLst/>
                <a:cxnLst>
                  <a:cxn ang="0">
                    <a:pos x="11" y="8"/>
                  </a:cxn>
                  <a:cxn ang="0">
                    <a:pos x="4" y="10"/>
                  </a:cxn>
                  <a:cxn ang="0">
                    <a:pos x="1" y="3"/>
                  </a:cxn>
                  <a:cxn ang="0">
                    <a:pos x="8" y="1"/>
                  </a:cxn>
                  <a:cxn ang="0">
                    <a:pos x="11" y="8"/>
                  </a:cxn>
                </a:cxnLst>
                <a:rect l="0" t="0" r="r" b="b"/>
                <a:pathLst>
                  <a:path w="12" h="11">
                    <a:moveTo>
                      <a:pt x="11" y="8"/>
                    </a:moveTo>
                    <a:cubicBezTo>
                      <a:pt x="9" y="10"/>
                      <a:pt x="6" y="11"/>
                      <a:pt x="4" y="10"/>
                    </a:cubicBezTo>
                    <a:cubicBezTo>
                      <a:pt x="1" y="9"/>
                      <a:pt x="0" y="6"/>
                      <a:pt x="1" y="3"/>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19" name="Freeform 1767"/>
              <p:cNvSpPr>
                <a:spLocks/>
              </p:cNvSpPr>
              <p:nvPr/>
            </p:nvSpPr>
            <p:spPr bwMode="auto">
              <a:xfrm rot="2624096">
                <a:off x="2612" y="2219"/>
                <a:ext cx="83" cy="91"/>
              </a:xfrm>
              <a:custGeom>
                <a:avLst/>
                <a:gdLst/>
                <a:ahLst/>
                <a:cxnLst>
                  <a:cxn ang="0">
                    <a:pos x="10" y="8"/>
                  </a:cxn>
                  <a:cxn ang="0">
                    <a:pos x="3" y="11"/>
                  </a:cxn>
                  <a:cxn ang="0">
                    <a:pos x="1" y="4"/>
                  </a:cxn>
                  <a:cxn ang="0">
                    <a:pos x="8" y="1"/>
                  </a:cxn>
                  <a:cxn ang="0">
                    <a:pos x="10" y="8"/>
                  </a:cxn>
                </a:cxnLst>
                <a:rect l="0" t="0" r="r" b="b"/>
                <a:pathLst>
                  <a:path w="11" h="12">
                    <a:moveTo>
                      <a:pt x="10" y="8"/>
                    </a:moveTo>
                    <a:cubicBezTo>
                      <a:pt x="9" y="11"/>
                      <a:pt x="6" y="12"/>
                      <a:pt x="3" y="11"/>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520" name="Freeform 1768"/>
              <p:cNvSpPr>
                <a:spLocks/>
              </p:cNvSpPr>
              <p:nvPr/>
            </p:nvSpPr>
            <p:spPr bwMode="auto">
              <a:xfrm rot="2624096">
                <a:off x="2571" y="2047"/>
                <a:ext cx="90" cy="91"/>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6" y="12"/>
                      <a:pt x="4" y="11"/>
                    </a:cubicBezTo>
                    <a:cubicBezTo>
                      <a:pt x="1" y="10"/>
                      <a:pt x="0" y="7"/>
                      <a:pt x="1" y="4"/>
                    </a:cubicBezTo>
                    <a:cubicBezTo>
                      <a:pt x="2" y="2"/>
                      <a:pt x="5" y="0"/>
                      <a:pt x="8" y="1"/>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76521" name="Freeform 1769"/>
              <p:cNvSpPr>
                <a:spLocks/>
              </p:cNvSpPr>
              <p:nvPr/>
            </p:nvSpPr>
            <p:spPr bwMode="auto">
              <a:xfrm rot="2624096">
                <a:off x="2578" y="1876"/>
                <a:ext cx="90" cy="90"/>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2"/>
                      <a:pt x="5" y="0"/>
                      <a:pt x="8" y="1"/>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76522" name="Freeform 1770"/>
              <p:cNvSpPr>
                <a:spLocks/>
              </p:cNvSpPr>
              <p:nvPr/>
            </p:nvSpPr>
            <p:spPr bwMode="auto">
              <a:xfrm rot="2624096">
                <a:off x="2668" y="2304"/>
                <a:ext cx="83" cy="90"/>
              </a:xfrm>
              <a:custGeom>
                <a:avLst/>
                <a:gdLst/>
                <a:ahLst/>
                <a:cxnLst>
                  <a:cxn ang="0">
                    <a:pos x="10" y="8"/>
                  </a:cxn>
                  <a:cxn ang="0">
                    <a:pos x="3" y="10"/>
                  </a:cxn>
                  <a:cxn ang="0">
                    <a:pos x="1" y="4"/>
                  </a:cxn>
                  <a:cxn ang="0">
                    <a:pos x="7" y="1"/>
                  </a:cxn>
                  <a:cxn ang="0">
                    <a:pos x="10" y="8"/>
                  </a:cxn>
                </a:cxnLst>
                <a:rect l="0" t="0" r="r" b="b"/>
                <a:pathLst>
                  <a:path w="11" h="12">
                    <a:moveTo>
                      <a:pt x="10" y="8"/>
                    </a:moveTo>
                    <a:cubicBezTo>
                      <a:pt x="9" y="10"/>
                      <a:pt x="6" y="12"/>
                      <a:pt x="3" y="10"/>
                    </a:cubicBezTo>
                    <a:cubicBezTo>
                      <a:pt x="1" y="9"/>
                      <a:pt x="0" y="6"/>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523" name="Freeform 1771"/>
              <p:cNvSpPr>
                <a:spLocks/>
              </p:cNvSpPr>
              <p:nvPr/>
            </p:nvSpPr>
            <p:spPr bwMode="auto">
              <a:xfrm rot="2624096">
                <a:off x="2629" y="2476"/>
                <a:ext cx="83" cy="90"/>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2"/>
                      <a:pt x="5" y="0"/>
                      <a:pt x="7"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76524" name="Freeform 1772"/>
              <p:cNvSpPr>
                <a:spLocks/>
              </p:cNvSpPr>
              <p:nvPr/>
            </p:nvSpPr>
            <p:spPr bwMode="auto">
              <a:xfrm rot="2624096">
                <a:off x="2674" y="2563"/>
                <a:ext cx="91"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25" name="Freeform 1773"/>
              <p:cNvSpPr>
                <a:spLocks/>
              </p:cNvSpPr>
              <p:nvPr/>
            </p:nvSpPr>
            <p:spPr bwMode="auto">
              <a:xfrm rot="2624096">
                <a:off x="2532" y="1954"/>
                <a:ext cx="83" cy="91"/>
              </a:xfrm>
              <a:custGeom>
                <a:avLst/>
                <a:gdLst/>
                <a:ahLst/>
                <a:cxnLst>
                  <a:cxn ang="0">
                    <a:pos x="10" y="8"/>
                  </a:cxn>
                  <a:cxn ang="0">
                    <a:pos x="4" y="10"/>
                  </a:cxn>
                  <a:cxn ang="0">
                    <a:pos x="1" y="4"/>
                  </a:cxn>
                  <a:cxn ang="0">
                    <a:pos x="8" y="1"/>
                  </a:cxn>
                  <a:cxn ang="0">
                    <a:pos x="10" y="8"/>
                  </a:cxn>
                </a:cxnLst>
                <a:rect l="0" t="0" r="r" b="b"/>
                <a:pathLst>
                  <a:path w="11" h="12">
                    <a:moveTo>
                      <a:pt x="10" y="8"/>
                    </a:moveTo>
                    <a:cubicBezTo>
                      <a:pt x="9" y="10"/>
                      <a:pt x="6" y="12"/>
                      <a:pt x="4" y="10"/>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526" name="Freeform 1774"/>
              <p:cNvSpPr>
                <a:spLocks/>
              </p:cNvSpPr>
              <p:nvPr/>
            </p:nvSpPr>
            <p:spPr bwMode="auto">
              <a:xfrm rot="2624096">
                <a:off x="2715" y="2477"/>
                <a:ext cx="91"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27" name="Freeform 1775"/>
              <p:cNvSpPr>
                <a:spLocks/>
              </p:cNvSpPr>
              <p:nvPr/>
            </p:nvSpPr>
            <p:spPr bwMode="auto">
              <a:xfrm rot="2624096">
                <a:off x="2480" y="1882"/>
                <a:ext cx="83" cy="83"/>
              </a:xfrm>
              <a:custGeom>
                <a:avLst/>
                <a:gdLst/>
                <a:ahLst/>
                <a:cxnLst>
                  <a:cxn ang="0">
                    <a:pos x="10" y="8"/>
                  </a:cxn>
                  <a:cxn ang="0">
                    <a:pos x="3" y="10"/>
                  </a:cxn>
                  <a:cxn ang="0">
                    <a:pos x="1" y="3"/>
                  </a:cxn>
                  <a:cxn ang="0">
                    <a:pos x="8" y="1"/>
                  </a:cxn>
                  <a:cxn ang="0">
                    <a:pos x="10" y="8"/>
                  </a:cxn>
                </a:cxnLst>
                <a:rect l="0" t="0" r="r" b="b"/>
                <a:pathLst>
                  <a:path w="11" h="11">
                    <a:moveTo>
                      <a:pt x="10" y="8"/>
                    </a:moveTo>
                    <a:cubicBezTo>
                      <a:pt x="9" y="10"/>
                      <a:pt x="6" y="11"/>
                      <a:pt x="3" y="10"/>
                    </a:cubicBezTo>
                    <a:cubicBezTo>
                      <a:pt x="1" y="9"/>
                      <a:pt x="0" y="6"/>
                      <a:pt x="1" y="3"/>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528" name="Freeform 1776"/>
              <p:cNvSpPr>
                <a:spLocks/>
              </p:cNvSpPr>
              <p:nvPr/>
            </p:nvSpPr>
            <p:spPr bwMode="auto">
              <a:xfrm rot="2624096">
                <a:off x="2304" y="2565"/>
                <a:ext cx="91" cy="91"/>
              </a:xfrm>
              <a:custGeom>
                <a:avLst/>
                <a:gdLst/>
                <a:ahLst/>
                <a:cxnLst>
                  <a:cxn ang="0">
                    <a:pos x="11" y="8"/>
                  </a:cxn>
                  <a:cxn ang="0">
                    <a:pos x="4" y="11"/>
                  </a:cxn>
                  <a:cxn ang="0">
                    <a:pos x="1" y="4"/>
                  </a:cxn>
                  <a:cxn ang="0">
                    <a:pos x="8" y="2"/>
                  </a:cxn>
                  <a:cxn ang="0">
                    <a:pos x="11" y="8"/>
                  </a:cxn>
                </a:cxnLst>
                <a:rect l="0" t="0" r="r" b="b"/>
                <a:pathLst>
                  <a:path w="12" h="12">
                    <a:moveTo>
                      <a:pt x="11" y="8"/>
                    </a:moveTo>
                    <a:cubicBezTo>
                      <a:pt x="10" y="11"/>
                      <a:pt x="7" y="12"/>
                      <a:pt x="4" y="11"/>
                    </a:cubicBezTo>
                    <a:cubicBezTo>
                      <a:pt x="1" y="10"/>
                      <a:pt x="0" y="7"/>
                      <a:pt x="1" y="4"/>
                    </a:cubicBezTo>
                    <a:cubicBezTo>
                      <a:pt x="3" y="2"/>
                      <a:pt x="6"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76529" name="Freeform 1777"/>
              <p:cNvSpPr>
                <a:spLocks/>
              </p:cNvSpPr>
              <p:nvPr/>
            </p:nvSpPr>
            <p:spPr bwMode="auto">
              <a:xfrm rot="2624096">
                <a:off x="2532" y="2480"/>
                <a:ext cx="90" cy="90"/>
              </a:xfrm>
              <a:custGeom>
                <a:avLst/>
                <a:gdLst/>
                <a:ahLst/>
                <a:cxnLst>
                  <a:cxn ang="0">
                    <a:pos x="11" y="8"/>
                  </a:cxn>
                  <a:cxn ang="0">
                    <a:pos x="4" y="11"/>
                  </a:cxn>
                  <a:cxn ang="0">
                    <a:pos x="2" y="4"/>
                  </a:cxn>
                  <a:cxn ang="0">
                    <a:pos x="8" y="1"/>
                  </a:cxn>
                  <a:cxn ang="0">
                    <a:pos x="11" y="8"/>
                  </a:cxn>
                </a:cxnLst>
                <a:rect l="0" t="0" r="r" b="b"/>
                <a:pathLst>
                  <a:path w="12" h="12">
                    <a:moveTo>
                      <a:pt x="11" y="8"/>
                    </a:moveTo>
                    <a:cubicBezTo>
                      <a:pt x="10" y="11"/>
                      <a:pt x="7" y="12"/>
                      <a:pt x="4" y="11"/>
                    </a:cubicBezTo>
                    <a:cubicBezTo>
                      <a:pt x="2" y="10"/>
                      <a:pt x="0" y="7"/>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30" name="Freeform 1778"/>
              <p:cNvSpPr>
                <a:spLocks/>
              </p:cNvSpPr>
              <p:nvPr/>
            </p:nvSpPr>
            <p:spPr bwMode="auto">
              <a:xfrm rot="2624096">
                <a:off x="2396" y="1796"/>
                <a:ext cx="91" cy="83"/>
              </a:xfrm>
              <a:custGeom>
                <a:avLst/>
                <a:gdLst/>
                <a:ahLst/>
                <a:cxnLst>
                  <a:cxn ang="0">
                    <a:pos x="11" y="8"/>
                  </a:cxn>
                  <a:cxn ang="0">
                    <a:pos x="4" y="10"/>
                  </a:cxn>
                  <a:cxn ang="0">
                    <a:pos x="1" y="4"/>
                  </a:cxn>
                  <a:cxn ang="0">
                    <a:pos x="8" y="1"/>
                  </a:cxn>
                  <a:cxn ang="0">
                    <a:pos x="11" y="8"/>
                  </a:cxn>
                </a:cxnLst>
                <a:rect l="0" t="0" r="r" b="b"/>
                <a:pathLst>
                  <a:path w="12" h="11">
                    <a:moveTo>
                      <a:pt x="11" y="8"/>
                    </a:moveTo>
                    <a:cubicBezTo>
                      <a:pt x="10" y="10"/>
                      <a:pt x="7"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31" name="Freeform 1779"/>
              <p:cNvSpPr>
                <a:spLocks/>
              </p:cNvSpPr>
              <p:nvPr/>
            </p:nvSpPr>
            <p:spPr bwMode="auto">
              <a:xfrm rot="2624096">
                <a:off x="2487" y="1789"/>
                <a:ext cx="91" cy="83"/>
              </a:xfrm>
              <a:custGeom>
                <a:avLst/>
                <a:gdLst/>
                <a:ahLst/>
                <a:cxnLst>
                  <a:cxn ang="0">
                    <a:pos x="10" y="8"/>
                  </a:cxn>
                  <a:cxn ang="0">
                    <a:pos x="4" y="10"/>
                  </a:cxn>
                  <a:cxn ang="0">
                    <a:pos x="1" y="4"/>
                  </a:cxn>
                  <a:cxn ang="0">
                    <a:pos x="8" y="1"/>
                  </a:cxn>
                  <a:cxn ang="0">
                    <a:pos x="10" y="8"/>
                  </a:cxn>
                </a:cxnLst>
                <a:rect l="0" t="0" r="r" b="b"/>
                <a:pathLst>
                  <a:path w="12" h="11">
                    <a:moveTo>
                      <a:pt x="10" y="8"/>
                    </a:moveTo>
                    <a:cubicBezTo>
                      <a:pt x="9" y="10"/>
                      <a:pt x="6" y="11"/>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76532" name="Freeform 1780"/>
              <p:cNvSpPr>
                <a:spLocks/>
              </p:cNvSpPr>
              <p:nvPr/>
            </p:nvSpPr>
            <p:spPr bwMode="auto">
              <a:xfrm rot="2624096">
                <a:off x="2577" y="1792"/>
                <a:ext cx="91" cy="83"/>
              </a:xfrm>
              <a:custGeom>
                <a:avLst/>
                <a:gdLst/>
                <a:ahLst/>
                <a:cxnLst>
                  <a:cxn ang="0">
                    <a:pos x="10" y="8"/>
                  </a:cxn>
                  <a:cxn ang="0">
                    <a:pos x="4" y="10"/>
                  </a:cxn>
                  <a:cxn ang="0">
                    <a:pos x="1" y="4"/>
                  </a:cxn>
                  <a:cxn ang="0">
                    <a:pos x="8" y="1"/>
                  </a:cxn>
                  <a:cxn ang="0">
                    <a:pos x="10" y="8"/>
                  </a:cxn>
                </a:cxnLst>
                <a:rect l="0" t="0" r="r" b="b"/>
                <a:pathLst>
                  <a:path w="12" h="11">
                    <a:moveTo>
                      <a:pt x="10" y="8"/>
                    </a:moveTo>
                    <a:cubicBezTo>
                      <a:pt x="9" y="10"/>
                      <a:pt x="6" y="11"/>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76533" name="Freeform 1781"/>
              <p:cNvSpPr>
                <a:spLocks/>
              </p:cNvSpPr>
              <p:nvPr/>
            </p:nvSpPr>
            <p:spPr bwMode="auto">
              <a:xfrm rot="2624096">
                <a:off x="2309" y="1797"/>
                <a:ext cx="90" cy="91"/>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2"/>
                      <a:pt x="5" y="0"/>
                      <a:pt x="8" y="1"/>
                    </a:cubicBezTo>
                    <a:cubicBezTo>
                      <a:pt x="10" y="3"/>
                      <a:pt x="12" y="6"/>
                      <a:pt x="10" y="8"/>
                    </a:cubicBezTo>
                  </a:path>
                </a:pathLst>
              </a:custGeom>
              <a:noFill/>
              <a:ln w="12700" cmpd="sng">
                <a:solidFill>
                  <a:srgbClr val="25221E"/>
                </a:solidFill>
                <a:prstDash val="solid"/>
                <a:round/>
                <a:headEnd/>
                <a:tailEnd/>
              </a:ln>
            </p:spPr>
            <p:txBody>
              <a:bodyPr/>
              <a:lstStyle/>
              <a:p>
                <a:endParaRPr lang="pl-PL"/>
              </a:p>
            </p:txBody>
          </p:sp>
          <p:sp>
            <p:nvSpPr>
              <p:cNvPr id="76534" name="Freeform 1782"/>
              <p:cNvSpPr>
                <a:spLocks noEditPoints="1"/>
              </p:cNvSpPr>
              <p:nvPr/>
            </p:nvSpPr>
            <p:spPr bwMode="auto">
              <a:xfrm rot="2624096">
                <a:off x="2191" y="1831"/>
                <a:ext cx="143" cy="400"/>
              </a:xfrm>
              <a:custGeom>
                <a:avLst/>
                <a:gdLst/>
                <a:ahLst/>
                <a:cxnLst>
                  <a:cxn ang="0">
                    <a:pos x="11" y="4"/>
                  </a:cxn>
                  <a:cxn ang="0">
                    <a:pos x="7" y="10"/>
                  </a:cxn>
                  <a:cxn ang="0">
                    <a:pos x="1" y="7"/>
                  </a:cxn>
                  <a:cxn ang="0">
                    <a:pos x="4" y="1"/>
                  </a:cxn>
                  <a:cxn ang="0">
                    <a:pos x="11" y="4"/>
                  </a:cxn>
                  <a:cxn ang="0">
                    <a:pos x="9" y="11"/>
                  </a:cxn>
                  <a:cxn ang="0">
                    <a:pos x="11" y="12"/>
                  </a:cxn>
                  <a:cxn ang="0">
                    <a:pos x="9" y="15"/>
                  </a:cxn>
                  <a:cxn ang="0">
                    <a:pos x="13" y="17"/>
                  </a:cxn>
                  <a:cxn ang="0">
                    <a:pos x="13" y="17"/>
                  </a:cxn>
                  <a:cxn ang="0">
                    <a:pos x="11" y="21"/>
                  </a:cxn>
                  <a:cxn ang="0">
                    <a:pos x="15" y="22"/>
                  </a:cxn>
                  <a:cxn ang="0">
                    <a:pos x="15" y="22"/>
                  </a:cxn>
                  <a:cxn ang="0">
                    <a:pos x="13" y="26"/>
                  </a:cxn>
                  <a:cxn ang="0">
                    <a:pos x="15" y="29"/>
                  </a:cxn>
                  <a:cxn ang="0">
                    <a:pos x="15" y="30"/>
                  </a:cxn>
                  <a:cxn ang="0">
                    <a:pos x="12" y="31"/>
                  </a:cxn>
                  <a:cxn ang="0">
                    <a:pos x="14" y="35"/>
                  </a:cxn>
                  <a:cxn ang="0">
                    <a:pos x="14" y="35"/>
                  </a:cxn>
                  <a:cxn ang="0">
                    <a:pos x="10" y="37"/>
                  </a:cxn>
                  <a:cxn ang="0">
                    <a:pos x="12" y="40"/>
                  </a:cxn>
                  <a:cxn ang="0">
                    <a:pos x="12" y="40"/>
                  </a:cxn>
                  <a:cxn ang="0">
                    <a:pos x="12" y="44"/>
                  </a:cxn>
                  <a:cxn ang="0">
                    <a:pos x="16" y="45"/>
                  </a:cxn>
                  <a:cxn ang="0">
                    <a:pos x="16" y="45"/>
                  </a:cxn>
                  <a:cxn ang="0">
                    <a:pos x="15" y="48"/>
                  </a:cxn>
                  <a:cxn ang="0">
                    <a:pos x="19" y="49"/>
                  </a:cxn>
                  <a:cxn ang="0">
                    <a:pos x="19" y="49"/>
                  </a:cxn>
                  <a:cxn ang="0">
                    <a:pos x="19" y="53"/>
                  </a:cxn>
                </a:cxnLst>
                <a:rect l="0" t="0" r="r" b="b"/>
                <a:pathLst>
                  <a:path w="19" h="53">
                    <a:moveTo>
                      <a:pt x="11" y="4"/>
                    </a:moveTo>
                    <a:cubicBezTo>
                      <a:pt x="11" y="6"/>
                      <a:pt x="10" y="9"/>
                      <a:pt x="7" y="10"/>
                    </a:cubicBezTo>
                    <a:cubicBezTo>
                      <a:pt x="5" y="11"/>
                      <a:pt x="2" y="10"/>
                      <a:pt x="1" y="7"/>
                    </a:cubicBezTo>
                    <a:cubicBezTo>
                      <a:pt x="0" y="5"/>
                      <a:pt x="1" y="2"/>
                      <a:pt x="4" y="1"/>
                    </a:cubicBezTo>
                    <a:cubicBezTo>
                      <a:pt x="7" y="0"/>
                      <a:pt x="10" y="1"/>
                      <a:pt x="11" y="4"/>
                    </a:cubicBezTo>
                    <a:moveTo>
                      <a:pt x="9" y="11"/>
                    </a:moveTo>
                    <a:lnTo>
                      <a:pt x="11" y="12"/>
                    </a:lnTo>
                    <a:lnTo>
                      <a:pt x="9" y="15"/>
                    </a:lnTo>
                    <a:lnTo>
                      <a:pt x="13" y="17"/>
                    </a:lnTo>
                    <a:moveTo>
                      <a:pt x="13" y="17"/>
                    </a:moveTo>
                    <a:lnTo>
                      <a:pt x="11" y="21"/>
                    </a:lnTo>
                    <a:lnTo>
                      <a:pt x="15" y="22"/>
                    </a:lnTo>
                    <a:moveTo>
                      <a:pt x="15" y="22"/>
                    </a:moveTo>
                    <a:lnTo>
                      <a:pt x="13" y="26"/>
                    </a:lnTo>
                    <a:lnTo>
                      <a:pt x="15" y="29"/>
                    </a:lnTo>
                    <a:moveTo>
                      <a:pt x="15" y="30"/>
                    </a:moveTo>
                    <a:lnTo>
                      <a:pt x="12" y="31"/>
                    </a:lnTo>
                    <a:lnTo>
                      <a:pt x="14" y="35"/>
                    </a:lnTo>
                    <a:moveTo>
                      <a:pt x="14" y="35"/>
                    </a:moveTo>
                    <a:lnTo>
                      <a:pt x="10" y="37"/>
                    </a:lnTo>
                    <a:lnTo>
                      <a:pt x="12" y="40"/>
                    </a:lnTo>
                    <a:moveTo>
                      <a:pt x="12" y="40"/>
                    </a:moveTo>
                    <a:lnTo>
                      <a:pt x="12" y="44"/>
                    </a:lnTo>
                    <a:lnTo>
                      <a:pt x="16" y="45"/>
                    </a:lnTo>
                    <a:moveTo>
                      <a:pt x="16" y="45"/>
                    </a:moveTo>
                    <a:lnTo>
                      <a:pt x="15" y="48"/>
                    </a:lnTo>
                    <a:lnTo>
                      <a:pt x="19" y="49"/>
                    </a:lnTo>
                    <a:moveTo>
                      <a:pt x="19" y="49"/>
                    </a:moveTo>
                    <a:lnTo>
                      <a:pt x="19" y="53"/>
                    </a:lnTo>
                  </a:path>
                </a:pathLst>
              </a:custGeom>
              <a:solidFill>
                <a:srgbClr val="FFFFFF"/>
              </a:solidFill>
              <a:ln w="12700" cmpd="sng">
                <a:solidFill>
                  <a:srgbClr val="25221E"/>
                </a:solidFill>
                <a:prstDash val="solid"/>
                <a:round/>
                <a:headEnd/>
                <a:tailEnd/>
              </a:ln>
            </p:spPr>
            <p:txBody>
              <a:bodyPr/>
              <a:lstStyle/>
              <a:p>
                <a:endParaRPr lang="pl-PL"/>
              </a:p>
            </p:txBody>
          </p:sp>
          <p:sp>
            <p:nvSpPr>
              <p:cNvPr id="76535" name="Freeform 1783"/>
              <p:cNvSpPr>
                <a:spLocks noEditPoints="1"/>
              </p:cNvSpPr>
              <p:nvPr/>
            </p:nvSpPr>
            <p:spPr bwMode="auto">
              <a:xfrm rot="2624096">
                <a:off x="2137" y="2417"/>
                <a:ext cx="234" cy="181"/>
              </a:xfrm>
              <a:custGeom>
                <a:avLst/>
                <a:gdLst/>
                <a:ahLst/>
                <a:cxnLst>
                  <a:cxn ang="0">
                    <a:pos x="26" y="24"/>
                  </a:cxn>
                  <a:cxn ang="0">
                    <a:pos x="21" y="19"/>
                  </a:cxn>
                  <a:cxn ang="0">
                    <a:pos x="26" y="14"/>
                  </a:cxn>
                  <a:cxn ang="0">
                    <a:pos x="31" y="19"/>
                  </a:cxn>
                  <a:cxn ang="0">
                    <a:pos x="26" y="24"/>
                  </a:cxn>
                  <a:cxn ang="0">
                    <a:pos x="21" y="18"/>
                  </a:cxn>
                  <a:cxn ang="0">
                    <a:pos x="18" y="20"/>
                  </a:cxn>
                  <a:cxn ang="0">
                    <a:pos x="15" y="17"/>
                  </a:cxn>
                  <a:cxn ang="0">
                    <a:pos x="13" y="20"/>
                  </a:cxn>
                  <a:cxn ang="0">
                    <a:pos x="13" y="20"/>
                  </a:cxn>
                  <a:cxn ang="0">
                    <a:pos x="10" y="17"/>
                  </a:cxn>
                  <a:cxn ang="0">
                    <a:pos x="10" y="13"/>
                  </a:cxn>
                  <a:cxn ang="0">
                    <a:pos x="10" y="13"/>
                  </a:cxn>
                  <a:cxn ang="0">
                    <a:pos x="14" y="13"/>
                  </a:cxn>
                  <a:cxn ang="0">
                    <a:pos x="14" y="9"/>
                  </a:cxn>
                  <a:cxn ang="0">
                    <a:pos x="14" y="9"/>
                  </a:cxn>
                  <a:cxn ang="0">
                    <a:pos x="18" y="9"/>
                  </a:cxn>
                  <a:cxn ang="0">
                    <a:pos x="19" y="6"/>
                  </a:cxn>
                  <a:cxn ang="0">
                    <a:pos x="19" y="6"/>
                  </a:cxn>
                  <a:cxn ang="0">
                    <a:pos x="17" y="3"/>
                  </a:cxn>
                  <a:cxn ang="0">
                    <a:pos x="14" y="5"/>
                  </a:cxn>
                  <a:cxn ang="0">
                    <a:pos x="13" y="5"/>
                  </a:cxn>
                  <a:cxn ang="0">
                    <a:pos x="11" y="2"/>
                  </a:cxn>
                  <a:cxn ang="0">
                    <a:pos x="8" y="4"/>
                  </a:cxn>
                  <a:cxn ang="0">
                    <a:pos x="8" y="4"/>
                  </a:cxn>
                  <a:cxn ang="0">
                    <a:pos x="6" y="1"/>
                  </a:cxn>
                  <a:cxn ang="0">
                    <a:pos x="2" y="3"/>
                  </a:cxn>
                  <a:cxn ang="0">
                    <a:pos x="2" y="3"/>
                  </a:cxn>
                  <a:cxn ang="0">
                    <a:pos x="0" y="0"/>
                  </a:cxn>
                </a:cxnLst>
                <a:rect l="0" t="0" r="r" b="b"/>
                <a:pathLst>
                  <a:path w="31" h="24">
                    <a:moveTo>
                      <a:pt x="26" y="24"/>
                    </a:moveTo>
                    <a:cubicBezTo>
                      <a:pt x="23" y="24"/>
                      <a:pt x="21" y="22"/>
                      <a:pt x="21" y="19"/>
                    </a:cubicBezTo>
                    <a:cubicBezTo>
                      <a:pt x="21" y="16"/>
                      <a:pt x="23" y="14"/>
                      <a:pt x="26" y="14"/>
                    </a:cubicBezTo>
                    <a:cubicBezTo>
                      <a:pt x="29" y="14"/>
                      <a:pt x="31" y="16"/>
                      <a:pt x="31" y="19"/>
                    </a:cubicBezTo>
                    <a:cubicBezTo>
                      <a:pt x="31" y="22"/>
                      <a:pt x="29" y="24"/>
                      <a:pt x="26" y="24"/>
                    </a:cubicBezTo>
                    <a:moveTo>
                      <a:pt x="21" y="18"/>
                    </a:moveTo>
                    <a:lnTo>
                      <a:pt x="18" y="20"/>
                    </a:lnTo>
                    <a:lnTo>
                      <a:pt x="15" y="17"/>
                    </a:lnTo>
                    <a:lnTo>
                      <a:pt x="13" y="20"/>
                    </a:lnTo>
                    <a:moveTo>
                      <a:pt x="13" y="20"/>
                    </a:moveTo>
                    <a:lnTo>
                      <a:pt x="10" y="17"/>
                    </a:lnTo>
                    <a:lnTo>
                      <a:pt x="10" y="13"/>
                    </a:lnTo>
                    <a:moveTo>
                      <a:pt x="10" y="13"/>
                    </a:moveTo>
                    <a:lnTo>
                      <a:pt x="14" y="13"/>
                    </a:lnTo>
                    <a:lnTo>
                      <a:pt x="14" y="9"/>
                    </a:lnTo>
                    <a:moveTo>
                      <a:pt x="14" y="9"/>
                    </a:moveTo>
                    <a:lnTo>
                      <a:pt x="18" y="9"/>
                    </a:lnTo>
                    <a:lnTo>
                      <a:pt x="19" y="6"/>
                    </a:lnTo>
                    <a:moveTo>
                      <a:pt x="19" y="6"/>
                    </a:moveTo>
                    <a:lnTo>
                      <a:pt x="17" y="3"/>
                    </a:lnTo>
                    <a:lnTo>
                      <a:pt x="14" y="5"/>
                    </a:lnTo>
                    <a:moveTo>
                      <a:pt x="13" y="5"/>
                    </a:moveTo>
                    <a:lnTo>
                      <a:pt x="11" y="2"/>
                    </a:lnTo>
                    <a:lnTo>
                      <a:pt x="8" y="4"/>
                    </a:lnTo>
                    <a:moveTo>
                      <a:pt x="8" y="4"/>
                    </a:moveTo>
                    <a:lnTo>
                      <a:pt x="6" y="1"/>
                    </a:lnTo>
                    <a:lnTo>
                      <a:pt x="2" y="3"/>
                    </a:lnTo>
                    <a:moveTo>
                      <a:pt x="2" y="3"/>
                    </a:moveTo>
                    <a:lnTo>
                      <a:pt x="0" y="0"/>
                    </a:lnTo>
                  </a:path>
                </a:pathLst>
              </a:custGeom>
              <a:solidFill>
                <a:srgbClr val="FFFFFF"/>
              </a:solidFill>
              <a:ln w="12700" cmpd="sng">
                <a:solidFill>
                  <a:srgbClr val="25221E"/>
                </a:solidFill>
                <a:prstDash val="solid"/>
                <a:round/>
                <a:headEnd/>
                <a:tailEnd/>
              </a:ln>
            </p:spPr>
            <p:txBody>
              <a:bodyPr/>
              <a:lstStyle/>
              <a:p>
                <a:endParaRPr lang="pl-PL"/>
              </a:p>
            </p:txBody>
          </p:sp>
          <p:sp>
            <p:nvSpPr>
              <p:cNvPr id="76536" name="Freeform 1784"/>
              <p:cNvSpPr>
                <a:spLocks noEditPoints="1"/>
              </p:cNvSpPr>
              <p:nvPr/>
            </p:nvSpPr>
            <p:spPr bwMode="auto">
              <a:xfrm rot="2624096">
                <a:off x="2099" y="2363"/>
                <a:ext cx="392" cy="128"/>
              </a:xfrm>
              <a:custGeom>
                <a:avLst/>
                <a:gdLst/>
                <a:ahLst/>
                <a:cxnLst>
                  <a:cxn ang="0">
                    <a:pos x="42" y="15"/>
                  </a:cxn>
                  <a:cxn ang="0">
                    <a:pos x="43" y="7"/>
                  </a:cxn>
                  <a:cxn ang="0">
                    <a:pos x="50" y="8"/>
                  </a:cxn>
                  <a:cxn ang="0">
                    <a:pos x="49" y="16"/>
                  </a:cxn>
                  <a:cxn ang="0">
                    <a:pos x="42" y="15"/>
                  </a:cxn>
                  <a:cxn ang="0">
                    <a:pos x="43" y="7"/>
                  </a:cxn>
                  <a:cxn ang="0">
                    <a:pos x="39" y="10"/>
                  </a:cxn>
                  <a:cxn ang="0">
                    <a:pos x="40" y="6"/>
                  </a:cxn>
                  <a:cxn ang="0">
                    <a:pos x="36" y="6"/>
                  </a:cxn>
                  <a:cxn ang="0">
                    <a:pos x="36" y="6"/>
                  </a:cxn>
                  <a:cxn ang="0">
                    <a:pos x="33" y="4"/>
                  </a:cxn>
                  <a:cxn ang="0">
                    <a:pos x="31" y="7"/>
                  </a:cxn>
                  <a:cxn ang="0">
                    <a:pos x="31" y="7"/>
                  </a:cxn>
                  <a:cxn ang="0">
                    <a:pos x="27" y="5"/>
                  </a:cxn>
                  <a:cxn ang="0">
                    <a:pos x="25" y="8"/>
                  </a:cxn>
                  <a:cxn ang="0">
                    <a:pos x="25" y="8"/>
                  </a:cxn>
                  <a:cxn ang="0">
                    <a:pos x="22" y="6"/>
                  </a:cxn>
                  <a:cxn ang="0">
                    <a:pos x="18" y="8"/>
                  </a:cxn>
                  <a:cxn ang="0">
                    <a:pos x="18" y="8"/>
                  </a:cxn>
                  <a:cxn ang="0">
                    <a:pos x="16" y="5"/>
                  </a:cxn>
                  <a:cxn ang="0">
                    <a:pos x="13" y="7"/>
                  </a:cxn>
                  <a:cxn ang="0">
                    <a:pos x="13" y="7"/>
                  </a:cxn>
                  <a:cxn ang="0">
                    <a:pos x="11" y="3"/>
                  </a:cxn>
                  <a:cxn ang="0">
                    <a:pos x="8" y="5"/>
                  </a:cxn>
                  <a:cxn ang="0">
                    <a:pos x="7" y="5"/>
                  </a:cxn>
                  <a:cxn ang="0">
                    <a:pos x="6" y="1"/>
                  </a:cxn>
                  <a:cxn ang="0">
                    <a:pos x="2" y="3"/>
                  </a:cxn>
                  <a:cxn ang="0">
                    <a:pos x="2" y="3"/>
                  </a:cxn>
                  <a:cxn ang="0">
                    <a:pos x="0" y="0"/>
                  </a:cxn>
                </a:cxnLst>
                <a:rect l="0" t="0" r="r" b="b"/>
                <a:pathLst>
                  <a:path w="52" h="17">
                    <a:moveTo>
                      <a:pt x="42" y="15"/>
                    </a:moveTo>
                    <a:cubicBezTo>
                      <a:pt x="40" y="12"/>
                      <a:pt x="41" y="9"/>
                      <a:pt x="43" y="7"/>
                    </a:cubicBezTo>
                    <a:cubicBezTo>
                      <a:pt x="45" y="6"/>
                      <a:pt x="48" y="6"/>
                      <a:pt x="50" y="8"/>
                    </a:cubicBezTo>
                    <a:cubicBezTo>
                      <a:pt x="52" y="11"/>
                      <a:pt x="51" y="14"/>
                      <a:pt x="49" y="16"/>
                    </a:cubicBezTo>
                    <a:cubicBezTo>
                      <a:pt x="47" y="17"/>
                      <a:pt x="44" y="17"/>
                      <a:pt x="42" y="15"/>
                    </a:cubicBezTo>
                    <a:moveTo>
                      <a:pt x="43" y="7"/>
                    </a:moveTo>
                    <a:lnTo>
                      <a:pt x="39" y="10"/>
                    </a:lnTo>
                    <a:lnTo>
                      <a:pt x="40" y="6"/>
                    </a:lnTo>
                    <a:lnTo>
                      <a:pt x="36" y="6"/>
                    </a:lnTo>
                    <a:moveTo>
                      <a:pt x="36" y="6"/>
                    </a:moveTo>
                    <a:lnTo>
                      <a:pt x="33" y="4"/>
                    </a:lnTo>
                    <a:lnTo>
                      <a:pt x="31" y="7"/>
                    </a:lnTo>
                    <a:moveTo>
                      <a:pt x="31" y="7"/>
                    </a:moveTo>
                    <a:lnTo>
                      <a:pt x="27" y="5"/>
                    </a:lnTo>
                    <a:lnTo>
                      <a:pt x="25" y="8"/>
                    </a:lnTo>
                    <a:moveTo>
                      <a:pt x="25" y="8"/>
                    </a:moveTo>
                    <a:lnTo>
                      <a:pt x="22" y="6"/>
                    </a:lnTo>
                    <a:lnTo>
                      <a:pt x="18" y="8"/>
                    </a:lnTo>
                    <a:moveTo>
                      <a:pt x="18" y="8"/>
                    </a:moveTo>
                    <a:lnTo>
                      <a:pt x="16" y="5"/>
                    </a:lnTo>
                    <a:lnTo>
                      <a:pt x="13" y="7"/>
                    </a:lnTo>
                    <a:moveTo>
                      <a:pt x="13" y="7"/>
                    </a:moveTo>
                    <a:lnTo>
                      <a:pt x="11" y="3"/>
                    </a:lnTo>
                    <a:lnTo>
                      <a:pt x="8" y="5"/>
                    </a:lnTo>
                    <a:moveTo>
                      <a:pt x="7" y="5"/>
                    </a:moveTo>
                    <a:lnTo>
                      <a:pt x="6" y="1"/>
                    </a:lnTo>
                    <a:lnTo>
                      <a:pt x="2" y="3"/>
                    </a:lnTo>
                    <a:moveTo>
                      <a:pt x="2" y="3"/>
                    </a:moveTo>
                    <a:lnTo>
                      <a:pt x="0" y="0"/>
                    </a:lnTo>
                  </a:path>
                </a:pathLst>
              </a:custGeom>
              <a:solidFill>
                <a:srgbClr val="FFFFFF"/>
              </a:solidFill>
              <a:ln w="12700" cmpd="sng">
                <a:solidFill>
                  <a:srgbClr val="25221E"/>
                </a:solidFill>
                <a:prstDash val="solid"/>
                <a:round/>
                <a:headEnd/>
                <a:tailEnd/>
              </a:ln>
            </p:spPr>
            <p:txBody>
              <a:bodyPr/>
              <a:lstStyle/>
              <a:p>
                <a:endParaRPr lang="pl-PL"/>
              </a:p>
            </p:txBody>
          </p:sp>
          <p:sp>
            <p:nvSpPr>
              <p:cNvPr id="76537" name="Freeform 1785"/>
              <p:cNvSpPr>
                <a:spLocks/>
              </p:cNvSpPr>
              <p:nvPr/>
            </p:nvSpPr>
            <p:spPr bwMode="auto">
              <a:xfrm rot="2624096">
                <a:off x="2580" y="2139"/>
                <a:ext cx="91" cy="82"/>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0" y="2"/>
                      <a:pt x="12" y="5"/>
                      <a:pt x="11" y="8"/>
                    </a:cubicBezTo>
                  </a:path>
                </a:pathLst>
              </a:custGeom>
              <a:noFill/>
              <a:ln w="12700" cmpd="sng">
                <a:solidFill>
                  <a:srgbClr val="25221E"/>
                </a:solidFill>
                <a:prstDash val="solid"/>
                <a:round/>
                <a:headEnd/>
                <a:tailEnd/>
              </a:ln>
            </p:spPr>
            <p:txBody>
              <a:bodyPr/>
              <a:lstStyle/>
              <a:p>
                <a:endParaRPr lang="pl-PL"/>
              </a:p>
            </p:txBody>
          </p:sp>
          <p:sp>
            <p:nvSpPr>
              <p:cNvPr id="76538" name="Freeform 1786"/>
              <p:cNvSpPr>
                <a:spLocks/>
              </p:cNvSpPr>
              <p:nvPr/>
            </p:nvSpPr>
            <p:spPr bwMode="auto">
              <a:xfrm rot="2624096">
                <a:off x="2629" y="1963"/>
                <a:ext cx="82" cy="91"/>
              </a:xfrm>
              <a:custGeom>
                <a:avLst/>
                <a:gdLst/>
                <a:ahLst/>
                <a:cxnLst>
                  <a:cxn ang="0">
                    <a:pos x="10" y="8"/>
                  </a:cxn>
                  <a:cxn ang="0">
                    <a:pos x="3" y="10"/>
                  </a:cxn>
                  <a:cxn ang="0">
                    <a:pos x="1" y="4"/>
                  </a:cxn>
                  <a:cxn ang="0">
                    <a:pos x="8" y="1"/>
                  </a:cxn>
                  <a:cxn ang="0">
                    <a:pos x="10" y="8"/>
                  </a:cxn>
                </a:cxnLst>
                <a:rect l="0" t="0" r="r" b="b"/>
                <a:pathLst>
                  <a:path w="11" h="12">
                    <a:moveTo>
                      <a:pt x="10" y="8"/>
                    </a:moveTo>
                    <a:cubicBezTo>
                      <a:pt x="9" y="10"/>
                      <a:pt x="6" y="12"/>
                      <a:pt x="3" y="10"/>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539" name="Freeform 1787"/>
              <p:cNvSpPr>
                <a:spLocks/>
              </p:cNvSpPr>
              <p:nvPr/>
            </p:nvSpPr>
            <p:spPr bwMode="auto">
              <a:xfrm rot="2624096">
                <a:off x="2681" y="2142"/>
                <a:ext cx="90" cy="83"/>
              </a:xfrm>
              <a:custGeom>
                <a:avLst/>
                <a:gdLst/>
                <a:ahLst/>
                <a:cxnLst>
                  <a:cxn ang="0">
                    <a:pos x="10" y="8"/>
                  </a:cxn>
                  <a:cxn ang="0">
                    <a:pos x="4" y="10"/>
                  </a:cxn>
                  <a:cxn ang="0">
                    <a:pos x="1" y="4"/>
                  </a:cxn>
                  <a:cxn ang="0">
                    <a:pos x="8" y="1"/>
                  </a:cxn>
                  <a:cxn ang="0">
                    <a:pos x="10" y="8"/>
                  </a:cxn>
                </a:cxnLst>
                <a:rect l="0" t="0" r="r" b="b"/>
                <a:pathLst>
                  <a:path w="12" h="11">
                    <a:moveTo>
                      <a:pt x="10" y="8"/>
                    </a:moveTo>
                    <a:cubicBezTo>
                      <a:pt x="9" y="10"/>
                      <a:pt x="6" y="11"/>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76540" name="Freeform 1788"/>
              <p:cNvSpPr>
                <a:spLocks/>
              </p:cNvSpPr>
              <p:nvPr/>
            </p:nvSpPr>
            <p:spPr bwMode="auto">
              <a:xfrm rot="2624096">
                <a:off x="2707" y="2220"/>
                <a:ext cx="91" cy="91"/>
              </a:xfrm>
              <a:custGeom>
                <a:avLst/>
                <a:gdLst/>
                <a:ahLst/>
                <a:cxnLst>
                  <a:cxn ang="0">
                    <a:pos x="11" y="8"/>
                  </a:cxn>
                  <a:cxn ang="0">
                    <a:pos x="4" y="11"/>
                  </a:cxn>
                  <a:cxn ang="0">
                    <a:pos x="1" y="4"/>
                  </a:cxn>
                  <a:cxn ang="0">
                    <a:pos x="8" y="2"/>
                  </a:cxn>
                  <a:cxn ang="0">
                    <a:pos x="11" y="8"/>
                  </a:cxn>
                </a:cxnLst>
                <a:rect l="0" t="0" r="r" b="b"/>
                <a:pathLst>
                  <a:path w="12" h="12">
                    <a:moveTo>
                      <a:pt x="11" y="8"/>
                    </a:moveTo>
                    <a:cubicBezTo>
                      <a:pt x="9" y="11"/>
                      <a:pt x="6" y="12"/>
                      <a:pt x="4" y="11"/>
                    </a:cubicBezTo>
                    <a:cubicBezTo>
                      <a:pt x="1" y="10"/>
                      <a:pt x="0" y="7"/>
                      <a:pt x="1" y="4"/>
                    </a:cubicBezTo>
                    <a:cubicBezTo>
                      <a:pt x="2" y="2"/>
                      <a:pt x="5" y="0"/>
                      <a:pt x="8" y="2"/>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76541" name="Freeform 1789"/>
              <p:cNvSpPr>
                <a:spLocks/>
              </p:cNvSpPr>
              <p:nvPr/>
            </p:nvSpPr>
            <p:spPr bwMode="auto">
              <a:xfrm rot="2624096">
                <a:off x="2711" y="2380"/>
                <a:ext cx="91" cy="91"/>
              </a:xfrm>
              <a:custGeom>
                <a:avLst/>
                <a:gdLst/>
                <a:ahLst/>
                <a:cxnLst>
                  <a:cxn ang="0">
                    <a:pos x="11" y="8"/>
                  </a:cxn>
                  <a:cxn ang="0">
                    <a:pos x="4" y="11"/>
                  </a:cxn>
                  <a:cxn ang="0">
                    <a:pos x="1" y="4"/>
                  </a:cxn>
                  <a:cxn ang="0">
                    <a:pos x="8" y="2"/>
                  </a:cxn>
                  <a:cxn ang="0">
                    <a:pos x="11" y="8"/>
                  </a:cxn>
                </a:cxnLst>
                <a:rect l="0" t="0" r="r" b="b"/>
                <a:pathLst>
                  <a:path w="12" h="12">
                    <a:moveTo>
                      <a:pt x="11" y="8"/>
                    </a:moveTo>
                    <a:cubicBezTo>
                      <a:pt x="10" y="11"/>
                      <a:pt x="7" y="12"/>
                      <a:pt x="4" y="11"/>
                    </a:cubicBezTo>
                    <a:cubicBezTo>
                      <a:pt x="1" y="10"/>
                      <a:pt x="0" y="7"/>
                      <a:pt x="1" y="4"/>
                    </a:cubicBezTo>
                    <a:cubicBezTo>
                      <a:pt x="2" y="2"/>
                      <a:pt x="5"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76542" name="Freeform 1790"/>
              <p:cNvSpPr>
                <a:spLocks/>
              </p:cNvSpPr>
              <p:nvPr/>
            </p:nvSpPr>
            <p:spPr bwMode="auto">
              <a:xfrm rot="2624096">
                <a:off x="2761" y="2561"/>
                <a:ext cx="90" cy="83"/>
              </a:xfrm>
              <a:custGeom>
                <a:avLst/>
                <a:gdLst/>
                <a:ahLst/>
                <a:cxnLst>
                  <a:cxn ang="0">
                    <a:pos x="11" y="8"/>
                  </a:cxn>
                  <a:cxn ang="0">
                    <a:pos x="4" y="10"/>
                  </a:cxn>
                  <a:cxn ang="0">
                    <a:pos x="1" y="3"/>
                  </a:cxn>
                  <a:cxn ang="0">
                    <a:pos x="8" y="1"/>
                  </a:cxn>
                  <a:cxn ang="0">
                    <a:pos x="11" y="8"/>
                  </a:cxn>
                </a:cxnLst>
                <a:rect l="0" t="0" r="r" b="b"/>
                <a:pathLst>
                  <a:path w="12" h="11">
                    <a:moveTo>
                      <a:pt x="11" y="8"/>
                    </a:moveTo>
                    <a:cubicBezTo>
                      <a:pt x="10" y="10"/>
                      <a:pt x="7" y="11"/>
                      <a:pt x="4" y="10"/>
                    </a:cubicBezTo>
                    <a:cubicBezTo>
                      <a:pt x="1" y="9"/>
                      <a:pt x="0" y="6"/>
                      <a:pt x="1" y="3"/>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43" name="Freeform 1791"/>
              <p:cNvSpPr>
                <a:spLocks/>
              </p:cNvSpPr>
              <p:nvPr/>
            </p:nvSpPr>
            <p:spPr bwMode="auto">
              <a:xfrm rot="2624096">
                <a:off x="2671" y="1789"/>
                <a:ext cx="91" cy="90"/>
              </a:xfrm>
              <a:custGeom>
                <a:avLst/>
                <a:gdLst/>
                <a:ahLst/>
                <a:cxnLst>
                  <a:cxn ang="0">
                    <a:pos x="11" y="8"/>
                  </a:cxn>
                  <a:cxn ang="0">
                    <a:pos x="4" y="11"/>
                  </a:cxn>
                  <a:cxn ang="0">
                    <a:pos x="2" y="4"/>
                  </a:cxn>
                  <a:cxn ang="0">
                    <a:pos x="8" y="1"/>
                  </a:cxn>
                  <a:cxn ang="0">
                    <a:pos x="11" y="8"/>
                  </a:cxn>
                </a:cxnLst>
                <a:rect l="0" t="0" r="r" b="b"/>
                <a:pathLst>
                  <a:path w="12" h="12">
                    <a:moveTo>
                      <a:pt x="11" y="8"/>
                    </a:moveTo>
                    <a:cubicBezTo>
                      <a:pt x="10" y="10"/>
                      <a:pt x="7" y="12"/>
                      <a:pt x="4" y="11"/>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44" name="Freeform 1792"/>
              <p:cNvSpPr>
                <a:spLocks/>
              </p:cNvSpPr>
              <p:nvPr/>
            </p:nvSpPr>
            <p:spPr bwMode="auto">
              <a:xfrm rot="2624096">
                <a:off x="2769" y="1785"/>
                <a:ext cx="83" cy="90"/>
              </a:xfrm>
              <a:custGeom>
                <a:avLst/>
                <a:gdLst/>
                <a:ahLst/>
                <a:cxnLst>
                  <a:cxn ang="0">
                    <a:pos x="10" y="8"/>
                  </a:cxn>
                  <a:cxn ang="0">
                    <a:pos x="4" y="11"/>
                  </a:cxn>
                  <a:cxn ang="0">
                    <a:pos x="1" y="4"/>
                  </a:cxn>
                  <a:cxn ang="0">
                    <a:pos x="8" y="1"/>
                  </a:cxn>
                  <a:cxn ang="0">
                    <a:pos x="10" y="8"/>
                  </a:cxn>
                </a:cxnLst>
                <a:rect l="0" t="0" r="r" b="b"/>
                <a:pathLst>
                  <a:path w="11" h="12">
                    <a:moveTo>
                      <a:pt x="10" y="8"/>
                    </a:moveTo>
                    <a:cubicBezTo>
                      <a:pt x="9" y="11"/>
                      <a:pt x="6" y="12"/>
                      <a:pt x="4" y="11"/>
                    </a:cubicBezTo>
                    <a:cubicBezTo>
                      <a:pt x="1" y="10"/>
                      <a:pt x="0" y="7"/>
                      <a:pt x="1" y="4"/>
                    </a:cubicBezTo>
                    <a:cubicBezTo>
                      <a:pt x="2" y="2"/>
                      <a:pt x="5" y="0"/>
                      <a:pt x="8"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76545" name="Freeform 1793"/>
              <p:cNvSpPr>
                <a:spLocks/>
              </p:cNvSpPr>
              <p:nvPr/>
            </p:nvSpPr>
            <p:spPr bwMode="auto">
              <a:xfrm rot="2624096">
                <a:off x="2853" y="2559"/>
                <a:ext cx="91" cy="90"/>
              </a:xfrm>
              <a:custGeom>
                <a:avLst/>
                <a:gdLst/>
                <a:ahLst/>
                <a:cxnLst>
                  <a:cxn ang="0">
                    <a:pos x="10" y="8"/>
                  </a:cxn>
                  <a:cxn ang="0">
                    <a:pos x="4" y="11"/>
                  </a:cxn>
                  <a:cxn ang="0">
                    <a:pos x="1" y="4"/>
                  </a:cxn>
                  <a:cxn ang="0">
                    <a:pos x="8" y="1"/>
                  </a:cxn>
                  <a:cxn ang="0">
                    <a:pos x="10" y="8"/>
                  </a:cxn>
                </a:cxnLst>
                <a:rect l="0" t="0" r="r" b="b"/>
                <a:pathLst>
                  <a:path w="12" h="12">
                    <a:moveTo>
                      <a:pt x="10" y="8"/>
                    </a:moveTo>
                    <a:cubicBezTo>
                      <a:pt x="9" y="10"/>
                      <a:pt x="6" y="12"/>
                      <a:pt x="4" y="11"/>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76546" name="Freeform 1794"/>
              <p:cNvSpPr>
                <a:spLocks/>
              </p:cNvSpPr>
              <p:nvPr/>
            </p:nvSpPr>
            <p:spPr bwMode="auto">
              <a:xfrm rot="2624096">
                <a:off x="2947" y="2550"/>
                <a:ext cx="83" cy="83"/>
              </a:xfrm>
              <a:custGeom>
                <a:avLst/>
                <a:gdLst/>
                <a:ahLst/>
                <a:cxnLst>
                  <a:cxn ang="0">
                    <a:pos x="10" y="8"/>
                  </a:cxn>
                  <a:cxn ang="0">
                    <a:pos x="3" y="10"/>
                  </a:cxn>
                  <a:cxn ang="0">
                    <a:pos x="1" y="4"/>
                  </a:cxn>
                  <a:cxn ang="0">
                    <a:pos x="8" y="1"/>
                  </a:cxn>
                  <a:cxn ang="0">
                    <a:pos x="10" y="8"/>
                  </a:cxn>
                </a:cxnLst>
                <a:rect l="0" t="0" r="r" b="b"/>
                <a:pathLst>
                  <a:path w="11" h="11">
                    <a:moveTo>
                      <a:pt x="10" y="8"/>
                    </a:moveTo>
                    <a:cubicBezTo>
                      <a:pt x="9" y="10"/>
                      <a:pt x="6" y="11"/>
                      <a:pt x="3" y="10"/>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547" name="Freeform 1795"/>
              <p:cNvSpPr>
                <a:spLocks/>
              </p:cNvSpPr>
              <p:nvPr/>
            </p:nvSpPr>
            <p:spPr bwMode="auto">
              <a:xfrm rot="2624096">
                <a:off x="2854" y="1786"/>
                <a:ext cx="91" cy="83"/>
              </a:xfrm>
              <a:custGeom>
                <a:avLst/>
                <a:gdLst/>
                <a:ahLst/>
                <a:cxnLst>
                  <a:cxn ang="0">
                    <a:pos x="11" y="8"/>
                  </a:cxn>
                  <a:cxn ang="0">
                    <a:pos x="4" y="10"/>
                  </a:cxn>
                  <a:cxn ang="0">
                    <a:pos x="1" y="3"/>
                  </a:cxn>
                  <a:cxn ang="0">
                    <a:pos x="8" y="1"/>
                  </a:cxn>
                  <a:cxn ang="0">
                    <a:pos x="11" y="8"/>
                  </a:cxn>
                </a:cxnLst>
                <a:rect l="0" t="0" r="r" b="b"/>
                <a:pathLst>
                  <a:path w="12" h="11">
                    <a:moveTo>
                      <a:pt x="11" y="8"/>
                    </a:moveTo>
                    <a:cubicBezTo>
                      <a:pt x="10" y="10"/>
                      <a:pt x="7" y="11"/>
                      <a:pt x="4" y="10"/>
                    </a:cubicBezTo>
                    <a:cubicBezTo>
                      <a:pt x="2" y="9"/>
                      <a:pt x="0" y="6"/>
                      <a:pt x="1" y="3"/>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48" name="Freeform 1796"/>
              <p:cNvSpPr>
                <a:spLocks/>
              </p:cNvSpPr>
              <p:nvPr/>
            </p:nvSpPr>
            <p:spPr bwMode="auto">
              <a:xfrm rot="2624096">
                <a:off x="2668" y="1880"/>
                <a:ext cx="91" cy="90"/>
              </a:xfrm>
              <a:custGeom>
                <a:avLst/>
                <a:gdLst/>
                <a:ahLst/>
                <a:cxnLst>
                  <a:cxn ang="0">
                    <a:pos x="11" y="8"/>
                  </a:cxn>
                  <a:cxn ang="0">
                    <a:pos x="4" y="11"/>
                  </a:cxn>
                  <a:cxn ang="0">
                    <a:pos x="2" y="4"/>
                  </a:cxn>
                  <a:cxn ang="0">
                    <a:pos x="8" y="1"/>
                  </a:cxn>
                  <a:cxn ang="0">
                    <a:pos x="11" y="8"/>
                  </a:cxn>
                </a:cxnLst>
                <a:rect l="0" t="0" r="r" b="b"/>
                <a:pathLst>
                  <a:path w="12" h="12">
                    <a:moveTo>
                      <a:pt x="11" y="8"/>
                    </a:moveTo>
                    <a:cubicBezTo>
                      <a:pt x="10" y="11"/>
                      <a:pt x="7" y="12"/>
                      <a:pt x="4" y="11"/>
                    </a:cubicBezTo>
                    <a:cubicBezTo>
                      <a:pt x="2" y="10"/>
                      <a:pt x="0" y="7"/>
                      <a:pt x="2" y="4"/>
                    </a:cubicBezTo>
                    <a:cubicBezTo>
                      <a:pt x="3" y="1"/>
                      <a:pt x="6" y="0"/>
                      <a:pt x="8" y="1"/>
                    </a:cubicBezTo>
                    <a:cubicBezTo>
                      <a:pt x="11" y="2"/>
                      <a:pt x="12" y="6"/>
                      <a:pt x="11" y="8"/>
                    </a:cubicBezTo>
                  </a:path>
                </a:pathLst>
              </a:custGeom>
              <a:noFill/>
              <a:ln w="12700" cmpd="sng">
                <a:solidFill>
                  <a:srgbClr val="25221E"/>
                </a:solidFill>
                <a:prstDash val="solid"/>
                <a:round/>
                <a:headEnd/>
                <a:tailEnd/>
              </a:ln>
            </p:spPr>
            <p:txBody>
              <a:bodyPr/>
              <a:lstStyle/>
              <a:p>
                <a:endParaRPr lang="pl-PL"/>
              </a:p>
            </p:txBody>
          </p:sp>
          <p:sp>
            <p:nvSpPr>
              <p:cNvPr id="76549" name="Freeform 1797"/>
              <p:cNvSpPr>
                <a:spLocks/>
              </p:cNvSpPr>
              <p:nvPr/>
            </p:nvSpPr>
            <p:spPr bwMode="auto">
              <a:xfrm rot="2624096">
                <a:off x="2803" y="2468"/>
                <a:ext cx="91" cy="91"/>
              </a:xfrm>
              <a:custGeom>
                <a:avLst/>
                <a:gdLst/>
                <a:ahLst/>
                <a:cxnLst>
                  <a:cxn ang="0">
                    <a:pos x="11" y="8"/>
                  </a:cxn>
                  <a:cxn ang="0">
                    <a:pos x="4" y="11"/>
                  </a:cxn>
                  <a:cxn ang="0">
                    <a:pos x="2" y="4"/>
                  </a:cxn>
                  <a:cxn ang="0">
                    <a:pos x="8" y="2"/>
                  </a:cxn>
                  <a:cxn ang="0">
                    <a:pos x="11" y="8"/>
                  </a:cxn>
                </a:cxnLst>
                <a:rect l="0" t="0" r="r" b="b"/>
                <a:pathLst>
                  <a:path w="12" h="12">
                    <a:moveTo>
                      <a:pt x="11" y="8"/>
                    </a:moveTo>
                    <a:cubicBezTo>
                      <a:pt x="10" y="11"/>
                      <a:pt x="7" y="12"/>
                      <a:pt x="4" y="11"/>
                    </a:cubicBezTo>
                    <a:cubicBezTo>
                      <a:pt x="2" y="10"/>
                      <a:pt x="0" y="7"/>
                      <a:pt x="2" y="4"/>
                    </a:cubicBezTo>
                    <a:cubicBezTo>
                      <a:pt x="3" y="2"/>
                      <a:pt x="6"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76550" name="Freeform 1798"/>
              <p:cNvSpPr>
                <a:spLocks/>
              </p:cNvSpPr>
              <p:nvPr/>
            </p:nvSpPr>
            <p:spPr bwMode="auto">
              <a:xfrm rot="2624096">
                <a:off x="2666" y="2045"/>
                <a:ext cx="91" cy="91"/>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2"/>
                      <a:pt x="5" y="0"/>
                      <a:pt x="8" y="1"/>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76551" name="Freeform 1799"/>
              <p:cNvSpPr>
                <a:spLocks/>
              </p:cNvSpPr>
              <p:nvPr/>
            </p:nvSpPr>
            <p:spPr bwMode="auto">
              <a:xfrm rot="2624096">
                <a:off x="2764" y="1878"/>
                <a:ext cx="91" cy="90"/>
              </a:xfrm>
              <a:custGeom>
                <a:avLst/>
                <a:gdLst/>
                <a:ahLst/>
                <a:cxnLst>
                  <a:cxn ang="0">
                    <a:pos x="11" y="8"/>
                  </a:cxn>
                  <a:cxn ang="0">
                    <a:pos x="4" y="11"/>
                  </a:cxn>
                  <a:cxn ang="0">
                    <a:pos x="1" y="4"/>
                  </a:cxn>
                  <a:cxn ang="0">
                    <a:pos x="8" y="1"/>
                  </a:cxn>
                  <a:cxn ang="0">
                    <a:pos x="11" y="8"/>
                  </a:cxn>
                </a:cxnLst>
                <a:rect l="0" t="0" r="r" b="b"/>
                <a:pathLst>
                  <a:path w="12" h="12">
                    <a:moveTo>
                      <a:pt x="11" y="8"/>
                    </a:moveTo>
                    <a:cubicBezTo>
                      <a:pt x="9" y="10"/>
                      <a:pt x="6" y="12"/>
                      <a:pt x="4" y="11"/>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52" name="Freeform 1800"/>
              <p:cNvSpPr>
                <a:spLocks/>
              </p:cNvSpPr>
              <p:nvPr/>
            </p:nvSpPr>
            <p:spPr bwMode="auto">
              <a:xfrm rot="2624096">
                <a:off x="2729" y="1956"/>
                <a:ext cx="83" cy="90"/>
              </a:xfrm>
              <a:custGeom>
                <a:avLst/>
                <a:gdLst/>
                <a:ahLst/>
                <a:cxnLst>
                  <a:cxn ang="0">
                    <a:pos x="10" y="8"/>
                  </a:cxn>
                  <a:cxn ang="0">
                    <a:pos x="3" y="11"/>
                  </a:cxn>
                  <a:cxn ang="0">
                    <a:pos x="1" y="4"/>
                  </a:cxn>
                  <a:cxn ang="0">
                    <a:pos x="8" y="1"/>
                  </a:cxn>
                  <a:cxn ang="0">
                    <a:pos x="10" y="8"/>
                  </a:cxn>
                </a:cxnLst>
                <a:rect l="0" t="0" r="r" b="b"/>
                <a:pathLst>
                  <a:path w="11" h="12">
                    <a:moveTo>
                      <a:pt x="10" y="8"/>
                    </a:moveTo>
                    <a:cubicBezTo>
                      <a:pt x="9" y="11"/>
                      <a:pt x="6" y="12"/>
                      <a:pt x="3" y="11"/>
                    </a:cubicBezTo>
                    <a:cubicBezTo>
                      <a:pt x="1" y="10"/>
                      <a:pt x="0" y="7"/>
                      <a:pt x="1" y="4"/>
                    </a:cubicBezTo>
                    <a:cubicBezTo>
                      <a:pt x="2" y="2"/>
                      <a:pt x="5" y="0"/>
                      <a:pt x="8"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76553" name="Freeform 1801"/>
              <p:cNvSpPr>
                <a:spLocks/>
              </p:cNvSpPr>
              <p:nvPr/>
            </p:nvSpPr>
            <p:spPr bwMode="auto">
              <a:xfrm rot="2624096">
                <a:off x="2860" y="1876"/>
                <a:ext cx="91" cy="90"/>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2"/>
                      <a:pt x="5" y="0"/>
                      <a:pt x="8" y="1"/>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76554" name="Freeform 1802"/>
              <p:cNvSpPr>
                <a:spLocks/>
              </p:cNvSpPr>
              <p:nvPr/>
            </p:nvSpPr>
            <p:spPr bwMode="auto">
              <a:xfrm rot="2624096">
                <a:off x="2894" y="2461"/>
                <a:ext cx="90" cy="90"/>
              </a:xfrm>
              <a:custGeom>
                <a:avLst/>
                <a:gdLst/>
                <a:ahLst/>
                <a:cxnLst>
                  <a:cxn ang="0">
                    <a:pos x="11" y="8"/>
                  </a:cxn>
                  <a:cxn ang="0">
                    <a:pos x="4" y="11"/>
                  </a:cxn>
                  <a:cxn ang="0">
                    <a:pos x="2" y="4"/>
                  </a:cxn>
                  <a:cxn ang="0">
                    <a:pos x="8" y="2"/>
                  </a:cxn>
                  <a:cxn ang="0">
                    <a:pos x="11" y="8"/>
                  </a:cxn>
                </a:cxnLst>
                <a:rect l="0" t="0" r="r" b="b"/>
                <a:pathLst>
                  <a:path w="12" h="12">
                    <a:moveTo>
                      <a:pt x="11" y="8"/>
                    </a:moveTo>
                    <a:cubicBezTo>
                      <a:pt x="10" y="11"/>
                      <a:pt x="7" y="12"/>
                      <a:pt x="4" y="11"/>
                    </a:cubicBezTo>
                    <a:cubicBezTo>
                      <a:pt x="2" y="10"/>
                      <a:pt x="0" y="7"/>
                      <a:pt x="2" y="4"/>
                    </a:cubicBezTo>
                    <a:cubicBezTo>
                      <a:pt x="3" y="2"/>
                      <a:pt x="6" y="0"/>
                      <a:pt x="8" y="2"/>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76555" name="Freeform 1803"/>
              <p:cNvSpPr>
                <a:spLocks/>
              </p:cNvSpPr>
              <p:nvPr/>
            </p:nvSpPr>
            <p:spPr bwMode="auto">
              <a:xfrm rot="2624096">
                <a:off x="2804" y="2384"/>
                <a:ext cx="91"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56" name="Freeform 1804"/>
              <p:cNvSpPr>
                <a:spLocks/>
              </p:cNvSpPr>
              <p:nvPr/>
            </p:nvSpPr>
            <p:spPr bwMode="auto">
              <a:xfrm rot="2624096">
                <a:off x="2758" y="2299"/>
                <a:ext cx="90" cy="90"/>
              </a:xfrm>
              <a:custGeom>
                <a:avLst/>
                <a:gdLst/>
                <a:ahLst/>
                <a:cxnLst>
                  <a:cxn ang="0">
                    <a:pos x="11" y="8"/>
                  </a:cxn>
                  <a:cxn ang="0">
                    <a:pos x="4" y="11"/>
                  </a:cxn>
                  <a:cxn ang="0">
                    <a:pos x="2" y="4"/>
                  </a:cxn>
                  <a:cxn ang="0">
                    <a:pos x="8" y="1"/>
                  </a:cxn>
                  <a:cxn ang="0">
                    <a:pos x="11" y="8"/>
                  </a:cxn>
                </a:cxnLst>
                <a:rect l="0" t="0" r="r" b="b"/>
                <a:pathLst>
                  <a:path w="12" h="12">
                    <a:moveTo>
                      <a:pt x="11" y="8"/>
                    </a:moveTo>
                    <a:cubicBezTo>
                      <a:pt x="10" y="11"/>
                      <a:pt x="7" y="12"/>
                      <a:pt x="4" y="11"/>
                    </a:cubicBezTo>
                    <a:cubicBezTo>
                      <a:pt x="2" y="10"/>
                      <a:pt x="0" y="7"/>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57" name="Freeform 1805"/>
              <p:cNvSpPr>
                <a:spLocks/>
              </p:cNvSpPr>
              <p:nvPr/>
            </p:nvSpPr>
            <p:spPr bwMode="auto">
              <a:xfrm rot="2624096">
                <a:off x="2823" y="1960"/>
                <a:ext cx="83" cy="83"/>
              </a:xfrm>
              <a:custGeom>
                <a:avLst/>
                <a:gdLst/>
                <a:ahLst/>
                <a:cxnLst>
                  <a:cxn ang="0">
                    <a:pos x="10" y="8"/>
                  </a:cxn>
                  <a:cxn ang="0">
                    <a:pos x="3" y="10"/>
                  </a:cxn>
                  <a:cxn ang="0">
                    <a:pos x="1" y="3"/>
                  </a:cxn>
                  <a:cxn ang="0">
                    <a:pos x="7" y="1"/>
                  </a:cxn>
                  <a:cxn ang="0">
                    <a:pos x="10" y="8"/>
                  </a:cxn>
                </a:cxnLst>
                <a:rect l="0" t="0" r="r" b="b"/>
                <a:pathLst>
                  <a:path w="11" h="11">
                    <a:moveTo>
                      <a:pt x="10" y="8"/>
                    </a:moveTo>
                    <a:cubicBezTo>
                      <a:pt x="9" y="10"/>
                      <a:pt x="6" y="11"/>
                      <a:pt x="3" y="10"/>
                    </a:cubicBezTo>
                    <a:cubicBezTo>
                      <a:pt x="1" y="9"/>
                      <a:pt x="0" y="6"/>
                      <a:pt x="1" y="3"/>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558" name="Freeform 1806"/>
              <p:cNvSpPr>
                <a:spLocks/>
              </p:cNvSpPr>
              <p:nvPr/>
            </p:nvSpPr>
            <p:spPr bwMode="auto">
              <a:xfrm rot="2624096">
                <a:off x="2752" y="2043"/>
                <a:ext cx="90" cy="90"/>
              </a:xfrm>
              <a:custGeom>
                <a:avLst/>
                <a:gdLst/>
                <a:ahLst/>
                <a:cxnLst>
                  <a:cxn ang="0">
                    <a:pos x="11" y="8"/>
                  </a:cxn>
                  <a:cxn ang="0">
                    <a:pos x="4" y="11"/>
                  </a:cxn>
                  <a:cxn ang="0">
                    <a:pos x="1" y="4"/>
                  </a:cxn>
                  <a:cxn ang="0">
                    <a:pos x="8" y="1"/>
                  </a:cxn>
                  <a:cxn ang="0">
                    <a:pos x="11" y="8"/>
                  </a:cxn>
                </a:cxnLst>
                <a:rect l="0" t="0" r="r" b="b"/>
                <a:pathLst>
                  <a:path w="12" h="12">
                    <a:moveTo>
                      <a:pt x="11" y="8"/>
                    </a:moveTo>
                    <a:cubicBezTo>
                      <a:pt x="10" y="10"/>
                      <a:pt x="7" y="12"/>
                      <a:pt x="4" y="11"/>
                    </a:cubicBezTo>
                    <a:cubicBezTo>
                      <a:pt x="2" y="9"/>
                      <a:pt x="0" y="6"/>
                      <a:pt x="1"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59" name="Freeform 1807"/>
              <p:cNvSpPr>
                <a:spLocks/>
              </p:cNvSpPr>
              <p:nvPr/>
            </p:nvSpPr>
            <p:spPr bwMode="auto">
              <a:xfrm rot="2624096">
                <a:off x="2769" y="2134"/>
                <a:ext cx="91"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60" name="Freeform 1808"/>
              <p:cNvSpPr>
                <a:spLocks/>
              </p:cNvSpPr>
              <p:nvPr/>
            </p:nvSpPr>
            <p:spPr bwMode="auto">
              <a:xfrm rot="2624096">
                <a:off x="2849" y="2049"/>
                <a:ext cx="83" cy="90"/>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1"/>
                      <a:pt x="5" y="0"/>
                      <a:pt x="7" y="1"/>
                    </a:cubicBezTo>
                    <a:cubicBezTo>
                      <a:pt x="10" y="2"/>
                      <a:pt x="11" y="6"/>
                      <a:pt x="10" y="8"/>
                    </a:cubicBezTo>
                  </a:path>
                </a:pathLst>
              </a:custGeom>
              <a:noFill/>
              <a:ln w="12700" cmpd="sng">
                <a:solidFill>
                  <a:srgbClr val="25221E"/>
                </a:solidFill>
                <a:prstDash val="solid"/>
                <a:round/>
                <a:headEnd/>
                <a:tailEnd/>
              </a:ln>
            </p:spPr>
            <p:txBody>
              <a:bodyPr/>
              <a:lstStyle/>
              <a:p>
                <a:endParaRPr lang="pl-PL"/>
              </a:p>
            </p:txBody>
          </p:sp>
          <p:sp>
            <p:nvSpPr>
              <p:cNvPr id="76561" name="Freeform 1809"/>
              <p:cNvSpPr>
                <a:spLocks/>
              </p:cNvSpPr>
              <p:nvPr/>
            </p:nvSpPr>
            <p:spPr bwMode="auto">
              <a:xfrm rot="2624096">
                <a:off x="2882" y="2133"/>
                <a:ext cx="83" cy="91"/>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2"/>
                      <a:pt x="5" y="0"/>
                      <a:pt x="7"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76562" name="Freeform 1810"/>
              <p:cNvSpPr>
                <a:spLocks/>
              </p:cNvSpPr>
              <p:nvPr/>
            </p:nvSpPr>
            <p:spPr bwMode="auto">
              <a:xfrm rot="2624096">
                <a:off x="2856" y="2308"/>
                <a:ext cx="90"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0" y="2"/>
                      <a:pt x="12" y="5"/>
                      <a:pt x="11" y="8"/>
                    </a:cubicBezTo>
                  </a:path>
                </a:pathLst>
              </a:custGeom>
              <a:noFill/>
              <a:ln w="12700" cmpd="sng">
                <a:solidFill>
                  <a:srgbClr val="25221E"/>
                </a:solidFill>
                <a:prstDash val="solid"/>
                <a:round/>
                <a:headEnd/>
                <a:tailEnd/>
              </a:ln>
            </p:spPr>
            <p:txBody>
              <a:bodyPr/>
              <a:lstStyle/>
              <a:p>
                <a:endParaRPr lang="pl-PL"/>
              </a:p>
            </p:txBody>
          </p:sp>
          <p:sp>
            <p:nvSpPr>
              <p:cNvPr id="76563" name="Freeform 1811"/>
              <p:cNvSpPr>
                <a:spLocks/>
              </p:cNvSpPr>
              <p:nvPr/>
            </p:nvSpPr>
            <p:spPr bwMode="auto">
              <a:xfrm rot="2624096">
                <a:off x="2916" y="2376"/>
                <a:ext cx="91" cy="83"/>
              </a:xfrm>
              <a:custGeom>
                <a:avLst/>
                <a:gdLst/>
                <a:ahLst/>
                <a:cxnLst>
                  <a:cxn ang="0">
                    <a:pos x="10" y="8"/>
                  </a:cxn>
                  <a:cxn ang="0">
                    <a:pos x="4" y="10"/>
                  </a:cxn>
                  <a:cxn ang="0">
                    <a:pos x="1" y="3"/>
                  </a:cxn>
                  <a:cxn ang="0">
                    <a:pos x="8" y="1"/>
                  </a:cxn>
                  <a:cxn ang="0">
                    <a:pos x="10" y="8"/>
                  </a:cxn>
                </a:cxnLst>
                <a:rect l="0" t="0" r="r" b="b"/>
                <a:pathLst>
                  <a:path w="12" h="11">
                    <a:moveTo>
                      <a:pt x="10" y="8"/>
                    </a:moveTo>
                    <a:cubicBezTo>
                      <a:pt x="9" y="10"/>
                      <a:pt x="6" y="11"/>
                      <a:pt x="4" y="10"/>
                    </a:cubicBezTo>
                    <a:cubicBezTo>
                      <a:pt x="1" y="9"/>
                      <a:pt x="0" y="6"/>
                      <a:pt x="1" y="3"/>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76564" name="Freeform 1812"/>
              <p:cNvSpPr>
                <a:spLocks/>
              </p:cNvSpPr>
              <p:nvPr/>
            </p:nvSpPr>
            <p:spPr bwMode="auto">
              <a:xfrm rot="2624096">
                <a:off x="3034" y="2522"/>
                <a:ext cx="90" cy="90"/>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1"/>
                      <a:pt x="5" y="0"/>
                      <a:pt x="8" y="1"/>
                    </a:cubicBezTo>
                    <a:cubicBezTo>
                      <a:pt x="10" y="3"/>
                      <a:pt x="12" y="6"/>
                      <a:pt x="10" y="8"/>
                    </a:cubicBezTo>
                  </a:path>
                </a:pathLst>
              </a:custGeom>
              <a:noFill/>
              <a:ln w="12700" cmpd="sng">
                <a:solidFill>
                  <a:srgbClr val="25221E"/>
                </a:solidFill>
                <a:prstDash val="solid"/>
                <a:round/>
                <a:headEnd/>
                <a:tailEnd/>
              </a:ln>
            </p:spPr>
            <p:txBody>
              <a:bodyPr/>
              <a:lstStyle/>
              <a:p>
                <a:endParaRPr lang="pl-PL"/>
              </a:p>
            </p:txBody>
          </p:sp>
          <p:sp>
            <p:nvSpPr>
              <p:cNvPr id="76565" name="Freeform 1813"/>
              <p:cNvSpPr>
                <a:spLocks/>
              </p:cNvSpPr>
              <p:nvPr/>
            </p:nvSpPr>
            <p:spPr bwMode="auto">
              <a:xfrm rot="2624096">
                <a:off x="3112" y="2472"/>
                <a:ext cx="91" cy="91"/>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7" y="12"/>
                      <a:pt x="4" y="11"/>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66" name="Freeform 1814"/>
              <p:cNvSpPr>
                <a:spLocks/>
              </p:cNvSpPr>
              <p:nvPr/>
            </p:nvSpPr>
            <p:spPr bwMode="auto">
              <a:xfrm rot="2624096">
                <a:off x="3177" y="2408"/>
                <a:ext cx="91" cy="83"/>
              </a:xfrm>
              <a:custGeom>
                <a:avLst/>
                <a:gdLst/>
                <a:ahLst/>
                <a:cxnLst>
                  <a:cxn ang="0">
                    <a:pos x="11" y="7"/>
                  </a:cxn>
                  <a:cxn ang="0">
                    <a:pos x="4" y="10"/>
                  </a:cxn>
                  <a:cxn ang="0">
                    <a:pos x="2" y="3"/>
                  </a:cxn>
                  <a:cxn ang="0">
                    <a:pos x="8" y="1"/>
                  </a:cxn>
                  <a:cxn ang="0">
                    <a:pos x="11" y="7"/>
                  </a:cxn>
                </a:cxnLst>
                <a:rect l="0" t="0" r="r" b="b"/>
                <a:pathLst>
                  <a:path w="12" h="11">
                    <a:moveTo>
                      <a:pt x="11" y="7"/>
                    </a:moveTo>
                    <a:cubicBezTo>
                      <a:pt x="10" y="10"/>
                      <a:pt x="7" y="11"/>
                      <a:pt x="4" y="10"/>
                    </a:cubicBezTo>
                    <a:cubicBezTo>
                      <a:pt x="2" y="9"/>
                      <a:pt x="0" y="6"/>
                      <a:pt x="2" y="3"/>
                    </a:cubicBezTo>
                    <a:cubicBezTo>
                      <a:pt x="3" y="1"/>
                      <a:pt x="6" y="0"/>
                      <a:pt x="8" y="1"/>
                    </a:cubicBezTo>
                    <a:cubicBezTo>
                      <a:pt x="11" y="2"/>
                      <a:pt x="12" y="5"/>
                      <a:pt x="11" y="7"/>
                    </a:cubicBezTo>
                  </a:path>
                </a:pathLst>
              </a:custGeom>
              <a:noFill/>
              <a:ln w="12700" cmpd="sng">
                <a:solidFill>
                  <a:srgbClr val="25221E"/>
                </a:solidFill>
                <a:prstDash val="solid"/>
                <a:round/>
                <a:headEnd/>
                <a:tailEnd/>
              </a:ln>
            </p:spPr>
            <p:txBody>
              <a:bodyPr/>
              <a:lstStyle/>
              <a:p>
                <a:endParaRPr lang="pl-PL"/>
              </a:p>
            </p:txBody>
          </p:sp>
          <p:sp>
            <p:nvSpPr>
              <p:cNvPr id="76567" name="Freeform 1815"/>
              <p:cNvSpPr>
                <a:spLocks/>
              </p:cNvSpPr>
              <p:nvPr/>
            </p:nvSpPr>
            <p:spPr bwMode="auto">
              <a:xfrm rot="2624096">
                <a:off x="3238" y="2317"/>
                <a:ext cx="83" cy="91"/>
              </a:xfrm>
              <a:custGeom>
                <a:avLst/>
                <a:gdLst/>
                <a:ahLst/>
                <a:cxnLst>
                  <a:cxn ang="0">
                    <a:pos x="10" y="8"/>
                  </a:cxn>
                  <a:cxn ang="0">
                    <a:pos x="4" y="11"/>
                  </a:cxn>
                  <a:cxn ang="0">
                    <a:pos x="1" y="4"/>
                  </a:cxn>
                  <a:cxn ang="0">
                    <a:pos x="8" y="2"/>
                  </a:cxn>
                  <a:cxn ang="0">
                    <a:pos x="10" y="8"/>
                  </a:cxn>
                </a:cxnLst>
                <a:rect l="0" t="0" r="r" b="b"/>
                <a:pathLst>
                  <a:path w="11" h="12">
                    <a:moveTo>
                      <a:pt x="10" y="8"/>
                    </a:moveTo>
                    <a:cubicBezTo>
                      <a:pt x="9" y="11"/>
                      <a:pt x="6" y="12"/>
                      <a:pt x="4" y="11"/>
                    </a:cubicBezTo>
                    <a:cubicBezTo>
                      <a:pt x="1" y="10"/>
                      <a:pt x="0" y="7"/>
                      <a:pt x="1" y="4"/>
                    </a:cubicBezTo>
                    <a:cubicBezTo>
                      <a:pt x="2" y="2"/>
                      <a:pt x="5" y="0"/>
                      <a:pt x="8" y="2"/>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76568" name="Freeform 1816"/>
              <p:cNvSpPr>
                <a:spLocks/>
              </p:cNvSpPr>
              <p:nvPr/>
            </p:nvSpPr>
            <p:spPr bwMode="auto">
              <a:xfrm rot="2624096">
                <a:off x="3262" y="2229"/>
                <a:ext cx="91" cy="91"/>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2"/>
                      <a:pt x="5" y="0"/>
                      <a:pt x="8" y="1"/>
                    </a:cubicBezTo>
                    <a:cubicBezTo>
                      <a:pt x="10" y="3"/>
                      <a:pt x="12" y="6"/>
                      <a:pt x="10" y="8"/>
                    </a:cubicBezTo>
                  </a:path>
                </a:pathLst>
              </a:custGeom>
              <a:noFill/>
              <a:ln w="12700" cmpd="sng">
                <a:solidFill>
                  <a:srgbClr val="25221E"/>
                </a:solidFill>
                <a:prstDash val="solid"/>
                <a:round/>
                <a:headEnd/>
                <a:tailEnd/>
              </a:ln>
            </p:spPr>
            <p:txBody>
              <a:bodyPr/>
              <a:lstStyle/>
              <a:p>
                <a:endParaRPr lang="pl-PL"/>
              </a:p>
            </p:txBody>
          </p:sp>
          <p:sp>
            <p:nvSpPr>
              <p:cNvPr id="76569" name="Freeform 1817"/>
              <p:cNvSpPr>
                <a:spLocks/>
              </p:cNvSpPr>
              <p:nvPr/>
            </p:nvSpPr>
            <p:spPr bwMode="auto">
              <a:xfrm rot="2624096">
                <a:off x="2949" y="1793"/>
                <a:ext cx="90" cy="91"/>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1"/>
                      <a:pt x="5" y="0"/>
                      <a:pt x="8" y="1"/>
                    </a:cubicBezTo>
                    <a:cubicBezTo>
                      <a:pt x="10" y="2"/>
                      <a:pt x="12" y="6"/>
                      <a:pt x="10" y="8"/>
                    </a:cubicBezTo>
                  </a:path>
                </a:pathLst>
              </a:custGeom>
              <a:noFill/>
              <a:ln w="12700" cmpd="sng">
                <a:solidFill>
                  <a:srgbClr val="25221E"/>
                </a:solidFill>
                <a:prstDash val="solid"/>
                <a:round/>
                <a:headEnd/>
                <a:tailEnd/>
              </a:ln>
            </p:spPr>
            <p:txBody>
              <a:bodyPr/>
              <a:lstStyle/>
              <a:p>
                <a:endParaRPr lang="pl-PL"/>
              </a:p>
            </p:txBody>
          </p:sp>
          <p:sp>
            <p:nvSpPr>
              <p:cNvPr id="76570" name="Freeform 1818"/>
              <p:cNvSpPr>
                <a:spLocks/>
              </p:cNvSpPr>
              <p:nvPr/>
            </p:nvSpPr>
            <p:spPr bwMode="auto">
              <a:xfrm rot="2624096">
                <a:off x="3040" y="1818"/>
                <a:ext cx="90" cy="91"/>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7" y="12"/>
                      <a:pt x="4" y="11"/>
                    </a:cubicBezTo>
                    <a:cubicBezTo>
                      <a:pt x="1" y="10"/>
                      <a:pt x="0" y="7"/>
                      <a:pt x="1" y="4"/>
                    </a:cubicBezTo>
                    <a:cubicBezTo>
                      <a:pt x="2" y="1"/>
                      <a:pt x="5" y="0"/>
                      <a:pt x="8" y="1"/>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76571" name="Freeform 1819"/>
              <p:cNvSpPr>
                <a:spLocks/>
              </p:cNvSpPr>
              <p:nvPr/>
            </p:nvSpPr>
            <p:spPr bwMode="auto">
              <a:xfrm rot="2624096">
                <a:off x="3129" y="1881"/>
                <a:ext cx="90" cy="83"/>
              </a:xfrm>
              <a:custGeom>
                <a:avLst/>
                <a:gdLst/>
                <a:ahLst/>
                <a:cxnLst>
                  <a:cxn ang="0">
                    <a:pos x="11" y="7"/>
                  </a:cxn>
                  <a:cxn ang="0">
                    <a:pos x="4" y="10"/>
                  </a:cxn>
                  <a:cxn ang="0">
                    <a:pos x="1" y="3"/>
                  </a:cxn>
                  <a:cxn ang="0">
                    <a:pos x="8" y="1"/>
                  </a:cxn>
                  <a:cxn ang="0">
                    <a:pos x="11" y="7"/>
                  </a:cxn>
                </a:cxnLst>
                <a:rect l="0" t="0" r="r" b="b"/>
                <a:pathLst>
                  <a:path w="12" h="11">
                    <a:moveTo>
                      <a:pt x="11" y="7"/>
                    </a:moveTo>
                    <a:cubicBezTo>
                      <a:pt x="10" y="10"/>
                      <a:pt x="7" y="11"/>
                      <a:pt x="4" y="10"/>
                    </a:cubicBezTo>
                    <a:cubicBezTo>
                      <a:pt x="1" y="9"/>
                      <a:pt x="0" y="6"/>
                      <a:pt x="1" y="3"/>
                    </a:cubicBezTo>
                    <a:cubicBezTo>
                      <a:pt x="2" y="1"/>
                      <a:pt x="5" y="0"/>
                      <a:pt x="8" y="1"/>
                    </a:cubicBezTo>
                    <a:cubicBezTo>
                      <a:pt x="11" y="2"/>
                      <a:pt x="12" y="5"/>
                      <a:pt x="11" y="7"/>
                    </a:cubicBezTo>
                  </a:path>
                </a:pathLst>
              </a:custGeom>
              <a:noFill/>
              <a:ln w="12700" cmpd="sng">
                <a:solidFill>
                  <a:srgbClr val="25221E"/>
                </a:solidFill>
                <a:prstDash val="solid"/>
                <a:round/>
                <a:headEnd/>
                <a:tailEnd/>
              </a:ln>
            </p:spPr>
            <p:txBody>
              <a:bodyPr/>
              <a:lstStyle/>
              <a:p>
                <a:endParaRPr lang="pl-PL"/>
              </a:p>
            </p:txBody>
          </p:sp>
          <p:sp>
            <p:nvSpPr>
              <p:cNvPr id="76572" name="Freeform 1820"/>
              <p:cNvSpPr>
                <a:spLocks/>
              </p:cNvSpPr>
              <p:nvPr/>
            </p:nvSpPr>
            <p:spPr bwMode="auto">
              <a:xfrm rot="2624096">
                <a:off x="3195" y="1955"/>
                <a:ext cx="90" cy="82"/>
              </a:xfrm>
              <a:custGeom>
                <a:avLst/>
                <a:gdLst/>
                <a:ahLst/>
                <a:cxnLst>
                  <a:cxn ang="0">
                    <a:pos x="11" y="8"/>
                  </a:cxn>
                  <a:cxn ang="0">
                    <a:pos x="4" y="10"/>
                  </a:cxn>
                  <a:cxn ang="0">
                    <a:pos x="1" y="4"/>
                  </a:cxn>
                  <a:cxn ang="0">
                    <a:pos x="8" y="1"/>
                  </a:cxn>
                  <a:cxn ang="0">
                    <a:pos x="11" y="8"/>
                  </a:cxn>
                </a:cxnLst>
                <a:rect l="0" t="0" r="r" b="b"/>
                <a:pathLst>
                  <a:path w="12" h="11">
                    <a:moveTo>
                      <a:pt x="11" y="8"/>
                    </a:moveTo>
                    <a:cubicBezTo>
                      <a:pt x="10" y="10"/>
                      <a:pt x="7" y="11"/>
                      <a:pt x="4" y="10"/>
                    </a:cubicBezTo>
                    <a:cubicBezTo>
                      <a:pt x="1" y="9"/>
                      <a:pt x="0" y="6"/>
                      <a:pt x="1"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73" name="Freeform 1821"/>
              <p:cNvSpPr>
                <a:spLocks/>
              </p:cNvSpPr>
              <p:nvPr/>
            </p:nvSpPr>
            <p:spPr bwMode="auto">
              <a:xfrm rot="2624096">
                <a:off x="3243" y="2041"/>
                <a:ext cx="83" cy="90"/>
              </a:xfrm>
              <a:custGeom>
                <a:avLst/>
                <a:gdLst/>
                <a:ahLst/>
                <a:cxnLst>
                  <a:cxn ang="0">
                    <a:pos x="10" y="8"/>
                  </a:cxn>
                  <a:cxn ang="0">
                    <a:pos x="4" y="11"/>
                  </a:cxn>
                  <a:cxn ang="0">
                    <a:pos x="1" y="4"/>
                  </a:cxn>
                  <a:cxn ang="0">
                    <a:pos x="8" y="1"/>
                  </a:cxn>
                  <a:cxn ang="0">
                    <a:pos x="10" y="8"/>
                  </a:cxn>
                </a:cxnLst>
                <a:rect l="0" t="0" r="r" b="b"/>
                <a:pathLst>
                  <a:path w="11" h="12">
                    <a:moveTo>
                      <a:pt x="10" y="8"/>
                    </a:moveTo>
                    <a:cubicBezTo>
                      <a:pt x="9" y="10"/>
                      <a:pt x="6" y="12"/>
                      <a:pt x="4" y="11"/>
                    </a:cubicBezTo>
                    <a:cubicBezTo>
                      <a:pt x="1" y="9"/>
                      <a:pt x="0" y="6"/>
                      <a:pt x="1" y="4"/>
                    </a:cubicBezTo>
                    <a:cubicBezTo>
                      <a:pt x="2" y="1"/>
                      <a:pt x="5" y="0"/>
                      <a:pt x="8"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574" name="Freeform 1822"/>
              <p:cNvSpPr>
                <a:spLocks/>
              </p:cNvSpPr>
              <p:nvPr/>
            </p:nvSpPr>
            <p:spPr bwMode="auto">
              <a:xfrm rot="2624096">
                <a:off x="3267" y="2135"/>
                <a:ext cx="83" cy="91"/>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6"/>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575" name="Freeform 1823"/>
              <p:cNvSpPr>
                <a:spLocks/>
              </p:cNvSpPr>
              <p:nvPr/>
            </p:nvSpPr>
            <p:spPr bwMode="auto">
              <a:xfrm rot="2624096">
                <a:off x="2945" y="1884"/>
                <a:ext cx="90" cy="91"/>
              </a:xfrm>
              <a:custGeom>
                <a:avLst/>
                <a:gdLst/>
                <a:ahLst/>
                <a:cxnLst>
                  <a:cxn ang="0">
                    <a:pos x="10" y="8"/>
                  </a:cxn>
                  <a:cxn ang="0">
                    <a:pos x="4" y="10"/>
                  </a:cxn>
                  <a:cxn ang="0">
                    <a:pos x="1" y="4"/>
                  </a:cxn>
                  <a:cxn ang="0">
                    <a:pos x="8" y="1"/>
                  </a:cxn>
                  <a:cxn ang="0">
                    <a:pos x="10" y="8"/>
                  </a:cxn>
                </a:cxnLst>
                <a:rect l="0" t="0" r="r" b="b"/>
                <a:pathLst>
                  <a:path w="12" h="12">
                    <a:moveTo>
                      <a:pt x="10" y="8"/>
                    </a:moveTo>
                    <a:cubicBezTo>
                      <a:pt x="9" y="10"/>
                      <a:pt x="6" y="12"/>
                      <a:pt x="4" y="10"/>
                    </a:cubicBezTo>
                    <a:cubicBezTo>
                      <a:pt x="1" y="9"/>
                      <a:pt x="0" y="6"/>
                      <a:pt x="1" y="4"/>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76576" name="Freeform 1824"/>
              <p:cNvSpPr>
                <a:spLocks/>
              </p:cNvSpPr>
              <p:nvPr/>
            </p:nvSpPr>
            <p:spPr bwMode="auto">
              <a:xfrm rot="2624096">
                <a:off x="3037" y="1909"/>
                <a:ext cx="90"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2"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77" name="Freeform 1825"/>
              <p:cNvSpPr>
                <a:spLocks/>
              </p:cNvSpPr>
              <p:nvPr/>
            </p:nvSpPr>
            <p:spPr bwMode="auto">
              <a:xfrm rot="2624096">
                <a:off x="3102" y="1972"/>
                <a:ext cx="91"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78" name="Freeform 1826"/>
              <p:cNvSpPr>
                <a:spLocks/>
              </p:cNvSpPr>
              <p:nvPr/>
            </p:nvSpPr>
            <p:spPr bwMode="auto">
              <a:xfrm rot="2624096">
                <a:off x="3149" y="2056"/>
                <a:ext cx="90" cy="83"/>
              </a:xfrm>
              <a:custGeom>
                <a:avLst/>
                <a:gdLst/>
                <a:ahLst/>
                <a:cxnLst>
                  <a:cxn ang="0">
                    <a:pos x="11" y="8"/>
                  </a:cxn>
                  <a:cxn ang="0">
                    <a:pos x="4" y="10"/>
                  </a:cxn>
                  <a:cxn ang="0">
                    <a:pos x="1" y="4"/>
                  </a:cxn>
                  <a:cxn ang="0">
                    <a:pos x="8" y="1"/>
                  </a:cxn>
                  <a:cxn ang="0">
                    <a:pos x="11" y="8"/>
                  </a:cxn>
                </a:cxnLst>
                <a:rect l="0" t="0" r="r" b="b"/>
                <a:pathLst>
                  <a:path w="12" h="11">
                    <a:moveTo>
                      <a:pt x="11" y="8"/>
                    </a:moveTo>
                    <a:cubicBezTo>
                      <a:pt x="9" y="10"/>
                      <a:pt x="6" y="11"/>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79" name="Freeform 1827"/>
              <p:cNvSpPr>
                <a:spLocks/>
              </p:cNvSpPr>
              <p:nvPr/>
            </p:nvSpPr>
            <p:spPr bwMode="auto">
              <a:xfrm rot="2624096">
                <a:off x="3169" y="2140"/>
                <a:ext cx="91" cy="91"/>
              </a:xfrm>
              <a:custGeom>
                <a:avLst/>
                <a:gdLst/>
                <a:ahLst/>
                <a:cxnLst>
                  <a:cxn ang="0">
                    <a:pos x="11" y="8"/>
                  </a:cxn>
                  <a:cxn ang="0">
                    <a:pos x="4" y="11"/>
                  </a:cxn>
                  <a:cxn ang="0">
                    <a:pos x="2" y="4"/>
                  </a:cxn>
                  <a:cxn ang="0">
                    <a:pos x="8" y="1"/>
                  </a:cxn>
                  <a:cxn ang="0">
                    <a:pos x="11" y="8"/>
                  </a:cxn>
                </a:cxnLst>
                <a:rect l="0" t="0" r="r" b="b"/>
                <a:pathLst>
                  <a:path w="12" h="12">
                    <a:moveTo>
                      <a:pt x="11" y="8"/>
                    </a:moveTo>
                    <a:cubicBezTo>
                      <a:pt x="10" y="11"/>
                      <a:pt x="7" y="12"/>
                      <a:pt x="4" y="11"/>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80" name="Freeform 1828"/>
              <p:cNvSpPr>
                <a:spLocks/>
              </p:cNvSpPr>
              <p:nvPr/>
            </p:nvSpPr>
            <p:spPr bwMode="auto">
              <a:xfrm rot="2624096">
                <a:off x="3168" y="2240"/>
                <a:ext cx="83" cy="90"/>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581" name="Freeform 1829"/>
              <p:cNvSpPr>
                <a:spLocks/>
              </p:cNvSpPr>
              <p:nvPr/>
            </p:nvSpPr>
            <p:spPr bwMode="auto">
              <a:xfrm rot="2624096">
                <a:off x="3128" y="2328"/>
                <a:ext cx="90" cy="83"/>
              </a:xfrm>
              <a:custGeom>
                <a:avLst/>
                <a:gdLst/>
                <a:ahLst/>
                <a:cxnLst>
                  <a:cxn ang="0">
                    <a:pos x="11" y="7"/>
                  </a:cxn>
                  <a:cxn ang="0">
                    <a:pos x="4" y="10"/>
                  </a:cxn>
                  <a:cxn ang="0">
                    <a:pos x="1" y="3"/>
                  </a:cxn>
                  <a:cxn ang="0">
                    <a:pos x="8" y="1"/>
                  </a:cxn>
                  <a:cxn ang="0">
                    <a:pos x="11" y="7"/>
                  </a:cxn>
                </a:cxnLst>
                <a:rect l="0" t="0" r="r" b="b"/>
                <a:pathLst>
                  <a:path w="12" h="11">
                    <a:moveTo>
                      <a:pt x="11" y="7"/>
                    </a:moveTo>
                    <a:cubicBezTo>
                      <a:pt x="9" y="10"/>
                      <a:pt x="6" y="11"/>
                      <a:pt x="4" y="10"/>
                    </a:cubicBezTo>
                    <a:cubicBezTo>
                      <a:pt x="1" y="9"/>
                      <a:pt x="0" y="6"/>
                      <a:pt x="1" y="3"/>
                    </a:cubicBezTo>
                    <a:cubicBezTo>
                      <a:pt x="2" y="1"/>
                      <a:pt x="5" y="0"/>
                      <a:pt x="8" y="1"/>
                    </a:cubicBezTo>
                    <a:cubicBezTo>
                      <a:pt x="10" y="2"/>
                      <a:pt x="12" y="5"/>
                      <a:pt x="11" y="7"/>
                    </a:cubicBezTo>
                  </a:path>
                </a:pathLst>
              </a:custGeom>
              <a:noFill/>
              <a:ln w="12700" cmpd="sng">
                <a:solidFill>
                  <a:srgbClr val="25221E"/>
                </a:solidFill>
                <a:prstDash val="solid"/>
                <a:round/>
                <a:headEnd/>
                <a:tailEnd/>
              </a:ln>
            </p:spPr>
            <p:txBody>
              <a:bodyPr/>
              <a:lstStyle/>
              <a:p>
                <a:endParaRPr lang="pl-PL"/>
              </a:p>
            </p:txBody>
          </p:sp>
          <p:sp>
            <p:nvSpPr>
              <p:cNvPr id="76582" name="Freeform 1830"/>
              <p:cNvSpPr>
                <a:spLocks/>
              </p:cNvSpPr>
              <p:nvPr/>
            </p:nvSpPr>
            <p:spPr bwMode="auto">
              <a:xfrm rot="2624096">
                <a:off x="3066" y="2405"/>
                <a:ext cx="90" cy="83"/>
              </a:xfrm>
              <a:custGeom>
                <a:avLst/>
                <a:gdLst/>
                <a:ahLst/>
                <a:cxnLst>
                  <a:cxn ang="0">
                    <a:pos x="10" y="8"/>
                  </a:cxn>
                  <a:cxn ang="0">
                    <a:pos x="4" y="10"/>
                  </a:cxn>
                  <a:cxn ang="0">
                    <a:pos x="1" y="3"/>
                  </a:cxn>
                  <a:cxn ang="0">
                    <a:pos x="8" y="1"/>
                  </a:cxn>
                  <a:cxn ang="0">
                    <a:pos x="10" y="8"/>
                  </a:cxn>
                </a:cxnLst>
                <a:rect l="0" t="0" r="r" b="b"/>
                <a:pathLst>
                  <a:path w="12" h="11">
                    <a:moveTo>
                      <a:pt x="10" y="8"/>
                    </a:moveTo>
                    <a:cubicBezTo>
                      <a:pt x="9" y="10"/>
                      <a:pt x="6" y="11"/>
                      <a:pt x="4" y="10"/>
                    </a:cubicBezTo>
                    <a:cubicBezTo>
                      <a:pt x="1" y="9"/>
                      <a:pt x="0" y="6"/>
                      <a:pt x="1" y="3"/>
                    </a:cubicBezTo>
                    <a:cubicBezTo>
                      <a:pt x="2" y="1"/>
                      <a:pt x="5" y="0"/>
                      <a:pt x="8" y="1"/>
                    </a:cubicBezTo>
                    <a:cubicBezTo>
                      <a:pt x="10" y="2"/>
                      <a:pt x="12" y="5"/>
                      <a:pt x="10" y="8"/>
                    </a:cubicBezTo>
                  </a:path>
                </a:pathLst>
              </a:custGeom>
              <a:noFill/>
              <a:ln w="12700" cmpd="sng">
                <a:solidFill>
                  <a:srgbClr val="25221E"/>
                </a:solidFill>
                <a:prstDash val="solid"/>
                <a:round/>
                <a:headEnd/>
                <a:tailEnd/>
              </a:ln>
            </p:spPr>
            <p:txBody>
              <a:bodyPr/>
              <a:lstStyle/>
              <a:p>
                <a:endParaRPr lang="pl-PL"/>
              </a:p>
            </p:txBody>
          </p:sp>
          <p:sp>
            <p:nvSpPr>
              <p:cNvPr id="76583" name="Freeform 1831"/>
              <p:cNvSpPr>
                <a:spLocks/>
              </p:cNvSpPr>
              <p:nvPr/>
            </p:nvSpPr>
            <p:spPr bwMode="auto">
              <a:xfrm rot="2624096">
                <a:off x="2979" y="2449"/>
                <a:ext cx="91"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84" name="Freeform 1832"/>
              <p:cNvSpPr>
                <a:spLocks/>
              </p:cNvSpPr>
              <p:nvPr/>
            </p:nvSpPr>
            <p:spPr bwMode="auto">
              <a:xfrm rot="2624096">
                <a:off x="2909" y="1965"/>
                <a:ext cx="91" cy="91"/>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6" y="12"/>
                      <a:pt x="4" y="11"/>
                    </a:cubicBezTo>
                    <a:cubicBezTo>
                      <a:pt x="1" y="10"/>
                      <a:pt x="0" y="7"/>
                      <a:pt x="1" y="4"/>
                    </a:cubicBezTo>
                    <a:cubicBezTo>
                      <a:pt x="2" y="1"/>
                      <a:pt x="5" y="0"/>
                      <a:pt x="8" y="1"/>
                    </a:cubicBezTo>
                    <a:cubicBezTo>
                      <a:pt x="11" y="2"/>
                      <a:pt x="12" y="6"/>
                      <a:pt x="11" y="8"/>
                    </a:cubicBezTo>
                  </a:path>
                </a:pathLst>
              </a:custGeom>
              <a:noFill/>
              <a:ln w="12700" cmpd="sng">
                <a:solidFill>
                  <a:srgbClr val="25221E"/>
                </a:solidFill>
                <a:prstDash val="solid"/>
                <a:round/>
                <a:headEnd/>
                <a:tailEnd/>
              </a:ln>
            </p:spPr>
            <p:txBody>
              <a:bodyPr/>
              <a:lstStyle/>
              <a:p>
                <a:endParaRPr lang="pl-PL"/>
              </a:p>
            </p:txBody>
          </p:sp>
          <p:sp>
            <p:nvSpPr>
              <p:cNvPr id="76585" name="Freeform 1833"/>
              <p:cNvSpPr>
                <a:spLocks/>
              </p:cNvSpPr>
              <p:nvPr/>
            </p:nvSpPr>
            <p:spPr bwMode="auto">
              <a:xfrm rot="2624096">
                <a:off x="3002" y="1987"/>
                <a:ext cx="83" cy="90"/>
              </a:xfrm>
              <a:custGeom>
                <a:avLst/>
                <a:gdLst/>
                <a:ahLst/>
                <a:cxnLst>
                  <a:cxn ang="0">
                    <a:pos x="10" y="8"/>
                  </a:cxn>
                  <a:cxn ang="0">
                    <a:pos x="4" y="11"/>
                  </a:cxn>
                  <a:cxn ang="0">
                    <a:pos x="1" y="4"/>
                  </a:cxn>
                  <a:cxn ang="0">
                    <a:pos x="8" y="1"/>
                  </a:cxn>
                  <a:cxn ang="0">
                    <a:pos x="10" y="8"/>
                  </a:cxn>
                </a:cxnLst>
                <a:rect l="0" t="0" r="r" b="b"/>
                <a:pathLst>
                  <a:path w="11" h="12">
                    <a:moveTo>
                      <a:pt x="10" y="8"/>
                    </a:moveTo>
                    <a:cubicBezTo>
                      <a:pt x="9" y="11"/>
                      <a:pt x="6" y="12"/>
                      <a:pt x="4" y="11"/>
                    </a:cubicBezTo>
                    <a:cubicBezTo>
                      <a:pt x="1" y="10"/>
                      <a:pt x="0" y="7"/>
                      <a:pt x="1" y="4"/>
                    </a:cubicBezTo>
                    <a:cubicBezTo>
                      <a:pt x="2" y="1"/>
                      <a:pt x="5" y="0"/>
                      <a:pt x="8" y="1"/>
                    </a:cubicBezTo>
                    <a:cubicBezTo>
                      <a:pt x="10" y="3"/>
                      <a:pt x="11" y="6"/>
                      <a:pt x="10" y="8"/>
                    </a:cubicBezTo>
                  </a:path>
                </a:pathLst>
              </a:custGeom>
              <a:noFill/>
              <a:ln w="12700" cmpd="sng">
                <a:solidFill>
                  <a:srgbClr val="25221E"/>
                </a:solidFill>
                <a:prstDash val="solid"/>
                <a:round/>
                <a:headEnd/>
                <a:tailEnd/>
              </a:ln>
            </p:spPr>
            <p:txBody>
              <a:bodyPr/>
              <a:lstStyle/>
              <a:p>
                <a:endParaRPr lang="pl-PL"/>
              </a:p>
            </p:txBody>
          </p:sp>
          <p:sp>
            <p:nvSpPr>
              <p:cNvPr id="76586" name="Freeform 1834"/>
              <p:cNvSpPr>
                <a:spLocks/>
              </p:cNvSpPr>
              <p:nvPr/>
            </p:nvSpPr>
            <p:spPr bwMode="auto">
              <a:xfrm rot="2624096">
                <a:off x="3056" y="2063"/>
                <a:ext cx="91" cy="90"/>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7" y="12"/>
                      <a:pt x="4" y="11"/>
                    </a:cubicBezTo>
                    <a:cubicBezTo>
                      <a:pt x="2" y="9"/>
                      <a:pt x="0" y="6"/>
                      <a:pt x="1"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87" name="Freeform 1835"/>
              <p:cNvSpPr>
                <a:spLocks/>
              </p:cNvSpPr>
              <p:nvPr/>
            </p:nvSpPr>
            <p:spPr bwMode="auto">
              <a:xfrm rot="2624096">
                <a:off x="3074" y="2153"/>
                <a:ext cx="90" cy="90"/>
              </a:xfrm>
              <a:custGeom>
                <a:avLst/>
                <a:gdLst/>
                <a:ahLst/>
                <a:cxnLst>
                  <a:cxn ang="0">
                    <a:pos x="11" y="8"/>
                  </a:cxn>
                  <a:cxn ang="0">
                    <a:pos x="4" y="10"/>
                  </a:cxn>
                  <a:cxn ang="0">
                    <a:pos x="1" y="4"/>
                  </a:cxn>
                  <a:cxn ang="0">
                    <a:pos x="8" y="1"/>
                  </a:cxn>
                  <a:cxn ang="0">
                    <a:pos x="11" y="8"/>
                  </a:cxn>
                </a:cxnLst>
                <a:rect l="0" t="0" r="r" b="b"/>
                <a:pathLst>
                  <a:path w="12" h="12">
                    <a:moveTo>
                      <a:pt x="11" y="8"/>
                    </a:moveTo>
                    <a:cubicBezTo>
                      <a:pt x="10" y="10"/>
                      <a:pt x="7" y="12"/>
                      <a:pt x="4" y="10"/>
                    </a:cubicBezTo>
                    <a:cubicBezTo>
                      <a:pt x="1" y="9"/>
                      <a:pt x="0" y="6"/>
                      <a:pt x="1" y="4"/>
                    </a:cubicBezTo>
                    <a:cubicBezTo>
                      <a:pt x="2" y="1"/>
                      <a:pt x="5"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88" name="Freeform 1836"/>
              <p:cNvSpPr>
                <a:spLocks/>
              </p:cNvSpPr>
              <p:nvPr/>
            </p:nvSpPr>
            <p:spPr bwMode="auto">
              <a:xfrm rot="2624096">
                <a:off x="3070" y="2245"/>
                <a:ext cx="91" cy="90"/>
              </a:xfrm>
              <a:custGeom>
                <a:avLst/>
                <a:gdLst/>
                <a:ahLst/>
                <a:cxnLst>
                  <a:cxn ang="0">
                    <a:pos x="11" y="8"/>
                  </a:cxn>
                  <a:cxn ang="0">
                    <a:pos x="4" y="10"/>
                  </a:cxn>
                  <a:cxn ang="0">
                    <a:pos x="2" y="4"/>
                  </a:cxn>
                  <a:cxn ang="0">
                    <a:pos x="8" y="1"/>
                  </a:cxn>
                  <a:cxn ang="0">
                    <a:pos x="11" y="8"/>
                  </a:cxn>
                </a:cxnLst>
                <a:rect l="0" t="0" r="r" b="b"/>
                <a:pathLst>
                  <a:path w="12" h="12">
                    <a:moveTo>
                      <a:pt x="11" y="8"/>
                    </a:moveTo>
                    <a:cubicBezTo>
                      <a:pt x="10" y="10"/>
                      <a:pt x="7" y="12"/>
                      <a:pt x="4" y="10"/>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89" name="Freeform 1837"/>
              <p:cNvSpPr>
                <a:spLocks/>
              </p:cNvSpPr>
              <p:nvPr/>
            </p:nvSpPr>
            <p:spPr bwMode="auto">
              <a:xfrm rot="2624096">
                <a:off x="2998" y="2331"/>
                <a:ext cx="90" cy="90"/>
              </a:xfrm>
              <a:custGeom>
                <a:avLst/>
                <a:gdLst/>
                <a:ahLst/>
                <a:cxnLst>
                  <a:cxn ang="0">
                    <a:pos x="11" y="8"/>
                  </a:cxn>
                  <a:cxn ang="0">
                    <a:pos x="4" y="11"/>
                  </a:cxn>
                  <a:cxn ang="0">
                    <a:pos x="1" y="4"/>
                  </a:cxn>
                  <a:cxn ang="0">
                    <a:pos x="8" y="1"/>
                  </a:cxn>
                  <a:cxn ang="0">
                    <a:pos x="11" y="8"/>
                  </a:cxn>
                </a:cxnLst>
                <a:rect l="0" t="0" r="r" b="b"/>
                <a:pathLst>
                  <a:path w="12" h="12">
                    <a:moveTo>
                      <a:pt x="11" y="8"/>
                    </a:moveTo>
                    <a:cubicBezTo>
                      <a:pt x="10" y="11"/>
                      <a:pt x="7" y="12"/>
                      <a:pt x="4" y="11"/>
                    </a:cubicBezTo>
                    <a:cubicBezTo>
                      <a:pt x="2" y="10"/>
                      <a:pt x="0" y="7"/>
                      <a:pt x="1" y="4"/>
                    </a:cubicBezTo>
                    <a:cubicBezTo>
                      <a:pt x="3" y="2"/>
                      <a:pt x="6" y="0"/>
                      <a:pt x="8" y="1"/>
                    </a:cubicBezTo>
                    <a:cubicBezTo>
                      <a:pt x="11" y="3"/>
                      <a:pt x="12" y="6"/>
                      <a:pt x="11" y="8"/>
                    </a:cubicBezTo>
                  </a:path>
                </a:pathLst>
              </a:custGeom>
              <a:noFill/>
              <a:ln w="12700" cmpd="sng">
                <a:solidFill>
                  <a:srgbClr val="25221E"/>
                </a:solidFill>
                <a:prstDash val="solid"/>
                <a:round/>
                <a:headEnd/>
                <a:tailEnd/>
              </a:ln>
            </p:spPr>
            <p:txBody>
              <a:bodyPr/>
              <a:lstStyle/>
              <a:p>
                <a:endParaRPr lang="pl-PL"/>
              </a:p>
            </p:txBody>
          </p:sp>
          <p:sp>
            <p:nvSpPr>
              <p:cNvPr id="76590" name="Freeform 1838"/>
              <p:cNvSpPr>
                <a:spLocks/>
              </p:cNvSpPr>
              <p:nvPr/>
            </p:nvSpPr>
            <p:spPr bwMode="auto">
              <a:xfrm rot="2624096">
                <a:off x="2803" y="2217"/>
                <a:ext cx="90" cy="91"/>
              </a:xfrm>
              <a:custGeom>
                <a:avLst/>
                <a:gdLst/>
                <a:ahLst/>
                <a:cxnLst>
                  <a:cxn ang="0">
                    <a:pos x="10" y="8"/>
                  </a:cxn>
                  <a:cxn ang="0">
                    <a:pos x="4" y="11"/>
                  </a:cxn>
                  <a:cxn ang="0">
                    <a:pos x="1" y="4"/>
                  </a:cxn>
                  <a:cxn ang="0">
                    <a:pos x="8" y="1"/>
                  </a:cxn>
                  <a:cxn ang="0">
                    <a:pos x="10" y="8"/>
                  </a:cxn>
                </a:cxnLst>
                <a:rect l="0" t="0" r="r" b="b"/>
                <a:pathLst>
                  <a:path w="12" h="12">
                    <a:moveTo>
                      <a:pt x="10" y="8"/>
                    </a:moveTo>
                    <a:cubicBezTo>
                      <a:pt x="9" y="11"/>
                      <a:pt x="6" y="12"/>
                      <a:pt x="4" y="11"/>
                    </a:cubicBezTo>
                    <a:cubicBezTo>
                      <a:pt x="1" y="10"/>
                      <a:pt x="0" y="7"/>
                      <a:pt x="1" y="4"/>
                    </a:cubicBezTo>
                    <a:cubicBezTo>
                      <a:pt x="2" y="1"/>
                      <a:pt x="5" y="0"/>
                      <a:pt x="8" y="1"/>
                    </a:cubicBezTo>
                    <a:cubicBezTo>
                      <a:pt x="10" y="2"/>
                      <a:pt x="12" y="6"/>
                      <a:pt x="10" y="8"/>
                    </a:cubicBezTo>
                  </a:path>
                </a:pathLst>
              </a:custGeom>
              <a:noFill/>
              <a:ln w="12700" cmpd="sng">
                <a:solidFill>
                  <a:srgbClr val="25221E"/>
                </a:solidFill>
                <a:prstDash val="solid"/>
                <a:round/>
                <a:headEnd/>
                <a:tailEnd/>
              </a:ln>
            </p:spPr>
            <p:txBody>
              <a:bodyPr/>
              <a:lstStyle/>
              <a:p>
                <a:endParaRPr lang="pl-PL"/>
              </a:p>
            </p:txBody>
          </p:sp>
          <p:sp>
            <p:nvSpPr>
              <p:cNvPr id="76591" name="Freeform 1839"/>
              <p:cNvSpPr>
                <a:spLocks/>
              </p:cNvSpPr>
              <p:nvPr/>
            </p:nvSpPr>
            <p:spPr bwMode="auto">
              <a:xfrm rot="2624096">
                <a:off x="2944" y="2060"/>
                <a:ext cx="90" cy="91"/>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1"/>
                      <a:pt x="5" y="0"/>
                      <a:pt x="8" y="1"/>
                    </a:cubicBezTo>
                    <a:cubicBezTo>
                      <a:pt x="10" y="2"/>
                      <a:pt x="12" y="5"/>
                      <a:pt x="11" y="8"/>
                    </a:cubicBezTo>
                  </a:path>
                </a:pathLst>
              </a:custGeom>
              <a:noFill/>
              <a:ln w="12700" cmpd="sng">
                <a:solidFill>
                  <a:srgbClr val="25221E"/>
                </a:solidFill>
                <a:prstDash val="solid"/>
                <a:round/>
                <a:headEnd/>
                <a:tailEnd/>
              </a:ln>
            </p:spPr>
            <p:txBody>
              <a:bodyPr/>
              <a:lstStyle/>
              <a:p>
                <a:endParaRPr lang="pl-PL"/>
              </a:p>
            </p:txBody>
          </p:sp>
          <p:sp>
            <p:nvSpPr>
              <p:cNvPr id="76592" name="Freeform 1840"/>
              <p:cNvSpPr>
                <a:spLocks/>
              </p:cNvSpPr>
              <p:nvPr/>
            </p:nvSpPr>
            <p:spPr bwMode="auto">
              <a:xfrm rot="2624096">
                <a:off x="2977" y="2145"/>
                <a:ext cx="91" cy="91"/>
              </a:xfrm>
              <a:custGeom>
                <a:avLst/>
                <a:gdLst/>
                <a:ahLst/>
                <a:cxnLst>
                  <a:cxn ang="0">
                    <a:pos x="11" y="8"/>
                  </a:cxn>
                  <a:cxn ang="0">
                    <a:pos x="4" y="11"/>
                  </a:cxn>
                  <a:cxn ang="0">
                    <a:pos x="1" y="4"/>
                  </a:cxn>
                  <a:cxn ang="0">
                    <a:pos x="8" y="1"/>
                  </a:cxn>
                  <a:cxn ang="0">
                    <a:pos x="11" y="8"/>
                  </a:cxn>
                </a:cxnLst>
                <a:rect l="0" t="0" r="r" b="b"/>
                <a:pathLst>
                  <a:path w="12" h="12">
                    <a:moveTo>
                      <a:pt x="11" y="8"/>
                    </a:moveTo>
                    <a:cubicBezTo>
                      <a:pt x="9" y="11"/>
                      <a:pt x="6" y="12"/>
                      <a:pt x="4" y="11"/>
                    </a:cubicBezTo>
                    <a:cubicBezTo>
                      <a:pt x="1" y="10"/>
                      <a:pt x="0" y="7"/>
                      <a:pt x="1" y="4"/>
                    </a:cubicBezTo>
                    <a:cubicBezTo>
                      <a:pt x="2" y="1"/>
                      <a:pt x="5" y="0"/>
                      <a:pt x="8" y="1"/>
                    </a:cubicBezTo>
                    <a:cubicBezTo>
                      <a:pt x="10" y="3"/>
                      <a:pt x="12" y="6"/>
                      <a:pt x="11" y="8"/>
                    </a:cubicBezTo>
                  </a:path>
                </a:pathLst>
              </a:custGeom>
              <a:noFill/>
              <a:ln w="12700" cmpd="sng">
                <a:solidFill>
                  <a:srgbClr val="25221E"/>
                </a:solidFill>
                <a:prstDash val="solid"/>
                <a:round/>
                <a:headEnd/>
                <a:tailEnd/>
              </a:ln>
            </p:spPr>
            <p:txBody>
              <a:bodyPr/>
              <a:lstStyle/>
              <a:p>
                <a:endParaRPr lang="pl-PL"/>
              </a:p>
            </p:txBody>
          </p:sp>
          <p:sp>
            <p:nvSpPr>
              <p:cNvPr id="76593" name="Freeform 1841"/>
              <p:cNvSpPr>
                <a:spLocks/>
              </p:cNvSpPr>
              <p:nvPr/>
            </p:nvSpPr>
            <p:spPr bwMode="auto">
              <a:xfrm rot="2624096">
                <a:off x="2987" y="2244"/>
                <a:ext cx="83" cy="90"/>
              </a:xfrm>
              <a:custGeom>
                <a:avLst/>
                <a:gdLst/>
                <a:ahLst/>
                <a:cxnLst>
                  <a:cxn ang="0">
                    <a:pos x="10" y="8"/>
                  </a:cxn>
                  <a:cxn ang="0">
                    <a:pos x="3" y="11"/>
                  </a:cxn>
                  <a:cxn ang="0">
                    <a:pos x="1" y="4"/>
                  </a:cxn>
                  <a:cxn ang="0">
                    <a:pos x="7" y="1"/>
                  </a:cxn>
                  <a:cxn ang="0">
                    <a:pos x="10" y="8"/>
                  </a:cxn>
                </a:cxnLst>
                <a:rect l="0" t="0" r="r" b="b"/>
                <a:pathLst>
                  <a:path w="11" h="12">
                    <a:moveTo>
                      <a:pt x="10" y="8"/>
                    </a:moveTo>
                    <a:cubicBezTo>
                      <a:pt x="9" y="11"/>
                      <a:pt x="6" y="12"/>
                      <a:pt x="3" y="11"/>
                    </a:cubicBezTo>
                    <a:cubicBezTo>
                      <a:pt x="1" y="10"/>
                      <a:pt x="0" y="7"/>
                      <a:pt x="1" y="4"/>
                    </a:cubicBezTo>
                    <a:cubicBezTo>
                      <a:pt x="2" y="1"/>
                      <a:pt x="5" y="0"/>
                      <a:pt x="7" y="1"/>
                    </a:cubicBezTo>
                    <a:cubicBezTo>
                      <a:pt x="10" y="2"/>
                      <a:pt x="11" y="5"/>
                      <a:pt x="10" y="8"/>
                    </a:cubicBezTo>
                  </a:path>
                </a:pathLst>
              </a:custGeom>
              <a:noFill/>
              <a:ln w="12700" cmpd="sng">
                <a:solidFill>
                  <a:srgbClr val="25221E"/>
                </a:solidFill>
                <a:prstDash val="solid"/>
                <a:round/>
                <a:headEnd/>
                <a:tailEnd/>
              </a:ln>
            </p:spPr>
            <p:txBody>
              <a:bodyPr/>
              <a:lstStyle/>
              <a:p>
                <a:endParaRPr lang="pl-PL"/>
              </a:p>
            </p:txBody>
          </p:sp>
          <p:sp>
            <p:nvSpPr>
              <p:cNvPr id="76594" name="Freeform 1842"/>
              <p:cNvSpPr>
                <a:spLocks/>
              </p:cNvSpPr>
              <p:nvPr/>
            </p:nvSpPr>
            <p:spPr bwMode="auto">
              <a:xfrm rot="2624096">
                <a:off x="2891" y="2228"/>
                <a:ext cx="90" cy="83"/>
              </a:xfrm>
              <a:custGeom>
                <a:avLst/>
                <a:gdLst/>
                <a:ahLst/>
                <a:cxnLst>
                  <a:cxn ang="0">
                    <a:pos x="11" y="8"/>
                  </a:cxn>
                  <a:cxn ang="0">
                    <a:pos x="4" y="10"/>
                  </a:cxn>
                  <a:cxn ang="0">
                    <a:pos x="2" y="4"/>
                  </a:cxn>
                  <a:cxn ang="0">
                    <a:pos x="8" y="1"/>
                  </a:cxn>
                  <a:cxn ang="0">
                    <a:pos x="11" y="8"/>
                  </a:cxn>
                </a:cxnLst>
                <a:rect l="0" t="0" r="r" b="b"/>
                <a:pathLst>
                  <a:path w="12" h="11">
                    <a:moveTo>
                      <a:pt x="11" y="8"/>
                    </a:moveTo>
                    <a:cubicBezTo>
                      <a:pt x="10" y="10"/>
                      <a:pt x="7" y="11"/>
                      <a:pt x="4" y="10"/>
                    </a:cubicBezTo>
                    <a:cubicBezTo>
                      <a:pt x="2" y="9"/>
                      <a:pt x="0" y="6"/>
                      <a:pt x="2" y="4"/>
                    </a:cubicBezTo>
                    <a:cubicBezTo>
                      <a:pt x="3" y="1"/>
                      <a:pt x="6" y="0"/>
                      <a:pt x="8" y="1"/>
                    </a:cubicBezTo>
                    <a:cubicBezTo>
                      <a:pt x="11" y="2"/>
                      <a:pt x="12" y="5"/>
                      <a:pt x="11" y="8"/>
                    </a:cubicBezTo>
                  </a:path>
                </a:pathLst>
              </a:custGeom>
              <a:noFill/>
              <a:ln w="12700" cmpd="sng">
                <a:solidFill>
                  <a:srgbClr val="25221E"/>
                </a:solidFill>
                <a:prstDash val="solid"/>
                <a:round/>
                <a:headEnd/>
                <a:tailEnd/>
              </a:ln>
            </p:spPr>
            <p:txBody>
              <a:bodyPr/>
              <a:lstStyle/>
              <a:p>
                <a:endParaRPr lang="pl-PL"/>
              </a:p>
            </p:txBody>
          </p:sp>
          <p:sp>
            <p:nvSpPr>
              <p:cNvPr id="76595" name="Freeform 1843"/>
              <p:cNvSpPr>
                <a:spLocks noEditPoints="1"/>
              </p:cNvSpPr>
              <p:nvPr/>
            </p:nvSpPr>
            <p:spPr bwMode="auto">
              <a:xfrm rot="2624096">
                <a:off x="2014" y="2354"/>
                <a:ext cx="165" cy="301"/>
              </a:xfrm>
              <a:custGeom>
                <a:avLst/>
                <a:gdLst/>
                <a:ahLst/>
                <a:cxnLst>
                  <a:cxn ang="0">
                    <a:pos x="11" y="37"/>
                  </a:cxn>
                  <a:cxn ang="0">
                    <a:pos x="14" y="30"/>
                  </a:cxn>
                  <a:cxn ang="0">
                    <a:pos x="21" y="32"/>
                  </a:cxn>
                  <a:cxn ang="0">
                    <a:pos x="18" y="39"/>
                  </a:cxn>
                  <a:cxn ang="0">
                    <a:pos x="11" y="37"/>
                  </a:cxn>
                  <a:cxn ang="0">
                    <a:pos x="15" y="29"/>
                  </a:cxn>
                  <a:cxn ang="0">
                    <a:pos x="10" y="28"/>
                  </a:cxn>
                  <a:cxn ang="0">
                    <a:pos x="12" y="25"/>
                  </a:cxn>
                  <a:cxn ang="0">
                    <a:pos x="8" y="23"/>
                  </a:cxn>
                  <a:cxn ang="0">
                    <a:pos x="8" y="23"/>
                  </a:cxn>
                  <a:cxn ang="0">
                    <a:pos x="10" y="20"/>
                  </a:cxn>
                  <a:cxn ang="0">
                    <a:pos x="6" y="19"/>
                  </a:cxn>
                  <a:cxn ang="0">
                    <a:pos x="6" y="19"/>
                  </a:cxn>
                  <a:cxn ang="0">
                    <a:pos x="6" y="15"/>
                  </a:cxn>
                  <a:cxn ang="0">
                    <a:pos x="2" y="15"/>
                  </a:cxn>
                  <a:cxn ang="0">
                    <a:pos x="2" y="15"/>
                  </a:cxn>
                  <a:cxn ang="0">
                    <a:pos x="2" y="11"/>
                  </a:cxn>
                  <a:cxn ang="0">
                    <a:pos x="0" y="8"/>
                  </a:cxn>
                  <a:cxn ang="0">
                    <a:pos x="0" y="8"/>
                  </a:cxn>
                  <a:cxn ang="0">
                    <a:pos x="3" y="6"/>
                  </a:cxn>
                  <a:cxn ang="0">
                    <a:pos x="0" y="3"/>
                  </a:cxn>
                  <a:cxn ang="0">
                    <a:pos x="0" y="3"/>
                  </a:cxn>
                  <a:cxn ang="0">
                    <a:pos x="2" y="0"/>
                  </a:cxn>
                  <a:cxn ang="0">
                    <a:pos x="6" y="2"/>
                  </a:cxn>
                  <a:cxn ang="0">
                    <a:pos x="6" y="2"/>
                  </a:cxn>
                  <a:cxn ang="0">
                    <a:pos x="5" y="6"/>
                  </a:cxn>
                  <a:cxn ang="0">
                    <a:pos x="8" y="7"/>
                  </a:cxn>
                  <a:cxn ang="0">
                    <a:pos x="8" y="7"/>
                  </a:cxn>
                  <a:cxn ang="0">
                    <a:pos x="7" y="11"/>
                  </a:cxn>
                </a:cxnLst>
                <a:rect l="0" t="0" r="r" b="b"/>
                <a:pathLst>
                  <a:path w="22" h="40">
                    <a:moveTo>
                      <a:pt x="11" y="37"/>
                    </a:moveTo>
                    <a:cubicBezTo>
                      <a:pt x="10" y="34"/>
                      <a:pt x="12" y="31"/>
                      <a:pt x="14" y="30"/>
                    </a:cubicBezTo>
                    <a:cubicBezTo>
                      <a:pt x="17" y="29"/>
                      <a:pt x="20" y="30"/>
                      <a:pt x="21" y="32"/>
                    </a:cubicBezTo>
                    <a:cubicBezTo>
                      <a:pt x="22" y="35"/>
                      <a:pt x="21" y="38"/>
                      <a:pt x="18" y="39"/>
                    </a:cubicBezTo>
                    <a:cubicBezTo>
                      <a:pt x="16" y="40"/>
                      <a:pt x="13" y="39"/>
                      <a:pt x="11" y="37"/>
                    </a:cubicBezTo>
                    <a:moveTo>
                      <a:pt x="15" y="29"/>
                    </a:moveTo>
                    <a:lnTo>
                      <a:pt x="10" y="28"/>
                    </a:lnTo>
                    <a:lnTo>
                      <a:pt x="12" y="25"/>
                    </a:lnTo>
                    <a:lnTo>
                      <a:pt x="8" y="23"/>
                    </a:lnTo>
                    <a:moveTo>
                      <a:pt x="8" y="23"/>
                    </a:moveTo>
                    <a:lnTo>
                      <a:pt x="10" y="20"/>
                    </a:lnTo>
                    <a:lnTo>
                      <a:pt x="6" y="19"/>
                    </a:lnTo>
                    <a:moveTo>
                      <a:pt x="6" y="19"/>
                    </a:moveTo>
                    <a:lnTo>
                      <a:pt x="6" y="15"/>
                    </a:lnTo>
                    <a:lnTo>
                      <a:pt x="2" y="15"/>
                    </a:lnTo>
                    <a:moveTo>
                      <a:pt x="2" y="15"/>
                    </a:moveTo>
                    <a:lnTo>
                      <a:pt x="2" y="11"/>
                    </a:lnTo>
                    <a:lnTo>
                      <a:pt x="0" y="8"/>
                    </a:lnTo>
                    <a:moveTo>
                      <a:pt x="0" y="8"/>
                    </a:moveTo>
                    <a:lnTo>
                      <a:pt x="3" y="6"/>
                    </a:lnTo>
                    <a:lnTo>
                      <a:pt x="0" y="3"/>
                    </a:lnTo>
                    <a:moveTo>
                      <a:pt x="0" y="3"/>
                    </a:moveTo>
                    <a:lnTo>
                      <a:pt x="2" y="0"/>
                    </a:lnTo>
                    <a:lnTo>
                      <a:pt x="6" y="2"/>
                    </a:lnTo>
                    <a:moveTo>
                      <a:pt x="6" y="2"/>
                    </a:moveTo>
                    <a:lnTo>
                      <a:pt x="5" y="6"/>
                    </a:lnTo>
                    <a:lnTo>
                      <a:pt x="8" y="7"/>
                    </a:lnTo>
                    <a:moveTo>
                      <a:pt x="8" y="7"/>
                    </a:moveTo>
                    <a:lnTo>
                      <a:pt x="7" y="11"/>
                    </a:lnTo>
                  </a:path>
                </a:pathLst>
              </a:custGeom>
              <a:noFill/>
              <a:ln w="12700" cmpd="sng">
                <a:solidFill>
                  <a:srgbClr val="25221E"/>
                </a:solidFill>
                <a:prstDash val="solid"/>
                <a:round/>
                <a:headEnd/>
                <a:tailEnd/>
              </a:ln>
            </p:spPr>
            <p:txBody>
              <a:bodyPr/>
              <a:lstStyle/>
              <a:p>
                <a:endParaRPr lang="pl-PL"/>
              </a:p>
            </p:txBody>
          </p:sp>
          <p:sp>
            <p:nvSpPr>
              <p:cNvPr id="76596" name="Freeform 1844"/>
              <p:cNvSpPr>
                <a:spLocks noEditPoints="1"/>
              </p:cNvSpPr>
              <p:nvPr/>
            </p:nvSpPr>
            <p:spPr bwMode="auto">
              <a:xfrm rot="2624096">
                <a:off x="2188" y="2188"/>
                <a:ext cx="384" cy="204"/>
              </a:xfrm>
              <a:custGeom>
                <a:avLst/>
                <a:gdLst/>
                <a:ahLst/>
                <a:cxnLst>
                  <a:cxn ang="0">
                    <a:pos x="47" y="10"/>
                  </a:cxn>
                  <a:cxn ang="0">
                    <a:pos x="41" y="8"/>
                  </a:cxn>
                  <a:cxn ang="0">
                    <a:pos x="43" y="1"/>
                  </a:cxn>
                  <a:cxn ang="0">
                    <a:pos x="50" y="3"/>
                  </a:cxn>
                  <a:cxn ang="0">
                    <a:pos x="47" y="10"/>
                  </a:cxn>
                  <a:cxn ang="0">
                    <a:pos x="40" y="7"/>
                  </a:cxn>
                  <a:cxn ang="0">
                    <a:pos x="40" y="10"/>
                  </a:cxn>
                  <a:cxn ang="0">
                    <a:pos x="36" y="9"/>
                  </a:cxn>
                  <a:cxn ang="0">
                    <a:pos x="34" y="13"/>
                  </a:cxn>
                  <a:cxn ang="0">
                    <a:pos x="34" y="13"/>
                  </a:cxn>
                  <a:cxn ang="0">
                    <a:pos x="31" y="11"/>
                  </a:cxn>
                  <a:cxn ang="0">
                    <a:pos x="29" y="15"/>
                  </a:cxn>
                  <a:cxn ang="0">
                    <a:pos x="29" y="15"/>
                  </a:cxn>
                  <a:cxn ang="0">
                    <a:pos x="26" y="14"/>
                  </a:cxn>
                  <a:cxn ang="0">
                    <a:pos x="24" y="17"/>
                  </a:cxn>
                  <a:cxn ang="0">
                    <a:pos x="24" y="17"/>
                  </a:cxn>
                  <a:cxn ang="0">
                    <a:pos x="20" y="16"/>
                  </a:cxn>
                  <a:cxn ang="0">
                    <a:pos x="19" y="20"/>
                  </a:cxn>
                  <a:cxn ang="0">
                    <a:pos x="19" y="20"/>
                  </a:cxn>
                  <a:cxn ang="0">
                    <a:pos x="15" y="18"/>
                  </a:cxn>
                  <a:cxn ang="0">
                    <a:pos x="14" y="22"/>
                  </a:cxn>
                  <a:cxn ang="0">
                    <a:pos x="14" y="22"/>
                  </a:cxn>
                  <a:cxn ang="0">
                    <a:pos x="10" y="21"/>
                  </a:cxn>
                  <a:cxn ang="0">
                    <a:pos x="9" y="24"/>
                  </a:cxn>
                  <a:cxn ang="0">
                    <a:pos x="9" y="24"/>
                  </a:cxn>
                  <a:cxn ang="0">
                    <a:pos x="5" y="23"/>
                  </a:cxn>
                  <a:cxn ang="0">
                    <a:pos x="4" y="27"/>
                  </a:cxn>
                  <a:cxn ang="0">
                    <a:pos x="4" y="27"/>
                  </a:cxn>
                  <a:cxn ang="0">
                    <a:pos x="0" y="25"/>
                  </a:cxn>
                </a:cxnLst>
                <a:rect l="0" t="0" r="r" b="b"/>
                <a:pathLst>
                  <a:path w="51" h="27">
                    <a:moveTo>
                      <a:pt x="47" y="10"/>
                    </a:moveTo>
                    <a:cubicBezTo>
                      <a:pt x="45" y="11"/>
                      <a:pt x="42" y="10"/>
                      <a:pt x="41" y="8"/>
                    </a:cubicBezTo>
                    <a:cubicBezTo>
                      <a:pt x="40" y="5"/>
                      <a:pt x="41" y="2"/>
                      <a:pt x="43" y="1"/>
                    </a:cubicBezTo>
                    <a:cubicBezTo>
                      <a:pt x="46" y="0"/>
                      <a:pt x="49" y="1"/>
                      <a:pt x="50" y="3"/>
                    </a:cubicBezTo>
                    <a:cubicBezTo>
                      <a:pt x="51" y="6"/>
                      <a:pt x="50" y="9"/>
                      <a:pt x="47" y="10"/>
                    </a:cubicBezTo>
                    <a:moveTo>
                      <a:pt x="40" y="7"/>
                    </a:moveTo>
                    <a:lnTo>
                      <a:pt x="40" y="10"/>
                    </a:lnTo>
                    <a:lnTo>
                      <a:pt x="36" y="9"/>
                    </a:lnTo>
                    <a:lnTo>
                      <a:pt x="34" y="13"/>
                    </a:lnTo>
                    <a:moveTo>
                      <a:pt x="34" y="13"/>
                    </a:moveTo>
                    <a:lnTo>
                      <a:pt x="31" y="11"/>
                    </a:lnTo>
                    <a:lnTo>
                      <a:pt x="29" y="15"/>
                    </a:lnTo>
                    <a:moveTo>
                      <a:pt x="29" y="15"/>
                    </a:moveTo>
                    <a:lnTo>
                      <a:pt x="26" y="14"/>
                    </a:lnTo>
                    <a:lnTo>
                      <a:pt x="24" y="17"/>
                    </a:lnTo>
                    <a:moveTo>
                      <a:pt x="24" y="17"/>
                    </a:moveTo>
                    <a:lnTo>
                      <a:pt x="20" y="16"/>
                    </a:lnTo>
                    <a:lnTo>
                      <a:pt x="19" y="20"/>
                    </a:lnTo>
                    <a:moveTo>
                      <a:pt x="19" y="20"/>
                    </a:moveTo>
                    <a:lnTo>
                      <a:pt x="15" y="18"/>
                    </a:lnTo>
                    <a:lnTo>
                      <a:pt x="14" y="22"/>
                    </a:lnTo>
                    <a:moveTo>
                      <a:pt x="14" y="22"/>
                    </a:moveTo>
                    <a:lnTo>
                      <a:pt x="10" y="21"/>
                    </a:lnTo>
                    <a:lnTo>
                      <a:pt x="9" y="24"/>
                    </a:lnTo>
                    <a:moveTo>
                      <a:pt x="9" y="24"/>
                    </a:moveTo>
                    <a:lnTo>
                      <a:pt x="5" y="23"/>
                    </a:lnTo>
                    <a:lnTo>
                      <a:pt x="4" y="27"/>
                    </a:lnTo>
                    <a:moveTo>
                      <a:pt x="4" y="27"/>
                    </a:moveTo>
                    <a:lnTo>
                      <a:pt x="0" y="25"/>
                    </a:lnTo>
                  </a:path>
                </a:pathLst>
              </a:custGeom>
              <a:noFill/>
              <a:ln w="12700" cmpd="sng">
                <a:solidFill>
                  <a:srgbClr val="25221E"/>
                </a:solidFill>
                <a:prstDash val="solid"/>
                <a:round/>
                <a:headEnd/>
                <a:tailEnd/>
              </a:ln>
            </p:spPr>
            <p:txBody>
              <a:bodyPr/>
              <a:lstStyle/>
              <a:p>
                <a:endParaRPr lang="pl-PL"/>
              </a:p>
            </p:txBody>
          </p:sp>
        </p:grpSp>
      </p:grpSp>
      <p:sp>
        <p:nvSpPr>
          <p:cNvPr id="76629" name="Arc 1877"/>
          <p:cNvSpPr>
            <a:spLocks/>
          </p:cNvSpPr>
          <p:nvPr/>
        </p:nvSpPr>
        <p:spPr bwMode="auto">
          <a:xfrm rot="5400000">
            <a:off x="3474244" y="2802731"/>
            <a:ext cx="452438" cy="841375"/>
          </a:xfrm>
          <a:custGeom>
            <a:avLst/>
            <a:gdLst>
              <a:gd name="G0" fmla="+- 399 0 0"/>
              <a:gd name="G1" fmla="+- 21600 0 0"/>
              <a:gd name="G2" fmla="+- 21600 0 0"/>
              <a:gd name="T0" fmla="*/ 258 w 21999"/>
              <a:gd name="T1" fmla="*/ 0 h 43200"/>
              <a:gd name="T2" fmla="*/ 0 w 21999"/>
              <a:gd name="T3" fmla="*/ 43196 h 43200"/>
              <a:gd name="T4" fmla="*/ 399 w 21999"/>
              <a:gd name="T5" fmla="*/ 21600 h 43200"/>
            </a:gdLst>
            <a:ahLst/>
            <a:cxnLst>
              <a:cxn ang="0">
                <a:pos x="T0" y="T1"/>
              </a:cxn>
              <a:cxn ang="0">
                <a:pos x="T2" y="T3"/>
              </a:cxn>
              <a:cxn ang="0">
                <a:pos x="T4" y="T5"/>
              </a:cxn>
            </a:cxnLst>
            <a:rect l="0" t="0" r="r" b="b"/>
            <a:pathLst>
              <a:path w="21999" h="43200" fill="none" extrusionOk="0">
                <a:moveTo>
                  <a:pt x="258" y="0"/>
                </a:moveTo>
                <a:cubicBezTo>
                  <a:pt x="305" y="0"/>
                  <a:pt x="352" y="-1"/>
                  <a:pt x="399" y="0"/>
                </a:cubicBezTo>
                <a:cubicBezTo>
                  <a:pt x="12328" y="0"/>
                  <a:pt x="21999" y="9670"/>
                  <a:pt x="21999" y="21600"/>
                </a:cubicBezTo>
                <a:cubicBezTo>
                  <a:pt x="21999" y="33529"/>
                  <a:pt x="12328" y="43200"/>
                  <a:pt x="399" y="43200"/>
                </a:cubicBezTo>
                <a:cubicBezTo>
                  <a:pt x="265" y="43200"/>
                  <a:pt x="132" y="43198"/>
                  <a:pt x="-1" y="43196"/>
                </a:cubicBezTo>
              </a:path>
              <a:path w="21999" h="43200" stroke="0" extrusionOk="0">
                <a:moveTo>
                  <a:pt x="258" y="0"/>
                </a:moveTo>
                <a:cubicBezTo>
                  <a:pt x="305" y="0"/>
                  <a:pt x="352" y="-1"/>
                  <a:pt x="399" y="0"/>
                </a:cubicBezTo>
                <a:cubicBezTo>
                  <a:pt x="12328" y="0"/>
                  <a:pt x="21999" y="9670"/>
                  <a:pt x="21999" y="21600"/>
                </a:cubicBezTo>
                <a:cubicBezTo>
                  <a:pt x="21999" y="33529"/>
                  <a:pt x="12328" y="43200"/>
                  <a:pt x="399" y="43200"/>
                </a:cubicBezTo>
                <a:cubicBezTo>
                  <a:pt x="265" y="43200"/>
                  <a:pt x="132" y="43198"/>
                  <a:pt x="-1" y="43196"/>
                </a:cubicBezTo>
                <a:lnTo>
                  <a:pt x="399" y="21600"/>
                </a:lnTo>
                <a:close/>
              </a:path>
            </a:pathLst>
          </a:custGeom>
          <a:noFill/>
          <a:ln w="38100">
            <a:solidFill>
              <a:schemeClr val="tx1"/>
            </a:solidFill>
            <a:round/>
            <a:headEnd/>
            <a:tailEnd/>
          </a:ln>
          <a:effectLst/>
        </p:spPr>
        <p:txBody>
          <a:bodyPr wrap="none" anchor="ctr"/>
          <a:lstStyle/>
          <a:p>
            <a:endParaRPr lang="pl-PL"/>
          </a:p>
        </p:txBody>
      </p:sp>
      <p:sp>
        <p:nvSpPr>
          <p:cNvPr id="51197" name="Arc 1021"/>
          <p:cNvSpPr>
            <a:spLocks/>
          </p:cNvSpPr>
          <p:nvPr/>
        </p:nvSpPr>
        <p:spPr bwMode="auto">
          <a:xfrm rot="5400000">
            <a:off x="2318544" y="5971381"/>
            <a:ext cx="452438" cy="841375"/>
          </a:xfrm>
          <a:custGeom>
            <a:avLst/>
            <a:gdLst>
              <a:gd name="G0" fmla="+- 399 0 0"/>
              <a:gd name="G1" fmla="+- 21600 0 0"/>
              <a:gd name="G2" fmla="+- 21600 0 0"/>
              <a:gd name="T0" fmla="*/ 258 w 21999"/>
              <a:gd name="T1" fmla="*/ 0 h 43200"/>
              <a:gd name="T2" fmla="*/ 0 w 21999"/>
              <a:gd name="T3" fmla="*/ 43196 h 43200"/>
              <a:gd name="T4" fmla="*/ 399 w 21999"/>
              <a:gd name="T5" fmla="*/ 21600 h 43200"/>
            </a:gdLst>
            <a:ahLst/>
            <a:cxnLst>
              <a:cxn ang="0">
                <a:pos x="T0" y="T1"/>
              </a:cxn>
              <a:cxn ang="0">
                <a:pos x="T2" y="T3"/>
              </a:cxn>
              <a:cxn ang="0">
                <a:pos x="T4" y="T5"/>
              </a:cxn>
            </a:cxnLst>
            <a:rect l="0" t="0" r="r" b="b"/>
            <a:pathLst>
              <a:path w="21999" h="43200" fill="none" extrusionOk="0">
                <a:moveTo>
                  <a:pt x="258" y="0"/>
                </a:moveTo>
                <a:cubicBezTo>
                  <a:pt x="305" y="0"/>
                  <a:pt x="352" y="-1"/>
                  <a:pt x="399" y="0"/>
                </a:cubicBezTo>
                <a:cubicBezTo>
                  <a:pt x="12328" y="0"/>
                  <a:pt x="21999" y="9670"/>
                  <a:pt x="21999" y="21600"/>
                </a:cubicBezTo>
                <a:cubicBezTo>
                  <a:pt x="21999" y="33529"/>
                  <a:pt x="12328" y="43200"/>
                  <a:pt x="399" y="43200"/>
                </a:cubicBezTo>
                <a:cubicBezTo>
                  <a:pt x="265" y="43200"/>
                  <a:pt x="132" y="43198"/>
                  <a:pt x="-1" y="43196"/>
                </a:cubicBezTo>
              </a:path>
              <a:path w="21999" h="43200" stroke="0" extrusionOk="0">
                <a:moveTo>
                  <a:pt x="258" y="0"/>
                </a:moveTo>
                <a:cubicBezTo>
                  <a:pt x="305" y="0"/>
                  <a:pt x="352" y="-1"/>
                  <a:pt x="399" y="0"/>
                </a:cubicBezTo>
                <a:cubicBezTo>
                  <a:pt x="12328" y="0"/>
                  <a:pt x="21999" y="9670"/>
                  <a:pt x="21999" y="21600"/>
                </a:cubicBezTo>
                <a:cubicBezTo>
                  <a:pt x="21999" y="33529"/>
                  <a:pt x="12328" y="43200"/>
                  <a:pt x="399" y="43200"/>
                </a:cubicBezTo>
                <a:cubicBezTo>
                  <a:pt x="265" y="43200"/>
                  <a:pt x="132" y="43198"/>
                  <a:pt x="-1" y="43196"/>
                </a:cubicBezTo>
                <a:lnTo>
                  <a:pt x="399" y="21600"/>
                </a:lnTo>
                <a:close/>
              </a:path>
            </a:pathLst>
          </a:custGeom>
          <a:noFill/>
          <a:ln w="38100">
            <a:solidFill>
              <a:schemeClr val="tx1"/>
            </a:solidFill>
            <a:prstDash val="sysDash"/>
            <a:round/>
            <a:headEnd/>
            <a:tailEnd/>
          </a:ln>
          <a:effectLst/>
        </p:spPr>
        <p:txBody>
          <a:bodyPr wrap="none" anchor="ctr"/>
          <a:lstStyle/>
          <a:p>
            <a:endParaRPr lang="pl-PL"/>
          </a:p>
        </p:txBody>
      </p:sp>
      <p:sp>
        <p:nvSpPr>
          <p:cNvPr id="51198" name="Arc 1022"/>
          <p:cNvSpPr>
            <a:spLocks/>
          </p:cNvSpPr>
          <p:nvPr/>
        </p:nvSpPr>
        <p:spPr bwMode="auto">
          <a:xfrm rot="5400000">
            <a:off x="3471069" y="5971381"/>
            <a:ext cx="452438" cy="841375"/>
          </a:xfrm>
          <a:custGeom>
            <a:avLst/>
            <a:gdLst>
              <a:gd name="G0" fmla="+- 399 0 0"/>
              <a:gd name="G1" fmla="+- 21600 0 0"/>
              <a:gd name="G2" fmla="+- 21600 0 0"/>
              <a:gd name="T0" fmla="*/ 258 w 21999"/>
              <a:gd name="T1" fmla="*/ 0 h 43200"/>
              <a:gd name="T2" fmla="*/ 0 w 21999"/>
              <a:gd name="T3" fmla="*/ 43196 h 43200"/>
              <a:gd name="T4" fmla="*/ 399 w 21999"/>
              <a:gd name="T5" fmla="*/ 21600 h 43200"/>
            </a:gdLst>
            <a:ahLst/>
            <a:cxnLst>
              <a:cxn ang="0">
                <a:pos x="T0" y="T1"/>
              </a:cxn>
              <a:cxn ang="0">
                <a:pos x="T2" y="T3"/>
              </a:cxn>
              <a:cxn ang="0">
                <a:pos x="T4" y="T5"/>
              </a:cxn>
            </a:cxnLst>
            <a:rect l="0" t="0" r="r" b="b"/>
            <a:pathLst>
              <a:path w="21999" h="43200" fill="none" extrusionOk="0">
                <a:moveTo>
                  <a:pt x="258" y="0"/>
                </a:moveTo>
                <a:cubicBezTo>
                  <a:pt x="305" y="0"/>
                  <a:pt x="352" y="-1"/>
                  <a:pt x="399" y="0"/>
                </a:cubicBezTo>
                <a:cubicBezTo>
                  <a:pt x="12328" y="0"/>
                  <a:pt x="21999" y="9670"/>
                  <a:pt x="21999" y="21600"/>
                </a:cubicBezTo>
                <a:cubicBezTo>
                  <a:pt x="21999" y="33529"/>
                  <a:pt x="12328" y="43200"/>
                  <a:pt x="399" y="43200"/>
                </a:cubicBezTo>
                <a:cubicBezTo>
                  <a:pt x="265" y="43200"/>
                  <a:pt x="132" y="43198"/>
                  <a:pt x="-1" y="43196"/>
                </a:cubicBezTo>
              </a:path>
              <a:path w="21999" h="43200" stroke="0" extrusionOk="0">
                <a:moveTo>
                  <a:pt x="258" y="0"/>
                </a:moveTo>
                <a:cubicBezTo>
                  <a:pt x="305" y="0"/>
                  <a:pt x="352" y="-1"/>
                  <a:pt x="399" y="0"/>
                </a:cubicBezTo>
                <a:cubicBezTo>
                  <a:pt x="12328" y="0"/>
                  <a:pt x="21999" y="9670"/>
                  <a:pt x="21999" y="21600"/>
                </a:cubicBezTo>
                <a:cubicBezTo>
                  <a:pt x="21999" y="33529"/>
                  <a:pt x="12328" y="43200"/>
                  <a:pt x="399" y="43200"/>
                </a:cubicBezTo>
                <a:cubicBezTo>
                  <a:pt x="265" y="43200"/>
                  <a:pt x="132" y="43198"/>
                  <a:pt x="-1" y="43196"/>
                </a:cubicBezTo>
                <a:lnTo>
                  <a:pt x="399" y="21600"/>
                </a:lnTo>
                <a:close/>
              </a:path>
            </a:pathLst>
          </a:custGeom>
          <a:noFill/>
          <a:ln w="38100">
            <a:solidFill>
              <a:schemeClr val="tx1"/>
            </a:solidFill>
            <a:prstDash val="sysDash"/>
            <a:round/>
            <a:headEnd/>
            <a:tailEnd/>
          </a:ln>
          <a:effectLst/>
        </p:spPr>
        <p:txBody>
          <a:bodyPr wrap="none" anchor="ctr"/>
          <a:lstStyle/>
          <a:p>
            <a:endParaRPr lang="pl-PL"/>
          </a:p>
        </p:txBody>
      </p:sp>
      <p:grpSp>
        <p:nvGrpSpPr>
          <p:cNvPr id="713" name="Grupa 1576"/>
          <p:cNvGrpSpPr/>
          <p:nvPr/>
        </p:nvGrpSpPr>
        <p:grpSpPr>
          <a:xfrm>
            <a:off x="7728121" y="3714752"/>
            <a:ext cx="772969" cy="1572430"/>
            <a:chOff x="7728121" y="3714752"/>
            <a:chExt cx="772969" cy="1572430"/>
          </a:xfrm>
        </p:grpSpPr>
        <p:cxnSp>
          <p:nvCxnSpPr>
            <p:cNvPr id="714" name="Łącznik prosty ze strzałką 713"/>
            <p:cNvCxnSpPr/>
            <p:nvPr/>
          </p:nvCxnSpPr>
          <p:spPr bwMode="auto">
            <a:xfrm rot="5400000">
              <a:off x="7714478" y="4500570"/>
              <a:ext cx="1572430" cy="794"/>
            </a:xfrm>
            <a:prstGeom prst="straightConnector1">
              <a:avLst/>
            </a:prstGeom>
            <a:solidFill>
              <a:schemeClr val="accent1"/>
            </a:solidFill>
            <a:ln w="38100" cap="flat" cmpd="sng" algn="ctr">
              <a:solidFill>
                <a:srgbClr val="9900CC"/>
              </a:solidFill>
              <a:prstDash val="solid"/>
              <a:round/>
              <a:headEnd type="triangle" w="med" len="med"/>
              <a:tailEnd type="none" w="med" len="med"/>
            </a:ln>
            <a:effectLst/>
          </p:spPr>
        </p:cxnSp>
        <p:sp>
          <p:nvSpPr>
            <p:cNvPr id="715" name="pole tekstowe 714"/>
            <p:cNvSpPr txBox="1"/>
            <p:nvPr/>
          </p:nvSpPr>
          <p:spPr>
            <a:xfrm>
              <a:off x="7728121" y="4357694"/>
              <a:ext cx="772969" cy="338554"/>
            </a:xfrm>
            <a:prstGeom prst="rect">
              <a:avLst/>
            </a:prstGeom>
            <a:noFill/>
            <a:ln>
              <a:noFill/>
            </a:ln>
          </p:spPr>
          <p:txBody>
            <a:bodyPr wrap="none" rtlCol="0">
              <a:spAutoFit/>
            </a:bodyPr>
            <a:lstStyle/>
            <a:p>
              <a:r>
                <a:rPr lang="en-US" dirty="0" smtClean="0">
                  <a:solidFill>
                    <a:srgbClr val="9900CC"/>
                  </a:solidFill>
                </a:rPr>
                <a:t>~ 25%</a:t>
              </a:r>
              <a:endParaRPr lang="pl-PL" dirty="0">
                <a:solidFill>
                  <a:srgbClr val="9900CC"/>
                </a:solidFill>
              </a:endParaRPr>
            </a:p>
          </p:txBody>
        </p:sp>
      </p:grpSp>
      <p:cxnSp>
        <p:nvCxnSpPr>
          <p:cNvPr id="716" name="Łącznik prosty 715"/>
          <p:cNvCxnSpPr/>
          <p:nvPr/>
        </p:nvCxnSpPr>
        <p:spPr bwMode="auto">
          <a:xfrm rot="10800000">
            <a:off x="6143636" y="5286388"/>
            <a:ext cx="2500330" cy="1"/>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717" name="Oval 1008"/>
          <p:cNvSpPr>
            <a:spLocks noChangeArrowheads="1"/>
          </p:cNvSpPr>
          <p:nvPr/>
        </p:nvSpPr>
        <p:spPr bwMode="auto">
          <a:xfrm rot="5400000">
            <a:off x="1641749" y="419797"/>
            <a:ext cx="3089398" cy="3491186"/>
          </a:xfrm>
          <a:prstGeom prst="ellipse">
            <a:avLst/>
          </a:prstGeom>
          <a:noFill/>
          <a:ln w="38100">
            <a:solidFill>
              <a:schemeClr val="tx1"/>
            </a:solidFill>
            <a:round/>
            <a:headEnd/>
            <a:tailEnd/>
          </a:ln>
          <a:effectLst/>
        </p:spPr>
        <p:txBody>
          <a:bodyPr wrap="none" anchor="ctr"/>
          <a:lstStyle/>
          <a:p>
            <a:endParaRPr lang="pl-PL"/>
          </a:p>
        </p:txBody>
      </p:sp>
      <p:sp>
        <p:nvSpPr>
          <p:cNvPr id="718" name="Line 677"/>
          <p:cNvSpPr>
            <a:spLocks noChangeShapeType="1"/>
          </p:cNvSpPr>
          <p:nvPr/>
        </p:nvSpPr>
        <p:spPr bwMode="auto">
          <a:xfrm rot="5400000">
            <a:off x="2686636" y="4279939"/>
            <a:ext cx="4482871" cy="7938"/>
          </a:xfrm>
          <a:prstGeom prst="line">
            <a:avLst/>
          </a:prstGeom>
          <a:noFill/>
          <a:ln w="38100">
            <a:solidFill>
              <a:schemeClr val="tx1"/>
            </a:solidFill>
            <a:round/>
            <a:headEnd/>
            <a:tailEnd/>
          </a:ln>
          <a:effectLst/>
        </p:spPr>
        <p:txBody>
          <a:bodyPr/>
          <a:lstStyle/>
          <a:p>
            <a:endParaRPr lang="pl-PL"/>
          </a:p>
        </p:txBody>
      </p:sp>
      <p:sp>
        <p:nvSpPr>
          <p:cNvPr id="719" name="Line 677"/>
          <p:cNvSpPr>
            <a:spLocks noChangeShapeType="1"/>
          </p:cNvSpPr>
          <p:nvPr/>
        </p:nvSpPr>
        <p:spPr bwMode="auto">
          <a:xfrm rot="5400000">
            <a:off x="-802331" y="4347726"/>
            <a:ext cx="4482871" cy="7938"/>
          </a:xfrm>
          <a:prstGeom prst="line">
            <a:avLst/>
          </a:prstGeom>
          <a:noFill/>
          <a:ln w="38100">
            <a:solidFill>
              <a:schemeClr val="tx1"/>
            </a:solidFill>
            <a:round/>
            <a:headEnd/>
            <a:tailEnd/>
          </a:ln>
          <a:effectLst/>
        </p:spPr>
        <p:txBody>
          <a:bodyPr/>
          <a:lstStyle/>
          <a:p>
            <a:endParaRPr lang="pl-PL"/>
          </a:p>
        </p:txBody>
      </p:sp>
      <p:sp>
        <p:nvSpPr>
          <p:cNvPr id="721" name="Oval 1006"/>
          <p:cNvSpPr>
            <a:spLocks noChangeArrowheads="1"/>
          </p:cNvSpPr>
          <p:nvPr/>
        </p:nvSpPr>
        <p:spPr bwMode="auto">
          <a:xfrm>
            <a:off x="1036674" y="1000306"/>
            <a:ext cx="408782" cy="417514"/>
          </a:xfrm>
          <a:prstGeom prst="ellipse">
            <a:avLst/>
          </a:prstGeom>
          <a:solidFill>
            <a:schemeClr val="accent1"/>
          </a:solidFill>
          <a:ln w="12700">
            <a:solidFill>
              <a:schemeClr val="tx1"/>
            </a:solidFill>
            <a:round/>
            <a:headEnd/>
            <a:tailEnd/>
          </a:ln>
          <a:effectLst/>
        </p:spPr>
        <p:txBody>
          <a:bodyPr wrap="none" anchor="ctr"/>
          <a:lstStyle/>
          <a:p>
            <a:pPr algn="ctr"/>
            <a:r>
              <a:rPr lang="en-US" dirty="0" smtClean="0">
                <a:solidFill>
                  <a:schemeClr val="bg1"/>
                </a:solidFill>
              </a:rPr>
              <a:t>Ps</a:t>
            </a:r>
            <a:endParaRPr lang="pl-PL" dirty="0">
              <a:solidFill>
                <a:schemeClr val="bg1"/>
              </a:solidFill>
            </a:endParaRPr>
          </a:p>
        </p:txBody>
      </p:sp>
      <p:sp>
        <p:nvSpPr>
          <p:cNvPr id="722" name="Oval 1006"/>
          <p:cNvSpPr>
            <a:spLocks noChangeArrowheads="1"/>
          </p:cNvSpPr>
          <p:nvPr/>
        </p:nvSpPr>
        <p:spPr bwMode="auto">
          <a:xfrm>
            <a:off x="2416031" y="1084261"/>
            <a:ext cx="408782" cy="417514"/>
          </a:xfrm>
          <a:prstGeom prst="ellipse">
            <a:avLst/>
          </a:prstGeom>
          <a:solidFill>
            <a:schemeClr val="accent2"/>
          </a:solidFill>
          <a:ln w="12700">
            <a:solidFill>
              <a:schemeClr val="tx1"/>
            </a:solidFill>
            <a:round/>
            <a:headEnd/>
            <a:tailEnd/>
          </a:ln>
          <a:effectLst/>
        </p:spPr>
        <p:txBody>
          <a:bodyPr wrap="none" anchor="ctr"/>
          <a:lstStyle/>
          <a:p>
            <a:pPr algn="ctr"/>
            <a:r>
              <a:rPr lang="en-US" dirty="0" smtClean="0">
                <a:solidFill>
                  <a:schemeClr val="bg1"/>
                </a:solidFill>
              </a:rPr>
              <a:t>Ps</a:t>
            </a:r>
            <a:endParaRPr lang="pl-PL" dirty="0">
              <a:solidFill>
                <a:schemeClr val="bg1"/>
              </a:solidFill>
            </a:endParaRPr>
          </a:p>
        </p:txBody>
      </p:sp>
      <p:sp>
        <p:nvSpPr>
          <p:cNvPr id="50968" name="Symbol zastępczy daty 50967"/>
          <p:cNvSpPr>
            <a:spLocks noGrp="1"/>
          </p:cNvSpPr>
          <p:nvPr>
            <p:ph type="dt" sz="half" idx="12"/>
          </p:nvPr>
        </p:nvSpPr>
        <p:spPr/>
        <p:txBody>
          <a:bodyPr/>
          <a:lstStyle/>
          <a:p>
            <a:pPr>
              <a:defRPr/>
            </a:pPr>
            <a:fld id="{1670462F-4FCD-4BC7-8691-D25D81B8CFE9}" type="datetime10">
              <a:rPr lang="pl-PL" smtClean="0"/>
              <a:t>21:30</a:t>
            </a:fld>
            <a:endParaRPr lang="pl-PL" dirty="0"/>
          </a:p>
        </p:txBody>
      </p:sp>
    </p:spTree>
    <p:extLst>
      <p:ext uri="{BB962C8B-B14F-4D97-AF65-F5344CB8AC3E}">
        <p14:creationId xmlns:p14="http://schemas.microsoft.com/office/powerpoint/2010/main" val="117620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3" nodeType="withEffect">
                                  <p:stCondLst>
                                    <p:cond delay="0"/>
                                  </p:stCondLst>
                                  <p:childTnLst>
                                    <p:set>
                                      <p:cBhvr>
                                        <p:cTn id="6" dur="1" fill="hold">
                                          <p:stCondLst>
                                            <p:cond delay="0"/>
                                          </p:stCondLst>
                                        </p:cTn>
                                        <p:tgtEl>
                                          <p:spTgt spid="50855"/>
                                        </p:tgtEl>
                                        <p:attrNameLst>
                                          <p:attrName>style.visibility</p:attrName>
                                        </p:attrNameLst>
                                      </p:cBhvr>
                                      <p:to>
                                        <p:strVal val="visible"/>
                                      </p:to>
                                    </p:set>
                                    <p:animEffect transition="in" filter="fade">
                                      <p:cBhvr>
                                        <p:cTn id="7" dur="500"/>
                                        <p:tgtEl>
                                          <p:spTgt spid="50855"/>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fill="hold" grpId="0" nodeType="clickEffect">
                                  <p:stCondLst>
                                    <p:cond delay="0"/>
                                  </p:stCondLst>
                                  <p:childTnLst>
                                    <p:animMotion origin="layout" path="M 2.22222E-6 0 L 0.07569 0 " pathEditMode="relative" rAng="0" ptsTypes="AA">
                                      <p:cBhvr>
                                        <p:cTn id="11" dur="2000" fill="hold"/>
                                        <p:tgtEl>
                                          <p:spTgt spid="50855"/>
                                        </p:tgtEl>
                                        <p:attrNameLst>
                                          <p:attrName>ppt_x</p:attrName>
                                          <p:attrName>ppt_y</p:attrName>
                                        </p:attrNameLst>
                                      </p:cBhvr>
                                      <p:rCtr x="38" y="0"/>
                                    </p:animMotion>
                                  </p:childTnLst>
                                </p:cTn>
                              </p:par>
                            </p:childTnLst>
                          </p:cTn>
                        </p:par>
                        <p:par>
                          <p:cTn id="12" fill="hold">
                            <p:stCondLst>
                              <p:cond delay="2000"/>
                            </p:stCondLst>
                            <p:childTnLst>
                              <p:par>
                                <p:cTn id="13" presetID="63" presetClass="path" presetSubtype="0" fill="hold" grpId="1" nodeType="afterEffect">
                                  <p:stCondLst>
                                    <p:cond delay="0"/>
                                  </p:stCondLst>
                                  <p:childTnLst>
                                    <p:animMotion origin="layout" path="M 0.07569 0 L 0.19305 0 " pathEditMode="relative" rAng="0" ptsTypes="AA">
                                      <p:cBhvr>
                                        <p:cTn id="14" dur="3000" fill="hold"/>
                                        <p:tgtEl>
                                          <p:spTgt spid="50855"/>
                                        </p:tgtEl>
                                        <p:attrNameLst>
                                          <p:attrName>ppt_x</p:attrName>
                                          <p:attrName>ppt_y</p:attrName>
                                        </p:attrNameLst>
                                      </p:cBhvr>
                                      <p:rCtr x="59" y="0"/>
                                    </p:animMotion>
                                  </p:childTnLst>
                                </p:cTn>
                              </p:par>
                              <p:par>
                                <p:cTn id="15" presetID="10" presetClass="exit" presetSubtype="0" fill="hold" nodeType="withEffect">
                                  <p:stCondLst>
                                    <p:cond delay="0"/>
                                  </p:stCondLst>
                                  <p:childTnLst>
                                    <p:animEffect transition="out" filter="fade">
                                      <p:cBhvr>
                                        <p:cTn id="16" dur="1000"/>
                                        <p:tgtEl>
                                          <p:spTgt spid="26"/>
                                        </p:tgtEl>
                                      </p:cBhvr>
                                    </p:animEffect>
                                    <p:set>
                                      <p:cBhvr>
                                        <p:cTn id="17" dur="1" fill="hold">
                                          <p:stCondLst>
                                            <p:cond delay="999"/>
                                          </p:stCondLst>
                                        </p:cTn>
                                        <p:tgtEl>
                                          <p:spTgt spid="26"/>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1000"/>
                                        <p:tgtEl>
                                          <p:spTgt spid="30"/>
                                        </p:tgtEl>
                                      </p:cBhvr>
                                    </p:animEffect>
                                    <p:set>
                                      <p:cBhvr>
                                        <p:cTn id="20" dur="1" fill="hold">
                                          <p:stCondLst>
                                            <p:cond delay="999"/>
                                          </p:stCondLst>
                                        </p:cTn>
                                        <p:tgtEl>
                                          <p:spTgt spid="30"/>
                                        </p:tgtEl>
                                        <p:attrNameLst>
                                          <p:attrName>style.visibility</p:attrName>
                                        </p:attrNameLst>
                                      </p:cBhvr>
                                      <p:to>
                                        <p:strVal val="hidden"/>
                                      </p:to>
                                    </p:set>
                                  </p:childTnLst>
                                </p:cTn>
                              </p:par>
                              <p:par>
                                <p:cTn id="21" presetID="42" presetClass="path" presetSubtype="0" accel="50000" decel="50000" fill="hold" nodeType="withEffect">
                                  <p:stCondLst>
                                    <p:cond delay="1000"/>
                                  </p:stCondLst>
                                  <p:childTnLst>
                                    <p:animMotion origin="layout" path="M 2.22222E-6 4.81481E-6 L 2.22222E-6 -0.0676 " pathEditMode="relative" rAng="0" ptsTypes="AA">
                                      <p:cBhvr>
                                        <p:cTn id="22" dur="1000" fill="hold"/>
                                        <p:tgtEl>
                                          <p:spTgt spid="10"/>
                                        </p:tgtEl>
                                        <p:attrNameLst>
                                          <p:attrName>ppt_x</p:attrName>
                                          <p:attrName>ppt_y</p:attrName>
                                        </p:attrNameLst>
                                      </p:cBhvr>
                                      <p:rCtr x="0" y="-34"/>
                                    </p:animMotion>
                                  </p:childTnLst>
                                </p:cTn>
                              </p:par>
                              <p:par>
                                <p:cTn id="23" presetID="42" presetClass="path" presetSubtype="0" accel="50000" decel="50000" fill="hold" nodeType="withEffect">
                                  <p:stCondLst>
                                    <p:cond delay="2000"/>
                                  </p:stCondLst>
                                  <p:childTnLst>
                                    <p:animMotion origin="layout" path="M 0.0007 4.81481E-6 L 0.0007 0.05833 " pathEditMode="relative" rAng="0" ptsTypes="AA">
                                      <p:cBhvr>
                                        <p:cTn id="24" dur="1000" fill="hold"/>
                                        <p:tgtEl>
                                          <p:spTgt spid="2"/>
                                        </p:tgtEl>
                                        <p:attrNameLst>
                                          <p:attrName>ppt_x</p:attrName>
                                          <p:attrName>ppt_y</p:attrName>
                                        </p:attrNameLst>
                                      </p:cBhvr>
                                      <p:rCtr x="0" y="29"/>
                                    </p:animMotion>
                                  </p:childTnLst>
                                </p:cTn>
                              </p:par>
                              <p:par>
                                <p:cTn id="25" presetID="42" presetClass="path" presetSubtype="0" accel="50000" decel="50000" fill="hold" nodeType="withEffect">
                                  <p:stCondLst>
                                    <p:cond delay="1300"/>
                                  </p:stCondLst>
                                  <p:childTnLst>
                                    <p:animMotion origin="layout" path="M 2.22222E-6 4.81481E-6 L 2.22222E-6 -0.0676 " pathEditMode="relative" rAng="0" ptsTypes="AA">
                                      <p:cBhvr>
                                        <p:cTn id="26" dur="1000" fill="hold"/>
                                        <p:tgtEl>
                                          <p:spTgt spid="22"/>
                                        </p:tgtEl>
                                        <p:attrNameLst>
                                          <p:attrName>ppt_x</p:attrName>
                                          <p:attrName>ppt_y</p:attrName>
                                        </p:attrNameLst>
                                      </p:cBhvr>
                                      <p:rCtr x="0" y="-34"/>
                                    </p:animMotion>
                                  </p:childTnLst>
                                </p:cTn>
                              </p:par>
                              <p:par>
                                <p:cTn id="27" presetID="42" presetClass="path" presetSubtype="0" accel="50000" decel="50000" fill="hold" nodeType="withEffect">
                                  <p:stCondLst>
                                    <p:cond delay="600"/>
                                  </p:stCondLst>
                                  <p:childTnLst>
                                    <p:animMotion origin="layout" path="M 0.0007 4.81481E-6 L 0.0007 0.05833 " pathEditMode="relative" rAng="0" ptsTypes="AA">
                                      <p:cBhvr>
                                        <p:cTn id="28" dur="1000" fill="hold"/>
                                        <p:tgtEl>
                                          <p:spTgt spid="14"/>
                                        </p:tgtEl>
                                        <p:attrNameLst>
                                          <p:attrName>ppt_x</p:attrName>
                                          <p:attrName>ppt_y</p:attrName>
                                        </p:attrNameLst>
                                      </p:cBhvr>
                                      <p:rCtr x="0" y="29"/>
                                    </p:animMotion>
                                  </p:childTnLst>
                                </p:cTn>
                              </p:par>
                            </p:childTnLst>
                          </p:cTn>
                        </p:par>
                        <p:par>
                          <p:cTn id="29" fill="hold">
                            <p:stCondLst>
                              <p:cond delay="5000"/>
                            </p:stCondLst>
                            <p:childTnLst>
                              <p:par>
                                <p:cTn id="30" presetID="63" presetClass="path" presetSubtype="0" fill="hold" grpId="2" nodeType="afterEffect">
                                  <p:stCondLst>
                                    <p:cond delay="0"/>
                                  </p:stCondLst>
                                  <p:childTnLst>
                                    <p:animMotion origin="layout" path="M 0.19305 0 L 0.31458 0 " pathEditMode="relative" rAng="0" ptsTypes="AA">
                                      <p:cBhvr>
                                        <p:cTn id="31" dur="3000" fill="hold"/>
                                        <p:tgtEl>
                                          <p:spTgt spid="50855"/>
                                        </p:tgtEl>
                                        <p:attrNameLst>
                                          <p:attrName>ppt_x</p:attrName>
                                          <p:attrName>ppt_y</p:attrName>
                                        </p:attrNameLst>
                                      </p:cBhvr>
                                      <p:rCtr x="61" y="0"/>
                                    </p:animMotion>
                                  </p:childTnLst>
                                </p:cTn>
                              </p:par>
                              <p:par>
                                <p:cTn id="32" presetID="2" presetClass="exit" presetSubtype="4" fill="hold" nodeType="withEffect">
                                  <p:stCondLst>
                                    <p:cond delay="0"/>
                                  </p:stCondLst>
                                  <p:childTnLst>
                                    <p:anim calcmode="lin" valueType="num">
                                      <p:cBhvr additive="base">
                                        <p:cTn id="33" dur="1000"/>
                                        <p:tgtEl>
                                          <p:spTgt spid="2"/>
                                        </p:tgtEl>
                                        <p:attrNameLst>
                                          <p:attrName>ppt_x</p:attrName>
                                        </p:attrNameLst>
                                      </p:cBhvr>
                                      <p:tavLst>
                                        <p:tav tm="0">
                                          <p:val>
                                            <p:strVal val="ppt_x"/>
                                          </p:val>
                                        </p:tav>
                                        <p:tav tm="100000">
                                          <p:val>
                                            <p:strVal val="ppt_x"/>
                                          </p:val>
                                        </p:tav>
                                      </p:tavLst>
                                    </p:anim>
                                    <p:anim calcmode="lin" valueType="num">
                                      <p:cBhvr additive="base">
                                        <p:cTn id="34" dur="1000"/>
                                        <p:tgtEl>
                                          <p:spTgt spid="2"/>
                                        </p:tgtEl>
                                        <p:attrNameLst>
                                          <p:attrName>ppt_y</p:attrName>
                                        </p:attrNameLst>
                                      </p:cBhvr>
                                      <p:tavLst>
                                        <p:tav tm="0">
                                          <p:val>
                                            <p:strVal val="ppt_y"/>
                                          </p:val>
                                        </p:tav>
                                        <p:tav tm="100000">
                                          <p:val>
                                            <p:strVal val="1+ppt_h/2"/>
                                          </p:val>
                                        </p:tav>
                                      </p:tavLst>
                                    </p:anim>
                                    <p:set>
                                      <p:cBhvr>
                                        <p:cTn id="35" dur="1" fill="hold">
                                          <p:stCondLst>
                                            <p:cond delay="999"/>
                                          </p:stCondLst>
                                        </p:cTn>
                                        <p:tgtEl>
                                          <p:spTgt spid="2"/>
                                        </p:tgtEl>
                                        <p:attrNameLst>
                                          <p:attrName>style.visibility</p:attrName>
                                        </p:attrNameLst>
                                      </p:cBhvr>
                                      <p:to>
                                        <p:strVal val="hidden"/>
                                      </p:to>
                                    </p:set>
                                  </p:childTnLst>
                                </p:cTn>
                              </p:par>
                              <p:par>
                                <p:cTn id="36" presetID="2" presetClass="exit" presetSubtype="1" fill="hold" nodeType="withEffect">
                                  <p:stCondLst>
                                    <p:cond delay="800"/>
                                  </p:stCondLst>
                                  <p:childTnLst>
                                    <p:anim calcmode="lin" valueType="num">
                                      <p:cBhvr additive="base">
                                        <p:cTn id="37" dur="1200"/>
                                        <p:tgtEl>
                                          <p:spTgt spid="10"/>
                                        </p:tgtEl>
                                        <p:attrNameLst>
                                          <p:attrName>ppt_x</p:attrName>
                                        </p:attrNameLst>
                                      </p:cBhvr>
                                      <p:tavLst>
                                        <p:tav tm="0">
                                          <p:val>
                                            <p:strVal val="ppt_x"/>
                                          </p:val>
                                        </p:tav>
                                        <p:tav tm="100000">
                                          <p:val>
                                            <p:strVal val="ppt_x"/>
                                          </p:val>
                                        </p:tav>
                                      </p:tavLst>
                                    </p:anim>
                                    <p:anim calcmode="lin" valueType="num">
                                      <p:cBhvr additive="base">
                                        <p:cTn id="38" dur="1200"/>
                                        <p:tgtEl>
                                          <p:spTgt spid="10"/>
                                        </p:tgtEl>
                                        <p:attrNameLst>
                                          <p:attrName>ppt_y</p:attrName>
                                        </p:attrNameLst>
                                      </p:cBhvr>
                                      <p:tavLst>
                                        <p:tav tm="0">
                                          <p:val>
                                            <p:strVal val="ppt_y"/>
                                          </p:val>
                                        </p:tav>
                                        <p:tav tm="100000">
                                          <p:val>
                                            <p:strVal val="0-ppt_h/2"/>
                                          </p:val>
                                        </p:tav>
                                      </p:tavLst>
                                    </p:anim>
                                    <p:set>
                                      <p:cBhvr>
                                        <p:cTn id="39" dur="1" fill="hold">
                                          <p:stCondLst>
                                            <p:cond delay="1199"/>
                                          </p:stCondLst>
                                        </p:cTn>
                                        <p:tgtEl>
                                          <p:spTgt spid="10"/>
                                        </p:tgtEl>
                                        <p:attrNameLst>
                                          <p:attrName>style.visibility</p:attrName>
                                        </p:attrNameLst>
                                      </p:cBhvr>
                                      <p:to>
                                        <p:strVal val="hidden"/>
                                      </p:to>
                                    </p:set>
                                  </p:childTnLst>
                                </p:cTn>
                              </p:par>
                              <p:par>
                                <p:cTn id="40" presetID="2" presetClass="exit" presetSubtype="4" fill="hold" nodeType="withEffect">
                                  <p:stCondLst>
                                    <p:cond delay="1500"/>
                                  </p:stCondLst>
                                  <p:childTnLst>
                                    <p:anim calcmode="lin" valueType="num">
                                      <p:cBhvr additive="base">
                                        <p:cTn id="41" dur="1500"/>
                                        <p:tgtEl>
                                          <p:spTgt spid="6"/>
                                        </p:tgtEl>
                                        <p:attrNameLst>
                                          <p:attrName>ppt_x</p:attrName>
                                        </p:attrNameLst>
                                      </p:cBhvr>
                                      <p:tavLst>
                                        <p:tav tm="0">
                                          <p:val>
                                            <p:strVal val="ppt_x"/>
                                          </p:val>
                                        </p:tav>
                                        <p:tav tm="100000">
                                          <p:val>
                                            <p:strVal val="ppt_x"/>
                                          </p:val>
                                        </p:tav>
                                      </p:tavLst>
                                    </p:anim>
                                    <p:anim calcmode="lin" valueType="num">
                                      <p:cBhvr additive="base">
                                        <p:cTn id="42" dur="1500"/>
                                        <p:tgtEl>
                                          <p:spTgt spid="6"/>
                                        </p:tgtEl>
                                        <p:attrNameLst>
                                          <p:attrName>ppt_y</p:attrName>
                                        </p:attrNameLst>
                                      </p:cBhvr>
                                      <p:tavLst>
                                        <p:tav tm="0">
                                          <p:val>
                                            <p:strVal val="ppt_y"/>
                                          </p:val>
                                        </p:tav>
                                        <p:tav tm="100000">
                                          <p:val>
                                            <p:strVal val="1+ppt_h/2"/>
                                          </p:val>
                                        </p:tav>
                                      </p:tavLst>
                                    </p:anim>
                                    <p:set>
                                      <p:cBhvr>
                                        <p:cTn id="43" dur="1" fill="hold">
                                          <p:stCondLst>
                                            <p:cond delay="1499"/>
                                          </p:stCondLst>
                                        </p:cTn>
                                        <p:tgtEl>
                                          <p:spTgt spid="6"/>
                                        </p:tgtEl>
                                        <p:attrNameLst>
                                          <p:attrName>style.visibility</p:attrName>
                                        </p:attrNameLst>
                                      </p:cBhvr>
                                      <p:to>
                                        <p:strVal val="hidden"/>
                                      </p:to>
                                    </p:set>
                                  </p:childTnLst>
                                </p:cTn>
                              </p:par>
                              <p:par>
                                <p:cTn id="44" presetID="2" presetClass="exit" presetSubtype="4" fill="hold" nodeType="withEffect">
                                  <p:stCondLst>
                                    <p:cond delay="300"/>
                                  </p:stCondLst>
                                  <p:childTnLst>
                                    <p:anim calcmode="lin" valueType="num">
                                      <p:cBhvr additive="base">
                                        <p:cTn id="45" dur="2100"/>
                                        <p:tgtEl>
                                          <p:spTgt spid="14"/>
                                        </p:tgtEl>
                                        <p:attrNameLst>
                                          <p:attrName>ppt_x</p:attrName>
                                        </p:attrNameLst>
                                      </p:cBhvr>
                                      <p:tavLst>
                                        <p:tav tm="0">
                                          <p:val>
                                            <p:strVal val="ppt_x"/>
                                          </p:val>
                                        </p:tav>
                                        <p:tav tm="100000">
                                          <p:val>
                                            <p:strVal val="ppt_x"/>
                                          </p:val>
                                        </p:tav>
                                      </p:tavLst>
                                    </p:anim>
                                    <p:anim calcmode="lin" valueType="num">
                                      <p:cBhvr additive="base">
                                        <p:cTn id="46" dur="2100"/>
                                        <p:tgtEl>
                                          <p:spTgt spid="14"/>
                                        </p:tgtEl>
                                        <p:attrNameLst>
                                          <p:attrName>ppt_y</p:attrName>
                                        </p:attrNameLst>
                                      </p:cBhvr>
                                      <p:tavLst>
                                        <p:tav tm="0">
                                          <p:val>
                                            <p:strVal val="ppt_y"/>
                                          </p:val>
                                        </p:tav>
                                        <p:tav tm="100000">
                                          <p:val>
                                            <p:strVal val="1+ppt_h/2"/>
                                          </p:val>
                                        </p:tav>
                                      </p:tavLst>
                                    </p:anim>
                                    <p:set>
                                      <p:cBhvr>
                                        <p:cTn id="47" dur="1" fill="hold">
                                          <p:stCondLst>
                                            <p:cond delay="2099"/>
                                          </p:stCondLst>
                                        </p:cTn>
                                        <p:tgtEl>
                                          <p:spTgt spid="14"/>
                                        </p:tgtEl>
                                        <p:attrNameLst>
                                          <p:attrName>style.visibility</p:attrName>
                                        </p:attrNameLst>
                                      </p:cBhvr>
                                      <p:to>
                                        <p:strVal val="hidden"/>
                                      </p:to>
                                    </p:set>
                                  </p:childTnLst>
                                </p:cTn>
                              </p:par>
                              <p:par>
                                <p:cTn id="48" presetID="2" presetClass="exit" presetSubtype="1" fill="hold" nodeType="withEffect">
                                  <p:stCondLst>
                                    <p:cond delay="1800"/>
                                  </p:stCondLst>
                                  <p:childTnLst>
                                    <p:anim calcmode="lin" valueType="num">
                                      <p:cBhvr additive="base">
                                        <p:cTn id="49" dur="1200"/>
                                        <p:tgtEl>
                                          <p:spTgt spid="22"/>
                                        </p:tgtEl>
                                        <p:attrNameLst>
                                          <p:attrName>ppt_x</p:attrName>
                                        </p:attrNameLst>
                                      </p:cBhvr>
                                      <p:tavLst>
                                        <p:tav tm="0">
                                          <p:val>
                                            <p:strVal val="ppt_x"/>
                                          </p:val>
                                        </p:tav>
                                        <p:tav tm="100000">
                                          <p:val>
                                            <p:strVal val="ppt_x"/>
                                          </p:val>
                                        </p:tav>
                                      </p:tavLst>
                                    </p:anim>
                                    <p:anim calcmode="lin" valueType="num">
                                      <p:cBhvr additive="base">
                                        <p:cTn id="50" dur="1200"/>
                                        <p:tgtEl>
                                          <p:spTgt spid="22"/>
                                        </p:tgtEl>
                                        <p:attrNameLst>
                                          <p:attrName>ppt_y</p:attrName>
                                        </p:attrNameLst>
                                      </p:cBhvr>
                                      <p:tavLst>
                                        <p:tav tm="0">
                                          <p:val>
                                            <p:strVal val="ppt_y"/>
                                          </p:val>
                                        </p:tav>
                                        <p:tav tm="100000">
                                          <p:val>
                                            <p:strVal val="0-ppt_h/2"/>
                                          </p:val>
                                        </p:tav>
                                      </p:tavLst>
                                    </p:anim>
                                    <p:set>
                                      <p:cBhvr>
                                        <p:cTn id="51" dur="1" fill="hold">
                                          <p:stCondLst>
                                            <p:cond delay="1199"/>
                                          </p:stCondLst>
                                        </p:cTn>
                                        <p:tgtEl>
                                          <p:spTgt spid="22"/>
                                        </p:tgtEl>
                                        <p:attrNameLst>
                                          <p:attrName>style.visibility</p:attrName>
                                        </p:attrNameLst>
                                      </p:cBhvr>
                                      <p:to>
                                        <p:strVal val="hidden"/>
                                      </p:to>
                                    </p:set>
                                  </p:childTnLst>
                                </p:cTn>
                              </p:par>
                              <p:par>
                                <p:cTn id="52" presetID="2" presetClass="exit" presetSubtype="4" fill="hold" nodeType="withEffect">
                                  <p:stCondLst>
                                    <p:cond delay="1700"/>
                                  </p:stCondLst>
                                  <p:childTnLst>
                                    <p:anim calcmode="lin" valueType="num">
                                      <p:cBhvr additive="base">
                                        <p:cTn id="53" dur="1300"/>
                                        <p:tgtEl>
                                          <p:spTgt spid="18"/>
                                        </p:tgtEl>
                                        <p:attrNameLst>
                                          <p:attrName>ppt_x</p:attrName>
                                        </p:attrNameLst>
                                      </p:cBhvr>
                                      <p:tavLst>
                                        <p:tav tm="0">
                                          <p:val>
                                            <p:strVal val="ppt_x"/>
                                          </p:val>
                                        </p:tav>
                                        <p:tav tm="100000">
                                          <p:val>
                                            <p:strVal val="ppt_x"/>
                                          </p:val>
                                        </p:tav>
                                      </p:tavLst>
                                    </p:anim>
                                    <p:anim calcmode="lin" valueType="num">
                                      <p:cBhvr additive="base">
                                        <p:cTn id="54" dur="1300"/>
                                        <p:tgtEl>
                                          <p:spTgt spid="18"/>
                                        </p:tgtEl>
                                        <p:attrNameLst>
                                          <p:attrName>ppt_y</p:attrName>
                                        </p:attrNameLst>
                                      </p:cBhvr>
                                      <p:tavLst>
                                        <p:tav tm="0">
                                          <p:val>
                                            <p:strVal val="ppt_y"/>
                                          </p:val>
                                        </p:tav>
                                        <p:tav tm="100000">
                                          <p:val>
                                            <p:strVal val="1+ppt_h/2"/>
                                          </p:val>
                                        </p:tav>
                                      </p:tavLst>
                                    </p:anim>
                                    <p:set>
                                      <p:cBhvr>
                                        <p:cTn id="55" dur="1" fill="hold">
                                          <p:stCondLst>
                                            <p:cond delay="1299"/>
                                          </p:stCondLst>
                                        </p:cTn>
                                        <p:tgtEl>
                                          <p:spTgt spid="18"/>
                                        </p:tgtEl>
                                        <p:attrNameLst>
                                          <p:attrName>style.visibility</p:attrName>
                                        </p:attrNameLst>
                                      </p:cBhvr>
                                      <p:to>
                                        <p:strVal val="hidden"/>
                                      </p:to>
                                    </p:set>
                                  </p:childTnLst>
                                </p:cTn>
                              </p:par>
                            </p:childTnLst>
                          </p:cTn>
                        </p:par>
                        <p:par>
                          <p:cTn id="56" fill="hold">
                            <p:stCondLst>
                              <p:cond delay="8000"/>
                            </p:stCondLst>
                            <p:childTnLst>
                              <p:par>
                                <p:cTn id="57" presetID="12" presetClass="entr" presetSubtype="8" fill="hold" nodeType="afterEffect">
                                  <p:stCondLst>
                                    <p:cond delay="0"/>
                                  </p:stCondLst>
                                  <p:childTnLst>
                                    <p:set>
                                      <p:cBhvr>
                                        <p:cTn id="58" dur="1" fill="hold">
                                          <p:stCondLst>
                                            <p:cond delay="0"/>
                                          </p:stCondLst>
                                        </p:cTn>
                                        <p:tgtEl>
                                          <p:spTgt spid="716"/>
                                        </p:tgtEl>
                                        <p:attrNameLst>
                                          <p:attrName>style.visibility</p:attrName>
                                        </p:attrNameLst>
                                      </p:cBhvr>
                                      <p:to>
                                        <p:strVal val="visible"/>
                                      </p:to>
                                    </p:set>
                                    <p:animEffect transition="in" filter="slide(fromLeft)">
                                      <p:cBhvr>
                                        <p:cTn id="59" dur="500"/>
                                        <p:tgtEl>
                                          <p:spTgt spid="716"/>
                                        </p:tgtEl>
                                      </p:cBhvr>
                                    </p:animEffect>
                                  </p:childTnLst>
                                </p:cTn>
                              </p:par>
                            </p:childTnLst>
                          </p:cTn>
                        </p:par>
                        <p:par>
                          <p:cTn id="60" fill="hold">
                            <p:stCondLst>
                              <p:cond delay="8500"/>
                            </p:stCondLst>
                            <p:childTnLst>
                              <p:par>
                                <p:cTn id="61" presetID="12" presetClass="entr" presetSubtype="4" fill="hold" nodeType="afterEffect">
                                  <p:stCondLst>
                                    <p:cond delay="0"/>
                                  </p:stCondLst>
                                  <p:childTnLst>
                                    <p:set>
                                      <p:cBhvr>
                                        <p:cTn id="62" dur="1" fill="hold">
                                          <p:stCondLst>
                                            <p:cond delay="0"/>
                                          </p:stCondLst>
                                        </p:cTn>
                                        <p:tgtEl>
                                          <p:spTgt spid="713"/>
                                        </p:tgtEl>
                                        <p:attrNameLst>
                                          <p:attrName>style.visibility</p:attrName>
                                        </p:attrNameLst>
                                      </p:cBhvr>
                                      <p:to>
                                        <p:strVal val="visible"/>
                                      </p:to>
                                    </p:set>
                                    <p:animEffect transition="in" filter="slide(fromBottom)">
                                      <p:cBhvr>
                                        <p:cTn id="63" dur="1000"/>
                                        <p:tgtEl>
                                          <p:spTgt spid="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55" grpId="0" animBg="1"/>
      <p:bldP spid="50855" grpId="1" animBg="1"/>
      <p:bldP spid="50855" grpId="2" animBg="1"/>
      <p:bldP spid="50855" grpId="3"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173" y="763932"/>
            <a:ext cx="3379787" cy="575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ytuł 1"/>
          <p:cNvSpPr>
            <a:spLocks noGrp="1"/>
          </p:cNvSpPr>
          <p:nvPr>
            <p:ph type="title"/>
          </p:nvPr>
        </p:nvSpPr>
        <p:spPr/>
        <p:txBody>
          <a:bodyPr/>
          <a:lstStyle/>
          <a:p>
            <a:r>
              <a:rPr lang="en-US" dirty="0" smtClean="0"/>
              <a:t>o-Ps intensity vs. </a:t>
            </a:r>
            <a:r>
              <a:rPr lang="en-US" b="1" dirty="0" smtClean="0"/>
              <a:t>oxygen</a:t>
            </a:r>
            <a:r>
              <a:rPr lang="en-US" dirty="0" smtClean="0"/>
              <a:t> pressure</a:t>
            </a:r>
            <a:endParaRPr lang="pl-PL" dirty="0"/>
          </a:p>
        </p:txBody>
      </p:sp>
      <p:sp>
        <p:nvSpPr>
          <p:cNvPr id="4" name="Symbol zastępczy stopki 3"/>
          <p:cNvSpPr>
            <a:spLocks noGrp="1"/>
          </p:cNvSpPr>
          <p:nvPr>
            <p:ph type="ftr" sz="quarter" idx="11"/>
          </p:nvPr>
        </p:nvSpPr>
        <p:spPr/>
        <p:txBody>
          <a:bodyPr/>
          <a:lstStyle/>
          <a:p>
            <a:pPr>
              <a:defRPr/>
            </a:pPr>
            <a:r>
              <a:rPr lang="en-US" smtClean="0"/>
              <a:t>J-PET</a:t>
            </a:r>
            <a:endParaRPr lang="pl-PL" dirty="0"/>
          </a:p>
        </p:txBody>
      </p:sp>
      <p:grpSp>
        <p:nvGrpSpPr>
          <p:cNvPr id="6" name="Grupa 10"/>
          <p:cNvGrpSpPr/>
          <p:nvPr/>
        </p:nvGrpSpPr>
        <p:grpSpPr>
          <a:xfrm>
            <a:off x="4860033" y="836711"/>
            <a:ext cx="3620295" cy="5040561"/>
            <a:chOff x="3988465" y="27743"/>
            <a:chExt cx="2083732" cy="2901193"/>
          </a:xfrm>
        </p:grpSpPr>
        <p:grpSp>
          <p:nvGrpSpPr>
            <p:cNvPr id="7" name="Group 18"/>
            <p:cNvGrpSpPr>
              <a:grpSpLocks/>
            </p:cNvGrpSpPr>
            <p:nvPr/>
          </p:nvGrpSpPr>
          <p:grpSpPr bwMode="auto">
            <a:xfrm>
              <a:off x="3988465" y="857234"/>
              <a:ext cx="2083732" cy="2071702"/>
              <a:chOff x="830" y="591"/>
              <a:chExt cx="1197" cy="1190"/>
            </a:xfrm>
          </p:grpSpPr>
          <p:sp>
            <p:nvSpPr>
              <p:cNvPr id="16" name="Oval 19"/>
              <p:cNvSpPr>
                <a:spLocks noChangeArrowheads="1"/>
              </p:cNvSpPr>
              <p:nvPr/>
            </p:nvSpPr>
            <p:spPr bwMode="auto">
              <a:xfrm>
                <a:off x="1202" y="1097"/>
                <a:ext cx="695" cy="684"/>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17" name="Oval 20"/>
              <p:cNvSpPr>
                <a:spLocks noChangeArrowheads="1"/>
              </p:cNvSpPr>
              <p:nvPr/>
            </p:nvSpPr>
            <p:spPr bwMode="auto">
              <a:xfrm>
                <a:off x="878" y="771"/>
                <a:ext cx="468" cy="460"/>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18" name="Oval 21"/>
              <p:cNvSpPr>
                <a:spLocks noChangeArrowheads="1"/>
              </p:cNvSpPr>
              <p:nvPr/>
            </p:nvSpPr>
            <p:spPr bwMode="auto">
              <a:xfrm>
                <a:off x="1032" y="1275"/>
                <a:ext cx="502" cy="493"/>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19" name="Oval 22"/>
              <p:cNvSpPr>
                <a:spLocks noChangeArrowheads="1"/>
              </p:cNvSpPr>
              <p:nvPr/>
            </p:nvSpPr>
            <p:spPr bwMode="auto">
              <a:xfrm>
                <a:off x="830" y="1112"/>
                <a:ext cx="346" cy="340"/>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20" name="Oval 23"/>
              <p:cNvSpPr>
                <a:spLocks noChangeArrowheads="1"/>
              </p:cNvSpPr>
              <p:nvPr/>
            </p:nvSpPr>
            <p:spPr bwMode="auto">
              <a:xfrm>
                <a:off x="1475" y="1406"/>
                <a:ext cx="275" cy="271"/>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21" name="Oval 24"/>
              <p:cNvSpPr>
                <a:spLocks noChangeArrowheads="1"/>
              </p:cNvSpPr>
              <p:nvPr/>
            </p:nvSpPr>
            <p:spPr bwMode="auto">
              <a:xfrm>
                <a:off x="1625" y="844"/>
                <a:ext cx="384" cy="377"/>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22" name="Oval 25"/>
              <p:cNvSpPr>
                <a:spLocks noChangeArrowheads="1"/>
              </p:cNvSpPr>
              <p:nvPr/>
            </p:nvSpPr>
            <p:spPr bwMode="auto">
              <a:xfrm>
                <a:off x="1625" y="1115"/>
                <a:ext cx="402" cy="396"/>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23" name="Oval 26"/>
              <p:cNvSpPr>
                <a:spLocks noChangeArrowheads="1"/>
              </p:cNvSpPr>
              <p:nvPr/>
            </p:nvSpPr>
            <p:spPr bwMode="auto">
              <a:xfrm>
                <a:off x="1131" y="591"/>
                <a:ext cx="619" cy="617"/>
              </a:xfrm>
              <a:prstGeom prst="ellipse">
                <a:avLst/>
              </a:prstGeom>
              <a:solidFill>
                <a:srgbClr val="FFFFFF"/>
              </a:solidFill>
              <a:ln w="6350" algn="ctr">
                <a:solidFill>
                  <a:srgbClr val="000000"/>
                </a:solidFill>
                <a:round/>
                <a:headEnd/>
                <a:tailEnd/>
              </a:ln>
            </p:spPr>
            <p:txBody>
              <a:bodyPr/>
              <a:lstStyle/>
              <a:p>
                <a:endParaRPr lang="pl-PL"/>
              </a:p>
            </p:txBody>
          </p:sp>
          <p:sp>
            <p:nvSpPr>
              <p:cNvPr id="24" name="Oval 27"/>
              <p:cNvSpPr>
                <a:spLocks noChangeArrowheads="1"/>
              </p:cNvSpPr>
              <p:nvPr/>
            </p:nvSpPr>
            <p:spPr bwMode="auto">
              <a:xfrm>
                <a:off x="1113" y="1174"/>
                <a:ext cx="309" cy="304"/>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grpSp>
            <p:nvGrpSpPr>
              <p:cNvPr id="8" name="Group 28"/>
              <p:cNvGrpSpPr>
                <a:grpSpLocks/>
              </p:cNvGrpSpPr>
              <p:nvPr/>
            </p:nvGrpSpPr>
            <p:grpSpPr bwMode="auto">
              <a:xfrm rot="-3401362">
                <a:off x="1231" y="727"/>
                <a:ext cx="217" cy="379"/>
                <a:chOff x="8427" y="4711"/>
                <a:chExt cx="684" cy="1172"/>
              </a:xfrm>
            </p:grpSpPr>
            <p:sp>
              <p:nvSpPr>
                <p:cNvPr id="239" name="AutoShape 29"/>
                <p:cNvSpPr>
                  <a:spLocks noChangeArrowheads="1"/>
                </p:cNvSpPr>
                <p:nvPr/>
              </p:nvSpPr>
              <p:spPr bwMode="auto">
                <a:xfrm>
                  <a:off x="8427" y="4711"/>
                  <a:ext cx="684" cy="1172"/>
                </a:xfrm>
                <a:prstGeom prst="can">
                  <a:avLst>
                    <a:gd name="adj" fmla="val 32516"/>
                  </a:avLst>
                </a:prstGeom>
                <a:solidFill>
                  <a:srgbClr val="FFFFFF"/>
                </a:solidFill>
                <a:ln w="6350">
                  <a:solidFill>
                    <a:srgbClr val="000000"/>
                  </a:solidFill>
                  <a:round/>
                  <a:headEnd/>
                  <a:tailEnd/>
                </a:ln>
              </p:spPr>
              <p:txBody>
                <a:bodyPr/>
                <a:lstStyle/>
                <a:p>
                  <a:endParaRPr lang="pl-PL"/>
                </a:p>
              </p:txBody>
            </p:sp>
            <p:grpSp>
              <p:nvGrpSpPr>
                <p:cNvPr id="11" name="Group 30"/>
                <p:cNvGrpSpPr>
                  <a:grpSpLocks/>
                </p:cNvGrpSpPr>
                <p:nvPr/>
              </p:nvGrpSpPr>
              <p:grpSpPr bwMode="auto">
                <a:xfrm>
                  <a:off x="8466" y="4712"/>
                  <a:ext cx="585" cy="149"/>
                  <a:chOff x="7527" y="5009"/>
                  <a:chExt cx="741" cy="646"/>
                </a:xfrm>
              </p:grpSpPr>
              <p:sp>
                <p:nvSpPr>
                  <p:cNvPr id="241" name="Oval 31"/>
                  <p:cNvSpPr>
                    <a:spLocks noChangeArrowheads="1"/>
                  </p:cNvSpPr>
                  <p:nvPr/>
                </p:nvSpPr>
                <p:spPr bwMode="auto">
                  <a:xfrm>
                    <a:off x="7584"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42" name="Oval 32"/>
                  <p:cNvSpPr>
                    <a:spLocks noChangeArrowheads="1"/>
                  </p:cNvSpPr>
                  <p:nvPr/>
                </p:nvSpPr>
                <p:spPr bwMode="auto">
                  <a:xfrm>
                    <a:off x="7527"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43" name="Oval 33"/>
                  <p:cNvSpPr>
                    <a:spLocks noChangeArrowheads="1"/>
                  </p:cNvSpPr>
                  <p:nvPr/>
                </p:nvSpPr>
                <p:spPr bwMode="auto">
                  <a:xfrm>
                    <a:off x="7641"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44" name="Oval 34"/>
                  <p:cNvSpPr>
                    <a:spLocks noChangeArrowheads="1"/>
                  </p:cNvSpPr>
                  <p:nvPr/>
                </p:nvSpPr>
                <p:spPr bwMode="auto">
                  <a:xfrm>
                    <a:off x="7755"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45" name="Oval 35"/>
                  <p:cNvSpPr>
                    <a:spLocks noChangeArrowheads="1"/>
                  </p:cNvSpPr>
                  <p:nvPr/>
                </p:nvSpPr>
                <p:spPr bwMode="auto">
                  <a:xfrm>
                    <a:off x="7698"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46" name="Oval 36"/>
                  <p:cNvSpPr>
                    <a:spLocks noChangeArrowheads="1"/>
                  </p:cNvSpPr>
                  <p:nvPr/>
                </p:nvSpPr>
                <p:spPr bwMode="auto">
                  <a:xfrm>
                    <a:off x="7698"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47" name="Oval 37"/>
                  <p:cNvSpPr>
                    <a:spLocks noChangeArrowheads="1"/>
                  </p:cNvSpPr>
                  <p:nvPr/>
                </p:nvSpPr>
                <p:spPr bwMode="auto">
                  <a:xfrm>
                    <a:off x="7641"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48" name="Oval 38"/>
                  <p:cNvSpPr>
                    <a:spLocks noChangeArrowheads="1"/>
                  </p:cNvSpPr>
                  <p:nvPr/>
                </p:nvSpPr>
                <p:spPr bwMode="auto">
                  <a:xfrm>
                    <a:off x="7755"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49" name="Oval 39"/>
                  <p:cNvSpPr>
                    <a:spLocks noChangeArrowheads="1"/>
                  </p:cNvSpPr>
                  <p:nvPr/>
                </p:nvSpPr>
                <p:spPr bwMode="auto">
                  <a:xfrm>
                    <a:off x="7869"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50" name="Oval 40"/>
                  <p:cNvSpPr>
                    <a:spLocks noChangeArrowheads="1"/>
                  </p:cNvSpPr>
                  <p:nvPr/>
                </p:nvSpPr>
                <p:spPr bwMode="auto">
                  <a:xfrm>
                    <a:off x="7812"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51" name="Oval 41"/>
                  <p:cNvSpPr>
                    <a:spLocks noChangeArrowheads="1"/>
                  </p:cNvSpPr>
                  <p:nvPr/>
                </p:nvSpPr>
                <p:spPr bwMode="auto">
                  <a:xfrm>
                    <a:off x="7812"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52" name="Oval 42"/>
                  <p:cNvSpPr>
                    <a:spLocks noChangeArrowheads="1"/>
                  </p:cNvSpPr>
                  <p:nvPr/>
                </p:nvSpPr>
                <p:spPr bwMode="auto">
                  <a:xfrm>
                    <a:off x="7869"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53" name="Oval 43"/>
                  <p:cNvSpPr>
                    <a:spLocks noChangeArrowheads="1"/>
                  </p:cNvSpPr>
                  <p:nvPr/>
                </p:nvSpPr>
                <p:spPr bwMode="auto">
                  <a:xfrm>
                    <a:off x="7983"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54" name="Oval 44"/>
                  <p:cNvSpPr>
                    <a:spLocks noChangeArrowheads="1"/>
                  </p:cNvSpPr>
                  <p:nvPr/>
                </p:nvSpPr>
                <p:spPr bwMode="auto">
                  <a:xfrm>
                    <a:off x="7926"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55" name="Oval 45"/>
                  <p:cNvSpPr>
                    <a:spLocks noChangeArrowheads="1"/>
                  </p:cNvSpPr>
                  <p:nvPr/>
                </p:nvSpPr>
                <p:spPr bwMode="auto">
                  <a:xfrm>
                    <a:off x="7926"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56" name="Oval 46"/>
                  <p:cNvSpPr>
                    <a:spLocks noChangeArrowheads="1"/>
                  </p:cNvSpPr>
                  <p:nvPr/>
                </p:nvSpPr>
                <p:spPr bwMode="auto">
                  <a:xfrm>
                    <a:off x="7584"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57" name="Oval 47"/>
                  <p:cNvSpPr>
                    <a:spLocks noChangeArrowheads="1"/>
                  </p:cNvSpPr>
                  <p:nvPr/>
                </p:nvSpPr>
                <p:spPr bwMode="auto">
                  <a:xfrm>
                    <a:off x="7641"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58" name="Oval 48"/>
                  <p:cNvSpPr>
                    <a:spLocks noChangeArrowheads="1"/>
                  </p:cNvSpPr>
                  <p:nvPr/>
                </p:nvSpPr>
                <p:spPr bwMode="auto">
                  <a:xfrm>
                    <a:off x="7755"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59" name="Oval 49"/>
                  <p:cNvSpPr>
                    <a:spLocks noChangeArrowheads="1"/>
                  </p:cNvSpPr>
                  <p:nvPr/>
                </p:nvSpPr>
                <p:spPr bwMode="auto">
                  <a:xfrm>
                    <a:off x="7698"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60" name="Oval 50"/>
                  <p:cNvSpPr>
                    <a:spLocks noChangeArrowheads="1"/>
                  </p:cNvSpPr>
                  <p:nvPr/>
                </p:nvSpPr>
                <p:spPr bwMode="auto">
                  <a:xfrm>
                    <a:off x="7698"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61" name="Oval 51"/>
                  <p:cNvSpPr>
                    <a:spLocks noChangeArrowheads="1"/>
                  </p:cNvSpPr>
                  <p:nvPr/>
                </p:nvSpPr>
                <p:spPr bwMode="auto">
                  <a:xfrm>
                    <a:off x="7812"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62" name="Oval 52"/>
                  <p:cNvSpPr>
                    <a:spLocks noChangeArrowheads="1"/>
                  </p:cNvSpPr>
                  <p:nvPr/>
                </p:nvSpPr>
                <p:spPr bwMode="auto">
                  <a:xfrm>
                    <a:off x="8040"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63" name="Oval 53"/>
                  <p:cNvSpPr>
                    <a:spLocks noChangeArrowheads="1"/>
                  </p:cNvSpPr>
                  <p:nvPr/>
                </p:nvSpPr>
                <p:spPr bwMode="auto">
                  <a:xfrm>
                    <a:off x="8211"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64" name="Oval 54"/>
                  <p:cNvSpPr>
                    <a:spLocks noChangeArrowheads="1"/>
                  </p:cNvSpPr>
                  <p:nvPr/>
                </p:nvSpPr>
                <p:spPr bwMode="auto">
                  <a:xfrm>
                    <a:off x="7983"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65" name="Oval 55"/>
                  <p:cNvSpPr>
                    <a:spLocks noChangeArrowheads="1"/>
                  </p:cNvSpPr>
                  <p:nvPr/>
                </p:nvSpPr>
                <p:spPr bwMode="auto">
                  <a:xfrm>
                    <a:off x="8154"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66" name="Oval 56"/>
                  <p:cNvSpPr>
                    <a:spLocks noChangeArrowheads="1"/>
                  </p:cNvSpPr>
                  <p:nvPr/>
                </p:nvSpPr>
                <p:spPr bwMode="auto">
                  <a:xfrm>
                    <a:off x="8097"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67" name="Oval 57"/>
                  <p:cNvSpPr>
                    <a:spLocks noChangeArrowheads="1"/>
                  </p:cNvSpPr>
                  <p:nvPr/>
                </p:nvSpPr>
                <p:spPr bwMode="auto">
                  <a:xfrm>
                    <a:off x="8097"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68" name="Oval 58"/>
                  <p:cNvSpPr>
                    <a:spLocks noChangeArrowheads="1"/>
                  </p:cNvSpPr>
                  <p:nvPr/>
                </p:nvSpPr>
                <p:spPr bwMode="auto">
                  <a:xfrm>
                    <a:off x="8040"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69" name="Oval 59"/>
                  <p:cNvSpPr>
                    <a:spLocks noChangeArrowheads="1"/>
                  </p:cNvSpPr>
                  <p:nvPr/>
                </p:nvSpPr>
                <p:spPr bwMode="auto">
                  <a:xfrm>
                    <a:off x="8040"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70" name="Oval 60"/>
                  <p:cNvSpPr>
                    <a:spLocks noChangeArrowheads="1"/>
                  </p:cNvSpPr>
                  <p:nvPr/>
                </p:nvSpPr>
                <p:spPr bwMode="auto">
                  <a:xfrm>
                    <a:off x="8097"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71" name="Oval 61"/>
                  <p:cNvSpPr>
                    <a:spLocks noChangeArrowheads="1"/>
                  </p:cNvSpPr>
                  <p:nvPr/>
                </p:nvSpPr>
                <p:spPr bwMode="auto">
                  <a:xfrm>
                    <a:off x="7812"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72" name="Oval 62"/>
                  <p:cNvSpPr>
                    <a:spLocks noChangeArrowheads="1"/>
                  </p:cNvSpPr>
                  <p:nvPr/>
                </p:nvSpPr>
                <p:spPr bwMode="auto">
                  <a:xfrm>
                    <a:off x="8154"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73" name="Oval 63"/>
                  <p:cNvSpPr>
                    <a:spLocks noChangeArrowheads="1"/>
                  </p:cNvSpPr>
                  <p:nvPr/>
                </p:nvSpPr>
                <p:spPr bwMode="auto">
                  <a:xfrm>
                    <a:off x="7926" y="557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74" name="Oval 64"/>
                  <p:cNvSpPr>
                    <a:spLocks noChangeArrowheads="1"/>
                  </p:cNvSpPr>
                  <p:nvPr/>
                </p:nvSpPr>
                <p:spPr bwMode="auto">
                  <a:xfrm>
                    <a:off x="7926" y="538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75" name="Oval 65"/>
                  <p:cNvSpPr>
                    <a:spLocks noChangeArrowheads="1"/>
                  </p:cNvSpPr>
                  <p:nvPr/>
                </p:nvSpPr>
                <p:spPr bwMode="auto">
                  <a:xfrm>
                    <a:off x="7869" y="548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76" name="Oval 66"/>
                  <p:cNvSpPr>
                    <a:spLocks noChangeArrowheads="1"/>
                  </p:cNvSpPr>
                  <p:nvPr/>
                </p:nvSpPr>
                <p:spPr bwMode="auto">
                  <a:xfrm>
                    <a:off x="7983" y="548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77" name="Oval 67"/>
                  <p:cNvSpPr>
                    <a:spLocks noChangeArrowheads="1"/>
                  </p:cNvSpPr>
                  <p:nvPr/>
                </p:nvSpPr>
                <p:spPr bwMode="auto">
                  <a:xfrm>
                    <a:off x="8040" y="5389"/>
                    <a:ext cx="57" cy="57"/>
                  </a:xfrm>
                  <a:prstGeom prst="ellipse">
                    <a:avLst/>
                  </a:prstGeom>
                  <a:solidFill>
                    <a:srgbClr val="FFFFFF"/>
                  </a:solidFill>
                  <a:ln w="6350" algn="ctr">
                    <a:solidFill>
                      <a:srgbClr val="000000"/>
                    </a:solidFill>
                    <a:round/>
                    <a:headEnd/>
                    <a:tailEnd/>
                  </a:ln>
                </p:spPr>
                <p:txBody>
                  <a:bodyPr/>
                  <a:lstStyle/>
                  <a:p>
                    <a:endParaRPr lang="pl-PL"/>
                  </a:p>
                </p:txBody>
              </p:sp>
            </p:grpSp>
          </p:grpSp>
          <p:grpSp>
            <p:nvGrpSpPr>
              <p:cNvPr id="12" name="Group 68"/>
              <p:cNvGrpSpPr>
                <a:grpSpLocks/>
              </p:cNvGrpSpPr>
              <p:nvPr/>
            </p:nvGrpSpPr>
            <p:grpSpPr bwMode="auto">
              <a:xfrm rot="2554186">
                <a:off x="1412" y="626"/>
                <a:ext cx="198" cy="388"/>
                <a:chOff x="8052" y="4188"/>
                <a:chExt cx="615" cy="1220"/>
              </a:xfrm>
            </p:grpSpPr>
            <p:sp>
              <p:nvSpPr>
                <p:cNvPr id="209" name="AutoShape 69"/>
                <p:cNvSpPr>
                  <a:spLocks noChangeArrowheads="1"/>
                </p:cNvSpPr>
                <p:nvPr/>
              </p:nvSpPr>
              <p:spPr bwMode="auto">
                <a:xfrm>
                  <a:off x="8052" y="4188"/>
                  <a:ext cx="615" cy="1220"/>
                </a:xfrm>
                <a:prstGeom prst="can">
                  <a:avLst>
                    <a:gd name="adj" fmla="val 52679"/>
                  </a:avLst>
                </a:prstGeom>
                <a:solidFill>
                  <a:srgbClr val="FFFFFF"/>
                </a:solidFill>
                <a:ln w="6350">
                  <a:solidFill>
                    <a:srgbClr val="000000"/>
                  </a:solidFill>
                  <a:round/>
                  <a:headEnd/>
                  <a:tailEnd/>
                </a:ln>
              </p:spPr>
              <p:txBody>
                <a:bodyPr/>
                <a:lstStyle/>
                <a:p>
                  <a:endParaRPr lang="pl-PL"/>
                </a:p>
              </p:txBody>
            </p:sp>
            <p:grpSp>
              <p:nvGrpSpPr>
                <p:cNvPr id="25" name="Group 70"/>
                <p:cNvGrpSpPr>
                  <a:grpSpLocks/>
                </p:cNvGrpSpPr>
                <p:nvPr/>
              </p:nvGrpSpPr>
              <p:grpSpPr bwMode="auto">
                <a:xfrm>
                  <a:off x="8128" y="4235"/>
                  <a:ext cx="515" cy="236"/>
                  <a:chOff x="7137" y="2784"/>
                  <a:chExt cx="301" cy="348"/>
                </a:xfrm>
              </p:grpSpPr>
              <p:sp>
                <p:nvSpPr>
                  <p:cNvPr id="211" name="Oval 71"/>
                  <p:cNvSpPr>
                    <a:spLocks noChangeArrowheads="1"/>
                  </p:cNvSpPr>
                  <p:nvPr/>
                </p:nvSpPr>
                <p:spPr bwMode="auto">
                  <a:xfrm>
                    <a:off x="7407" y="294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212" name="Oval 72"/>
                  <p:cNvSpPr>
                    <a:spLocks noChangeArrowheads="1"/>
                  </p:cNvSpPr>
                  <p:nvPr/>
                </p:nvSpPr>
                <p:spPr bwMode="auto">
                  <a:xfrm>
                    <a:off x="7137"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213" name="Oval 73"/>
                  <p:cNvSpPr>
                    <a:spLocks noChangeArrowheads="1"/>
                  </p:cNvSpPr>
                  <p:nvPr/>
                </p:nvSpPr>
                <p:spPr bwMode="auto">
                  <a:xfrm>
                    <a:off x="7200"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214" name="Oval 74"/>
                  <p:cNvSpPr>
                    <a:spLocks noChangeArrowheads="1"/>
                  </p:cNvSpPr>
                  <p:nvPr/>
                </p:nvSpPr>
                <p:spPr bwMode="auto">
                  <a:xfrm>
                    <a:off x="7168"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215" name="Oval 75"/>
                  <p:cNvSpPr>
                    <a:spLocks noChangeArrowheads="1"/>
                  </p:cNvSpPr>
                  <p:nvPr/>
                </p:nvSpPr>
                <p:spPr bwMode="auto">
                  <a:xfrm>
                    <a:off x="7137"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216" name="Oval 76"/>
                  <p:cNvSpPr>
                    <a:spLocks noChangeArrowheads="1"/>
                  </p:cNvSpPr>
                  <p:nvPr/>
                </p:nvSpPr>
                <p:spPr bwMode="auto">
                  <a:xfrm>
                    <a:off x="7200"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217" name="Oval 77"/>
                  <p:cNvSpPr>
                    <a:spLocks noChangeArrowheads="1"/>
                  </p:cNvSpPr>
                  <p:nvPr/>
                </p:nvSpPr>
                <p:spPr bwMode="auto">
                  <a:xfrm>
                    <a:off x="7263"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218" name="Oval 78"/>
                  <p:cNvSpPr>
                    <a:spLocks noChangeArrowheads="1"/>
                  </p:cNvSpPr>
                  <p:nvPr/>
                </p:nvSpPr>
                <p:spPr bwMode="auto">
                  <a:xfrm>
                    <a:off x="7168"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219" name="Oval 79"/>
                  <p:cNvSpPr>
                    <a:spLocks noChangeArrowheads="1"/>
                  </p:cNvSpPr>
                  <p:nvPr/>
                </p:nvSpPr>
                <p:spPr bwMode="auto">
                  <a:xfrm>
                    <a:off x="7231"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220" name="Oval 80"/>
                  <p:cNvSpPr>
                    <a:spLocks noChangeArrowheads="1"/>
                  </p:cNvSpPr>
                  <p:nvPr/>
                </p:nvSpPr>
                <p:spPr bwMode="auto">
                  <a:xfrm>
                    <a:off x="7263"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221" name="Oval 81"/>
                  <p:cNvSpPr>
                    <a:spLocks noChangeArrowheads="1"/>
                  </p:cNvSpPr>
                  <p:nvPr/>
                </p:nvSpPr>
                <p:spPr bwMode="auto">
                  <a:xfrm>
                    <a:off x="7326"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222" name="Oval 82"/>
                  <p:cNvSpPr>
                    <a:spLocks noChangeArrowheads="1"/>
                  </p:cNvSpPr>
                  <p:nvPr/>
                </p:nvSpPr>
                <p:spPr bwMode="auto">
                  <a:xfrm>
                    <a:off x="7294"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223" name="Oval 83"/>
                  <p:cNvSpPr>
                    <a:spLocks noChangeArrowheads="1"/>
                  </p:cNvSpPr>
                  <p:nvPr/>
                </p:nvSpPr>
                <p:spPr bwMode="auto">
                  <a:xfrm>
                    <a:off x="7294"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224" name="Oval 84"/>
                  <p:cNvSpPr>
                    <a:spLocks noChangeArrowheads="1"/>
                  </p:cNvSpPr>
                  <p:nvPr/>
                </p:nvSpPr>
                <p:spPr bwMode="auto">
                  <a:xfrm>
                    <a:off x="7168" y="3059"/>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225" name="Oval 85"/>
                  <p:cNvSpPr>
                    <a:spLocks noChangeArrowheads="1"/>
                  </p:cNvSpPr>
                  <p:nvPr/>
                </p:nvSpPr>
                <p:spPr bwMode="auto">
                  <a:xfrm>
                    <a:off x="7326"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226" name="Oval 86"/>
                  <p:cNvSpPr>
                    <a:spLocks noChangeArrowheads="1"/>
                  </p:cNvSpPr>
                  <p:nvPr/>
                </p:nvSpPr>
                <p:spPr bwMode="auto">
                  <a:xfrm>
                    <a:off x="7389"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227" name="Oval 87"/>
                  <p:cNvSpPr>
                    <a:spLocks noChangeArrowheads="1"/>
                  </p:cNvSpPr>
                  <p:nvPr/>
                </p:nvSpPr>
                <p:spPr bwMode="auto">
                  <a:xfrm>
                    <a:off x="7357"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228" name="Oval 88"/>
                  <p:cNvSpPr>
                    <a:spLocks noChangeArrowheads="1"/>
                  </p:cNvSpPr>
                  <p:nvPr/>
                </p:nvSpPr>
                <p:spPr bwMode="auto">
                  <a:xfrm>
                    <a:off x="7357"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229" name="Oval 89"/>
                  <p:cNvSpPr>
                    <a:spLocks noChangeArrowheads="1"/>
                  </p:cNvSpPr>
                  <p:nvPr/>
                </p:nvSpPr>
                <p:spPr bwMode="auto">
                  <a:xfrm>
                    <a:off x="7389"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230" name="Oval 90"/>
                  <p:cNvSpPr>
                    <a:spLocks noChangeArrowheads="1"/>
                  </p:cNvSpPr>
                  <p:nvPr/>
                </p:nvSpPr>
                <p:spPr bwMode="auto">
                  <a:xfrm>
                    <a:off x="7231" y="3059"/>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231" name="Oval 91"/>
                  <p:cNvSpPr>
                    <a:spLocks noChangeArrowheads="1"/>
                  </p:cNvSpPr>
                  <p:nvPr/>
                </p:nvSpPr>
                <p:spPr bwMode="auto">
                  <a:xfrm>
                    <a:off x="7294" y="3048"/>
                    <a:ext cx="32" cy="32"/>
                  </a:xfrm>
                  <a:prstGeom prst="ellipse">
                    <a:avLst/>
                  </a:prstGeom>
                  <a:solidFill>
                    <a:srgbClr val="FFFFFF"/>
                  </a:solidFill>
                  <a:ln w="6350" algn="ctr">
                    <a:solidFill>
                      <a:srgbClr val="000000"/>
                    </a:solidFill>
                    <a:round/>
                    <a:headEnd/>
                    <a:tailEnd/>
                  </a:ln>
                </p:spPr>
                <p:txBody>
                  <a:bodyPr/>
                  <a:lstStyle/>
                  <a:p>
                    <a:endParaRPr lang="pl-PL"/>
                  </a:p>
                </p:txBody>
              </p:sp>
              <p:sp>
                <p:nvSpPr>
                  <p:cNvPr id="232" name="Oval 92"/>
                  <p:cNvSpPr>
                    <a:spLocks noChangeArrowheads="1"/>
                  </p:cNvSpPr>
                  <p:nvPr/>
                </p:nvSpPr>
                <p:spPr bwMode="auto">
                  <a:xfrm>
                    <a:off x="7263" y="3097"/>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233" name="Oval 93"/>
                  <p:cNvSpPr>
                    <a:spLocks noChangeArrowheads="1"/>
                  </p:cNvSpPr>
                  <p:nvPr/>
                </p:nvSpPr>
                <p:spPr bwMode="auto">
                  <a:xfrm>
                    <a:off x="7326" y="3100"/>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234" name="Oval 94"/>
                  <p:cNvSpPr>
                    <a:spLocks noChangeArrowheads="1"/>
                  </p:cNvSpPr>
                  <p:nvPr/>
                </p:nvSpPr>
                <p:spPr bwMode="auto">
                  <a:xfrm>
                    <a:off x="7357" y="3048"/>
                    <a:ext cx="32" cy="32"/>
                  </a:xfrm>
                  <a:prstGeom prst="ellipse">
                    <a:avLst/>
                  </a:prstGeom>
                  <a:solidFill>
                    <a:srgbClr val="FFFFFF"/>
                  </a:solidFill>
                  <a:ln w="6350" algn="ctr">
                    <a:solidFill>
                      <a:srgbClr val="000000"/>
                    </a:solidFill>
                    <a:round/>
                    <a:headEnd/>
                    <a:tailEnd/>
                  </a:ln>
                </p:spPr>
                <p:txBody>
                  <a:bodyPr/>
                  <a:lstStyle/>
                  <a:p>
                    <a:endParaRPr lang="pl-PL"/>
                  </a:p>
                </p:txBody>
              </p:sp>
              <p:sp>
                <p:nvSpPr>
                  <p:cNvPr id="235" name="Oval 95"/>
                  <p:cNvSpPr>
                    <a:spLocks noChangeArrowheads="1"/>
                  </p:cNvSpPr>
                  <p:nvPr/>
                </p:nvSpPr>
                <p:spPr bwMode="auto">
                  <a:xfrm>
                    <a:off x="7326" y="278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236" name="Oval 96"/>
                  <p:cNvSpPr>
                    <a:spLocks noChangeArrowheads="1"/>
                  </p:cNvSpPr>
                  <p:nvPr/>
                </p:nvSpPr>
                <p:spPr bwMode="auto">
                  <a:xfrm>
                    <a:off x="7231"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237" name="Oval 97"/>
                  <p:cNvSpPr>
                    <a:spLocks noChangeArrowheads="1"/>
                  </p:cNvSpPr>
                  <p:nvPr/>
                </p:nvSpPr>
                <p:spPr bwMode="auto">
                  <a:xfrm>
                    <a:off x="7200" y="278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238" name="Oval 98"/>
                  <p:cNvSpPr>
                    <a:spLocks noChangeArrowheads="1"/>
                  </p:cNvSpPr>
                  <p:nvPr/>
                </p:nvSpPr>
                <p:spPr bwMode="auto">
                  <a:xfrm>
                    <a:off x="7269" y="2784"/>
                    <a:ext cx="32" cy="31"/>
                  </a:xfrm>
                  <a:prstGeom prst="ellipse">
                    <a:avLst/>
                  </a:prstGeom>
                  <a:solidFill>
                    <a:srgbClr val="FFFFFF"/>
                  </a:solidFill>
                  <a:ln w="6350" algn="ctr">
                    <a:solidFill>
                      <a:srgbClr val="000000"/>
                    </a:solidFill>
                    <a:round/>
                    <a:headEnd/>
                    <a:tailEnd/>
                  </a:ln>
                </p:spPr>
                <p:txBody>
                  <a:bodyPr/>
                  <a:lstStyle/>
                  <a:p>
                    <a:endParaRPr lang="pl-PL"/>
                  </a:p>
                </p:txBody>
              </p:sp>
            </p:grpSp>
          </p:grpSp>
          <p:grpSp>
            <p:nvGrpSpPr>
              <p:cNvPr id="26" name="Group 99"/>
              <p:cNvGrpSpPr>
                <a:grpSpLocks/>
              </p:cNvGrpSpPr>
              <p:nvPr/>
            </p:nvGrpSpPr>
            <p:grpSpPr bwMode="auto">
              <a:xfrm rot="6096068">
                <a:off x="1500" y="782"/>
                <a:ext cx="195" cy="247"/>
                <a:chOff x="7173" y="3903"/>
                <a:chExt cx="615" cy="764"/>
              </a:xfrm>
            </p:grpSpPr>
            <p:sp>
              <p:nvSpPr>
                <p:cNvPr id="179" name="AutoShape 100"/>
                <p:cNvSpPr>
                  <a:spLocks noChangeArrowheads="1"/>
                </p:cNvSpPr>
                <p:nvPr/>
              </p:nvSpPr>
              <p:spPr bwMode="auto">
                <a:xfrm>
                  <a:off x="7173" y="3903"/>
                  <a:ext cx="615" cy="764"/>
                </a:xfrm>
                <a:prstGeom prst="can">
                  <a:avLst>
                    <a:gd name="adj" fmla="val 62114"/>
                  </a:avLst>
                </a:prstGeom>
                <a:solidFill>
                  <a:srgbClr val="FFFFFF"/>
                </a:solidFill>
                <a:ln w="6350">
                  <a:solidFill>
                    <a:srgbClr val="000000"/>
                  </a:solidFill>
                  <a:round/>
                  <a:headEnd/>
                  <a:tailEnd/>
                </a:ln>
              </p:spPr>
              <p:txBody>
                <a:bodyPr/>
                <a:lstStyle/>
                <a:p>
                  <a:endParaRPr lang="pl-PL"/>
                </a:p>
              </p:txBody>
            </p:sp>
            <p:grpSp>
              <p:nvGrpSpPr>
                <p:cNvPr id="27" name="Group 101"/>
                <p:cNvGrpSpPr>
                  <a:grpSpLocks/>
                </p:cNvGrpSpPr>
                <p:nvPr/>
              </p:nvGrpSpPr>
              <p:grpSpPr bwMode="auto">
                <a:xfrm>
                  <a:off x="7249" y="3963"/>
                  <a:ext cx="515" cy="328"/>
                  <a:chOff x="7137" y="2784"/>
                  <a:chExt cx="301" cy="348"/>
                </a:xfrm>
              </p:grpSpPr>
              <p:sp>
                <p:nvSpPr>
                  <p:cNvPr id="181" name="Oval 102"/>
                  <p:cNvSpPr>
                    <a:spLocks noChangeArrowheads="1"/>
                  </p:cNvSpPr>
                  <p:nvPr/>
                </p:nvSpPr>
                <p:spPr bwMode="auto">
                  <a:xfrm>
                    <a:off x="7407" y="294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82" name="Oval 103"/>
                  <p:cNvSpPr>
                    <a:spLocks noChangeArrowheads="1"/>
                  </p:cNvSpPr>
                  <p:nvPr/>
                </p:nvSpPr>
                <p:spPr bwMode="auto">
                  <a:xfrm>
                    <a:off x="7137"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183" name="Oval 104"/>
                  <p:cNvSpPr>
                    <a:spLocks noChangeArrowheads="1"/>
                  </p:cNvSpPr>
                  <p:nvPr/>
                </p:nvSpPr>
                <p:spPr bwMode="auto">
                  <a:xfrm>
                    <a:off x="7200"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184" name="Oval 105"/>
                  <p:cNvSpPr>
                    <a:spLocks noChangeArrowheads="1"/>
                  </p:cNvSpPr>
                  <p:nvPr/>
                </p:nvSpPr>
                <p:spPr bwMode="auto">
                  <a:xfrm>
                    <a:off x="7168"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85" name="Oval 106"/>
                  <p:cNvSpPr>
                    <a:spLocks noChangeArrowheads="1"/>
                  </p:cNvSpPr>
                  <p:nvPr/>
                </p:nvSpPr>
                <p:spPr bwMode="auto">
                  <a:xfrm>
                    <a:off x="7137"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86" name="Oval 107"/>
                  <p:cNvSpPr>
                    <a:spLocks noChangeArrowheads="1"/>
                  </p:cNvSpPr>
                  <p:nvPr/>
                </p:nvSpPr>
                <p:spPr bwMode="auto">
                  <a:xfrm>
                    <a:off x="7200"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87" name="Oval 108"/>
                  <p:cNvSpPr>
                    <a:spLocks noChangeArrowheads="1"/>
                  </p:cNvSpPr>
                  <p:nvPr/>
                </p:nvSpPr>
                <p:spPr bwMode="auto">
                  <a:xfrm>
                    <a:off x="7263"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88" name="Oval 109"/>
                  <p:cNvSpPr>
                    <a:spLocks noChangeArrowheads="1"/>
                  </p:cNvSpPr>
                  <p:nvPr/>
                </p:nvSpPr>
                <p:spPr bwMode="auto">
                  <a:xfrm>
                    <a:off x="7168"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89" name="Oval 110"/>
                  <p:cNvSpPr>
                    <a:spLocks noChangeArrowheads="1"/>
                  </p:cNvSpPr>
                  <p:nvPr/>
                </p:nvSpPr>
                <p:spPr bwMode="auto">
                  <a:xfrm>
                    <a:off x="7231"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90" name="Oval 111"/>
                  <p:cNvSpPr>
                    <a:spLocks noChangeArrowheads="1"/>
                  </p:cNvSpPr>
                  <p:nvPr/>
                </p:nvSpPr>
                <p:spPr bwMode="auto">
                  <a:xfrm>
                    <a:off x="7263"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191" name="Oval 112"/>
                  <p:cNvSpPr>
                    <a:spLocks noChangeArrowheads="1"/>
                  </p:cNvSpPr>
                  <p:nvPr/>
                </p:nvSpPr>
                <p:spPr bwMode="auto">
                  <a:xfrm>
                    <a:off x="7326"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192" name="Oval 113"/>
                  <p:cNvSpPr>
                    <a:spLocks noChangeArrowheads="1"/>
                  </p:cNvSpPr>
                  <p:nvPr/>
                </p:nvSpPr>
                <p:spPr bwMode="auto">
                  <a:xfrm>
                    <a:off x="7294"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93" name="Oval 114"/>
                  <p:cNvSpPr>
                    <a:spLocks noChangeArrowheads="1"/>
                  </p:cNvSpPr>
                  <p:nvPr/>
                </p:nvSpPr>
                <p:spPr bwMode="auto">
                  <a:xfrm>
                    <a:off x="7294"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94" name="Oval 115"/>
                  <p:cNvSpPr>
                    <a:spLocks noChangeArrowheads="1"/>
                  </p:cNvSpPr>
                  <p:nvPr/>
                </p:nvSpPr>
                <p:spPr bwMode="auto">
                  <a:xfrm>
                    <a:off x="7168" y="3059"/>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95" name="Oval 116"/>
                  <p:cNvSpPr>
                    <a:spLocks noChangeArrowheads="1"/>
                  </p:cNvSpPr>
                  <p:nvPr/>
                </p:nvSpPr>
                <p:spPr bwMode="auto">
                  <a:xfrm>
                    <a:off x="7326"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96" name="Oval 117"/>
                  <p:cNvSpPr>
                    <a:spLocks noChangeArrowheads="1"/>
                  </p:cNvSpPr>
                  <p:nvPr/>
                </p:nvSpPr>
                <p:spPr bwMode="auto">
                  <a:xfrm>
                    <a:off x="7389"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97" name="Oval 118"/>
                  <p:cNvSpPr>
                    <a:spLocks noChangeArrowheads="1"/>
                  </p:cNvSpPr>
                  <p:nvPr/>
                </p:nvSpPr>
                <p:spPr bwMode="auto">
                  <a:xfrm>
                    <a:off x="7357"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98" name="Oval 119"/>
                  <p:cNvSpPr>
                    <a:spLocks noChangeArrowheads="1"/>
                  </p:cNvSpPr>
                  <p:nvPr/>
                </p:nvSpPr>
                <p:spPr bwMode="auto">
                  <a:xfrm>
                    <a:off x="7357"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99" name="Oval 120"/>
                  <p:cNvSpPr>
                    <a:spLocks noChangeArrowheads="1"/>
                  </p:cNvSpPr>
                  <p:nvPr/>
                </p:nvSpPr>
                <p:spPr bwMode="auto">
                  <a:xfrm>
                    <a:off x="7389"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200" name="Oval 121"/>
                  <p:cNvSpPr>
                    <a:spLocks noChangeArrowheads="1"/>
                  </p:cNvSpPr>
                  <p:nvPr/>
                </p:nvSpPr>
                <p:spPr bwMode="auto">
                  <a:xfrm>
                    <a:off x="7231" y="3059"/>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201" name="Oval 122"/>
                  <p:cNvSpPr>
                    <a:spLocks noChangeArrowheads="1"/>
                  </p:cNvSpPr>
                  <p:nvPr/>
                </p:nvSpPr>
                <p:spPr bwMode="auto">
                  <a:xfrm>
                    <a:off x="7294" y="3048"/>
                    <a:ext cx="32" cy="32"/>
                  </a:xfrm>
                  <a:prstGeom prst="ellipse">
                    <a:avLst/>
                  </a:prstGeom>
                  <a:solidFill>
                    <a:srgbClr val="FFFFFF"/>
                  </a:solidFill>
                  <a:ln w="6350" algn="ctr">
                    <a:solidFill>
                      <a:srgbClr val="000000"/>
                    </a:solidFill>
                    <a:round/>
                    <a:headEnd/>
                    <a:tailEnd/>
                  </a:ln>
                </p:spPr>
                <p:txBody>
                  <a:bodyPr/>
                  <a:lstStyle/>
                  <a:p>
                    <a:endParaRPr lang="pl-PL"/>
                  </a:p>
                </p:txBody>
              </p:sp>
              <p:sp>
                <p:nvSpPr>
                  <p:cNvPr id="202" name="Oval 123"/>
                  <p:cNvSpPr>
                    <a:spLocks noChangeArrowheads="1"/>
                  </p:cNvSpPr>
                  <p:nvPr/>
                </p:nvSpPr>
                <p:spPr bwMode="auto">
                  <a:xfrm>
                    <a:off x="7263" y="3097"/>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203" name="Oval 124"/>
                  <p:cNvSpPr>
                    <a:spLocks noChangeArrowheads="1"/>
                  </p:cNvSpPr>
                  <p:nvPr/>
                </p:nvSpPr>
                <p:spPr bwMode="auto">
                  <a:xfrm>
                    <a:off x="7326" y="3100"/>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204" name="Oval 125"/>
                  <p:cNvSpPr>
                    <a:spLocks noChangeArrowheads="1"/>
                  </p:cNvSpPr>
                  <p:nvPr/>
                </p:nvSpPr>
                <p:spPr bwMode="auto">
                  <a:xfrm>
                    <a:off x="7357" y="3048"/>
                    <a:ext cx="32" cy="32"/>
                  </a:xfrm>
                  <a:prstGeom prst="ellipse">
                    <a:avLst/>
                  </a:prstGeom>
                  <a:solidFill>
                    <a:srgbClr val="FFFFFF"/>
                  </a:solidFill>
                  <a:ln w="6350" algn="ctr">
                    <a:solidFill>
                      <a:srgbClr val="000000"/>
                    </a:solidFill>
                    <a:round/>
                    <a:headEnd/>
                    <a:tailEnd/>
                  </a:ln>
                </p:spPr>
                <p:txBody>
                  <a:bodyPr/>
                  <a:lstStyle/>
                  <a:p>
                    <a:endParaRPr lang="pl-PL"/>
                  </a:p>
                </p:txBody>
              </p:sp>
              <p:sp>
                <p:nvSpPr>
                  <p:cNvPr id="205" name="Oval 126"/>
                  <p:cNvSpPr>
                    <a:spLocks noChangeArrowheads="1"/>
                  </p:cNvSpPr>
                  <p:nvPr/>
                </p:nvSpPr>
                <p:spPr bwMode="auto">
                  <a:xfrm>
                    <a:off x="7326" y="278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206" name="Oval 127"/>
                  <p:cNvSpPr>
                    <a:spLocks noChangeArrowheads="1"/>
                  </p:cNvSpPr>
                  <p:nvPr/>
                </p:nvSpPr>
                <p:spPr bwMode="auto">
                  <a:xfrm>
                    <a:off x="7231"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207" name="Oval 128"/>
                  <p:cNvSpPr>
                    <a:spLocks noChangeArrowheads="1"/>
                  </p:cNvSpPr>
                  <p:nvPr/>
                </p:nvSpPr>
                <p:spPr bwMode="auto">
                  <a:xfrm>
                    <a:off x="7200" y="278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208" name="Oval 129"/>
                  <p:cNvSpPr>
                    <a:spLocks noChangeArrowheads="1"/>
                  </p:cNvSpPr>
                  <p:nvPr/>
                </p:nvSpPr>
                <p:spPr bwMode="auto">
                  <a:xfrm>
                    <a:off x="7269" y="2784"/>
                    <a:ext cx="32" cy="31"/>
                  </a:xfrm>
                  <a:prstGeom prst="ellipse">
                    <a:avLst/>
                  </a:prstGeom>
                  <a:solidFill>
                    <a:srgbClr val="FFFFFF"/>
                  </a:solidFill>
                  <a:ln w="6350" algn="ctr">
                    <a:solidFill>
                      <a:srgbClr val="000000"/>
                    </a:solidFill>
                    <a:round/>
                    <a:headEnd/>
                    <a:tailEnd/>
                  </a:ln>
                </p:spPr>
                <p:txBody>
                  <a:bodyPr/>
                  <a:lstStyle/>
                  <a:p>
                    <a:endParaRPr lang="pl-PL"/>
                  </a:p>
                </p:txBody>
              </p:sp>
            </p:grpSp>
          </p:grpSp>
          <p:grpSp>
            <p:nvGrpSpPr>
              <p:cNvPr id="28" name="Group 130"/>
              <p:cNvGrpSpPr>
                <a:grpSpLocks/>
              </p:cNvGrpSpPr>
              <p:nvPr/>
            </p:nvGrpSpPr>
            <p:grpSpPr bwMode="auto">
              <a:xfrm rot="-1222732">
                <a:off x="1319" y="608"/>
                <a:ext cx="199" cy="254"/>
                <a:chOff x="7812" y="3527"/>
                <a:chExt cx="672" cy="1105"/>
              </a:xfrm>
            </p:grpSpPr>
            <p:sp>
              <p:nvSpPr>
                <p:cNvPr id="149" name="AutoShape 131"/>
                <p:cNvSpPr>
                  <a:spLocks noChangeArrowheads="1"/>
                </p:cNvSpPr>
                <p:nvPr/>
              </p:nvSpPr>
              <p:spPr bwMode="auto">
                <a:xfrm>
                  <a:off x="7812" y="3527"/>
                  <a:ext cx="672" cy="1105"/>
                </a:xfrm>
                <a:prstGeom prst="can">
                  <a:avLst>
                    <a:gd name="adj" fmla="val 65028"/>
                  </a:avLst>
                </a:prstGeom>
                <a:solidFill>
                  <a:srgbClr val="FFFFFF"/>
                </a:solidFill>
                <a:ln w="6350">
                  <a:solidFill>
                    <a:srgbClr val="000000"/>
                  </a:solidFill>
                  <a:round/>
                  <a:headEnd/>
                  <a:tailEnd/>
                </a:ln>
              </p:spPr>
              <p:txBody>
                <a:bodyPr/>
                <a:lstStyle/>
                <a:p>
                  <a:endParaRPr lang="pl-PL"/>
                </a:p>
              </p:txBody>
            </p:sp>
            <p:grpSp>
              <p:nvGrpSpPr>
                <p:cNvPr id="29" name="Group 132"/>
                <p:cNvGrpSpPr>
                  <a:grpSpLocks/>
                </p:cNvGrpSpPr>
                <p:nvPr/>
              </p:nvGrpSpPr>
              <p:grpSpPr bwMode="auto">
                <a:xfrm>
                  <a:off x="7916" y="3577"/>
                  <a:ext cx="563" cy="348"/>
                  <a:chOff x="7137" y="2784"/>
                  <a:chExt cx="301" cy="348"/>
                </a:xfrm>
              </p:grpSpPr>
              <p:sp>
                <p:nvSpPr>
                  <p:cNvPr id="151" name="Oval 133"/>
                  <p:cNvSpPr>
                    <a:spLocks noChangeArrowheads="1"/>
                  </p:cNvSpPr>
                  <p:nvPr/>
                </p:nvSpPr>
                <p:spPr bwMode="auto">
                  <a:xfrm>
                    <a:off x="7407" y="294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52" name="Oval 134"/>
                  <p:cNvSpPr>
                    <a:spLocks noChangeArrowheads="1"/>
                  </p:cNvSpPr>
                  <p:nvPr/>
                </p:nvSpPr>
                <p:spPr bwMode="auto">
                  <a:xfrm>
                    <a:off x="7137"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153" name="Oval 135"/>
                  <p:cNvSpPr>
                    <a:spLocks noChangeArrowheads="1"/>
                  </p:cNvSpPr>
                  <p:nvPr/>
                </p:nvSpPr>
                <p:spPr bwMode="auto">
                  <a:xfrm>
                    <a:off x="7200"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154" name="Oval 136"/>
                  <p:cNvSpPr>
                    <a:spLocks noChangeArrowheads="1"/>
                  </p:cNvSpPr>
                  <p:nvPr/>
                </p:nvSpPr>
                <p:spPr bwMode="auto">
                  <a:xfrm>
                    <a:off x="7168"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55" name="Oval 137"/>
                  <p:cNvSpPr>
                    <a:spLocks noChangeArrowheads="1"/>
                  </p:cNvSpPr>
                  <p:nvPr/>
                </p:nvSpPr>
                <p:spPr bwMode="auto">
                  <a:xfrm>
                    <a:off x="7137"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56" name="Oval 138"/>
                  <p:cNvSpPr>
                    <a:spLocks noChangeArrowheads="1"/>
                  </p:cNvSpPr>
                  <p:nvPr/>
                </p:nvSpPr>
                <p:spPr bwMode="auto">
                  <a:xfrm>
                    <a:off x="7200"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57" name="Oval 139"/>
                  <p:cNvSpPr>
                    <a:spLocks noChangeArrowheads="1"/>
                  </p:cNvSpPr>
                  <p:nvPr/>
                </p:nvSpPr>
                <p:spPr bwMode="auto">
                  <a:xfrm>
                    <a:off x="7263"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58" name="Oval 140"/>
                  <p:cNvSpPr>
                    <a:spLocks noChangeArrowheads="1"/>
                  </p:cNvSpPr>
                  <p:nvPr/>
                </p:nvSpPr>
                <p:spPr bwMode="auto">
                  <a:xfrm>
                    <a:off x="7168"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59" name="Oval 141"/>
                  <p:cNvSpPr>
                    <a:spLocks noChangeArrowheads="1"/>
                  </p:cNvSpPr>
                  <p:nvPr/>
                </p:nvSpPr>
                <p:spPr bwMode="auto">
                  <a:xfrm>
                    <a:off x="7231"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60" name="Oval 142"/>
                  <p:cNvSpPr>
                    <a:spLocks noChangeArrowheads="1"/>
                  </p:cNvSpPr>
                  <p:nvPr/>
                </p:nvSpPr>
                <p:spPr bwMode="auto">
                  <a:xfrm>
                    <a:off x="7263"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161" name="Oval 143"/>
                  <p:cNvSpPr>
                    <a:spLocks noChangeArrowheads="1"/>
                  </p:cNvSpPr>
                  <p:nvPr/>
                </p:nvSpPr>
                <p:spPr bwMode="auto">
                  <a:xfrm>
                    <a:off x="7326"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162" name="Oval 144"/>
                  <p:cNvSpPr>
                    <a:spLocks noChangeArrowheads="1"/>
                  </p:cNvSpPr>
                  <p:nvPr/>
                </p:nvSpPr>
                <p:spPr bwMode="auto">
                  <a:xfrm>
                    <a:off x="7294"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63" name="Oval 145"/>
                  <p:cNvSpPr>
                    <a:spLocks noChangeArrowheads="1"/>
                  </p:cNvSpPr>
                  <p:nvPr/>
                </p:nvSpPr>
                <p:spPr bwMode="auto">
                  <a:xfrm>
                    <a:off x="7294"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64" name="Oval 146"/>
                  <p:cNvSpPr>
                    <a:spLocks noChangeArrowheads="1"/>
                  </p:cNvSpPr>
                  <p:nvPr/>
                </p:nvSpPr>
                <p:spPr bwMode="auto">
                  <a:xfrm>
                    <a:off x="7168" y="3059"/>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65" name="Oval 147"/>
                  <p:cNvSpPr>
                    <a:spLocks noChangeArrowheads="1"/>
                  </p:cNvSpPr>
                  <p:nvPr/>
                </p:nvSpPr>
                <p:spPr bwMode="auto">
                  <a:xfrm>
                    <a:off x="7326"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66" name="Oval 148"/>
                  <p:cNvSpPr>
                    <a:spLocks noChangeArrowheads="1"/>
                  </p:cNvSpPr>
                  <p:nvPr/>
                </p:nvSpPr>
                <p:spPr bwMode="auto">
                  <a:xfrm>
                    <a:off x="7389"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67" name="Oval 149"/>
                  <p:cNvSpPr>
                    <a:spLocks noChangeArrowheads="1"/>
                  </p:cNvSpPr>
                  <p:nvPr/>
                </p:nvSpPr>
                <p:spPr bwMode="auto">
                  <a:xfrm>
                    <a:off x="7357"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68" name="Oval 150"/>
                  <p:cNvSpPr>
                    <a:spLocks noChangeArrowheads="1"/>
                  </p:cNvSpPr>
                  <p:nvPr/>
                </p:nvSpPr>
                <p:spPr bwMode="auto">
                  <a:xfrm>
                    <a:off x="7357"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69" name="Oval 151"/>
                  <p:cNvSpPr>
                    <a:spLocks noChangeArrowheads="1"/>
                  </p:cNvSpPr>
                  <p:nvPr/>
                </p:nvSpPr>
                <p:spPr bwMode="auto">
                  <a:xfrm>
                    <a:off x="7389"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170" name="Oval 152"/>
                  <p:cNvSpPr>
                    <a:spLocks noChangeArrowheads="1"/>
                  </p:cNvSpPr>
                  <p:nvPr/>
                </p:nvSpPr>
                <p:spPr bwMode="auto">
                  <a:xfrm>
                    <a:off x="7231" y="3059"/>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71" name="Oval 153"/>
                  <p:cNvSpPr>
                    <a:spLocks noChangeArrowheads="1"/>
                  </p:cNvSpPr>
                  <p:nvPr/>
                </p:nvSpPr>
                <p:spPr bwMode="auto">
                  <a:xfrm>
                    <a:off x="7294" y="3048"/>
                    <a:ext cx="32" cy="32"/>
                  </a:xfrm>
                  <a:prstGeom prst="ellipse">
                    <a:avLst/>
                  </a:prstGeom>
                  <a:solidFill>
                    <a:srgbClr val="FFFFFF"/>
                  </a:solidFill>
                  <a:ln w="6350" algn="ctr">
                    <a:solidFill>
                      <a:srgbClr val="000000"/>
                    </a:solidFill>
                    <a:round/>
                    <a:headEnd/>
                    <a:tailEnd/>
                  </a:ln>
                </p:spPr>
                <p:txBody>
                  <a:bodyPr/>
                  <a:lstStyle/>
                  <a:p>
                    <a:endParaRPr lang="pl-PL"/>
                  </a:p>
                </p:txBody>
              </p:sp>
              <p:sp>
                <p:nvSpPr>
                  <p:cNvPr id="172" name="Oval 154"/>
                  <p:cNvSpPr>
                    <a:spLocks noChangeArrowheads="1"/>
                  </p:cNvSpPr>
                  <p:nvPr/>
                </p:nvSpPr>
                <p:spPr bwMode="auto">
                  <a:xfrm>
                    <a:off x="7263" y="3097"/>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73" name="Oval 155"/>
                  <p:cNvSpPr>
                    <a:spLocks noChangeArrowheads="1"/>
                  </p:cNvSpPr>
                  <p:nvPr/>
                </p:nvSpPr>
                <p:spPr bwMode="auto">
                  <a:xfrm>
                    <a:off x="7326" y="3100"/>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174" name="Oval 156"/>
                  <p:cNvSpPr>
                    <a:spLocks noChangeArrowheads="1"/>
                  </p:cNvSpPr>
                  <p:nvPr/>
                </p:nvSpPr>
                <p:spPr bwMode="auto">
                  <a:xfrm>
                    <a:off x="7357" y="3048"/>
                    <a:ext cx="32" cy="32"/>
                  </a:xfrm>
                  <a:prstGeom prst="ellipse">
                    <a:avLst/>
                  </a:prstGeom>
                  <a:solidFill>
                    <a:srgbClr val="FFFFFF"/>
                  </a:solidFill>
                  <a:ln w="6350" algn="ctr">
                    <a:solidFill>
                      <a:srgbClr val="000000"/>
                    </a:solidFill>
                    <a:round/>
                    <a:headEnd/>
                    <a:tailEnd/>
                  </a:ln>
                </p:spPr>
                <p:txBody>
                  <a:bodyPr/>
                  <a:lstStyle/>
                  <a:p>
                    <a:endParaRPr lang="pl-PL"/>
                  </a:p>
                </p:txBody>
              </p:sp>
              <p:sp>
                <p:nvSpPr>
                  <p:cNvPr id="175" name="Oval 157"/>
                  <p:cNvSpPr>
                    <a:spLocks noChangeArrowheads="1"/>
                  </p:cNvSpPr>
                  <p:nvPr/>
                </p:nvSpPr>
                <p:spPr bwMode="auto">
                  <a:xfrm>
                    <a:off x="7326" y="278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76" name="Oval 158"/>
                  <p:cNvSpPr>
                    <a:spLocks noChangeArrowheads="1"/>
                  </p:cNvSpPr>
                  <p:nvPr/>
                </p:nvSpPr>
                <p:spPr bwMode="auto">
                  <a:xfrm>
                    <a:off x="7231"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77" name="Oval 159"/>
                  <p:cNvSpPr>
                    <a:spLocks noChangeArrowheads="1"/>
                  </p:cNvSpPr>
                  <p:nvPr/>
                </p:nvSpPr>
                <p:spPr bwMode="auto">
                  <a:xfrm>
                    <a:off x="7200" y="278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78" name="Oval 160"/>
                  <p:cNvSpPr>
                    <a:spLocks noChangeArrowheads="1"/>
                  </p:cNvSpPr>
                  <p:nvPr/>
                </p:nvSpPr>
                <p:spPr bwMode="auto">
                  <a:xfrm>
                    <a:off x="7269" y="2784"/>
                    <a:ext cx="32" cy="31"/>
                  </a:xfrm>
                  <a:prstGeom prst="ellipse">
                    <a:avLst/>
                  </a:prstGeom>
                  <a:solidFill>
                    <a:srgbClr val="FFFFFF"/>
                  </a:solidFill>
                  <a:ln w="6350" algn="ctr">
                    <a:solidFill>
                      <a:srgbClr val="000000"/>
                    </a:solidFill>
                    <a:round/>
                    <a:headEnd/>
                    <a:tailEnd/>
                  </a:ln>
                </p:spPr>
                <p:txBody>
                  <a:bodyPr/>
                  <a:lstStyle/>
                  <a:p>
                    <a:endParaRPr lang="pl-PL"/>
                  </a:p>
                </p:txBody>
              </p:sp>
            </p:grpSp>
          </p:grpSp>
          <p:grpSp>
            <p:nvGrpSpPr>
              <p:cNvPr id="30" name="Group 161"/>
              <p:cNvGrpSpPr>
                <a:grpSpLocks/>
              </p:cNvGrpSpPr>
              <p:nvPr/>
            </p:nvGrpSpPr>
            <p:grpSpPr bwMode="auto">
              <a:xfrm rot="-6375612">
                <a:off x="1300" y="839"/>
                <a:ext cx="218" cy="372"/>
                <a:chOff x="8940" y="3812"/>
                <a:chExt cx="798" cy="1219"/>
              </a:xfrm>
            </p:grpSpPr>
            <p:sp>
              <p:nvSpPr>
                <p:cNvPr id="110" name="AutoShape 162"/>
                <p:cNvSpPr>
                  <a:spLocks noChangeArrowheads="1"/>
                </p:cNvSpPr>
                <p:nvPr/>
              </p:nvSpPr>
              <p:spPr bwMode="auto">
                <a:xfrm>
                  <a:off x="8940" y="3812"/>
                  <a:ext cx="798" cy="1219"/>
                </a:xfrm>
                <a:prstGeom prst="can">
                  <a:avLst>
                    <a:gd name="adj" fmla="val 52008"/>
                  </a:avLst>
                </a:prstGeom>
                <a:solidFill>
                  <a:srgbClr val="FFFFFF"/>
                </a:solidFill>
                <a:ln w="6350">
                  <a:solidFill>
                    <a:srgbClr val="000000"/>
                  </a:solidFill>
                  <a:round/>
                  <a:headEnd/>
                  <a:tailEnd/>
                </a:ln>
              </p:spPr>
              <p:txBody>
                <a:bodyPr/>
                <a:lstStyle/>
                <a:p>
                  <a:endParaRPr lang="pl-PL"/>
                </a:p>
              </p:txBody>
            </p:sp>
            <p:grpSp>
              <p:nvGrpSpPr>
                <p:cNvPr id="31" name="Group 163"/>
                <p:cNvGrpSpPr>
                  <a:grpSpLocks/>
                </p:cNvGrpSpPr>
                <p:nvPr/>
              </p:nvGrpSpPr>
              <p:grpSpPr bwMode="auto">
                <a:xfrm>
                  <a:off x="9048" y="3885"/>
                  <a:ext cx="689" cy="306"/>
                  <a:chOff x="7527" y="5009"/>
                  <a:chExt cx="741" cy="646"/>
                </a:xfrm>
              </p:grpSpPr>
              <p:sp>
                <p:nvSpPr>
                  <p:cNvPr id="112" name="Oval 164"/>
                  <p:cNvSpPr>
                    <a:spLocks noChangeArrowheads="1"/>
                  </p:cNvSpPr>
                  <p:nvPr/>
                </p:nvSpPr>
                <p:spPr bwMode="auto">
                  <a:xfrm>
                    <a:off x="7584"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13" name="Oval 165"/>
                  <p:cNvSpPr>
                    <a:spLocks noChangeArrowheads="1"/>
                  </p:cNvSpPr>
                  <p:nvPr/>
                </p:nvSpPr>
                <p:spPr bwMode="auto">
                  <a:xfrm>
                    <a:off x="7527"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14" name="Oval 166"/>
                  <p:cNvSpPr>
                    <a:spLocks noChangeArrowheads="1"/>
                  </p:cNvSpPr>
                  <p:nvPr/>
                </p:nvSpPr>
                <p:spPr bwMode="auto">
                  <a:xfrm>
                    <a:off x="7641"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15" name="Oval 167"/>
                  <p:cNvSpPr>
                    <a:spLocks noChangeArrowheads="1"/>
                  </p:cNvSpPr>
                  <p:nvPr/>
                </p:nvSpPr>
                <p:spPr bwMode="auto">
                  <a:xfrm>
                    <a:off x="7755"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16" name="Oval 168"/>
                  <p:cNvSpPr>
                    <a:spLocks noChangeArrowheads="1"/>
                  </p:cNvSpPr>
                  <p:nvPr/>
                </p:nvSpPr>
                <p:spPr bwMode="auto">
                  <a:xfrm>
                    <a:off x="7698"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17" name="Oval 169"/>
                  <p:cNvSpPr>
                    <a:spLocks noChangeArrowheads="1"/>
                  </p:cNvSpPr>
                  <p:nvPr/>
                </p:nvSpPr>
                <p:spPr bwMode="auto">
                  <a:xfrm>
                    <a:off x="7698"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18" name="Oval 170"/>
                  <p:cNvSpPr>
                    <a:spLocks noChangeArrowheads="1"/>
                  </p:cNvSpPr>
                  <p:nvPr/>
                </p:nvSpPr>
                <p:spPr bwMode="auto">
                  <a:xfrm>
                    <a:off x="7641"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19" name="Oval 171"/>
                  <p:cNvSpPr>
                    <a:spLocks noChangeArrowheads="1"/>
                  </p:cNvSpPr>
                  <p:nvPr/>
                </p:nvSpPr>
                <p:spPr bwMode="auto">
                  <a:xfrm>
                    <a:off x="7755"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20" name="Oval 172"/>
                  <p:cNvSpPr>
                    <a:spLocks noChangeArrowheads="1"/>
                  </p:cNvSpPr>
                  <p:nvPr/>
                </p:nvSpPr>
                <p:spPr bwMode="auto">
                  <a:xfrm>
                    <a:off x="7869"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21" name="Oval 173"/>
                  <p:cNvSpPr>
                    <a:spLocks noChangeArrowheads="1"/>
                  </p:cNvSpPr>
                  <p:nvPr/>
                </p:nvSpPr>
                <p:spPr bwMode="auto">
                  <a:xfrm>
                    <a:off x="7812"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22" name="Oval 174"/>
                  <p:cNvSpPr>
                    <a:spLocks noChangeArrowheads="1"/>
                  </p:cNvSpPr>
                  <p:nvPr/>
                </p:nvSpPr>
                <p:spPr bwMode="auto">
                  <a:xfrm>
                    <a:off x="7812"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23" name="Oval 175"/>
                  <p:cNvSpPr>
                    <a:spLocks noChangeArrowheads="1"/>
                  </p:cNvSpPr>
                  <p:nvPr/>
                </p:nvSpPr>
                <p:spPr bwMode="auto">
                  <a:xfrm>
                    <a:off x="7869"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24" name="Oval 176"/>
                  <p:cNvSpPr>
                    <a:spLocks noChangeArrowheads="1"/>
                  </p:cNvSpPr>
                  <p:nvPr/>
                </p:nvSpPr>
                <p:spPr bwMode="auto">
                  <a:xfrm>
                    <a:off x="7983"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25" name="Oval 177"/>
                  <p:cNvSpPr>
                    <a:spLocks noChangeArrowheads="1"/>
                  </p:cNvSpPr>
                  <p:nvPr/>
                </p:nvSpPr>
                <p:spPr bwMode="auto">
                  <a:xfrm>
                    <a:off x="7926"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26" name="Oval 178"/>
                  <p:cNvSpPr>
                    <a:spLocks noChangeArrowheads="1"/>
                  </p:cNvSpPr>
                  <p:nvPr/>
                </p:nvSpPr>
                <p:spPr bwMode="auto">
                  <a:xfrm>
                    <a:off x="7926"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27" name="Oval 179"/>
                  <p:cNvSpPr>
                    <a:spLocks noChangeArrowheads="1"/>
                  </p:cNvSpPr>
                  <p:nvPr/>
                </p:nvSpPr>
                <p:spPr bwMode="auto">
                  <a:xfrm>
                    <a:off x="7584"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28" name="Oval 180"/>
                  <p:cNvSpPr>
                    <a:spLocks noChangeArrowheads="1"/>
                  </p:cNvSpPr>
                  <p:nvPr/>
                </p:nvSpPr>
                <p:spPr bwMode="auto">
                  <a:xfrm>
                    <a:off x="7641"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29" name="Oval 181"/>
                  <p:cNvSpPr>
                    <a:spLocks noChangeArrowheads="1"/>
                  </p:cNvSpPr>
                  <p:nvPr/>
                </p:nvSpPr>
                <p:spPr bwMode="auto">
                  <a:xfrm>
                    <a:off x="7755"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30" name="Oval 182"/>
                  <p:cNvSpPr>
                    <a:spLocks noChangeArrowheads="1"/>
                  </p:cNvSpPr>
                  <p:nvPr/>
                </p:nvSpPr>
                <p:spPr bwMode="auto">
                  <a:xfrm>
                    <a:off x="7698"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31" name="Oval 183"/>
                  <p:cNvSpPr>
                    <a:spLocks noChangeArrowheads="1"/>
                  </p:cNvSpPr>
                  <p:nvPr/>
                </p:nvSpPr>
                <p:spPr bwMode="auto">
                  <a:xfrm>
                    <a:off x="7698"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32" name="Oval 184"/>
                  <p:cNvSpPr>
                    <a:spLocks noChangeArrowheads="1"/>
                  </p:cNvSpPr>
                  <p:nvPr/>
                </p:nvSpPr>
                <p:spPr bwMode="auto">
                  <a:xfrm>
                    <a:off x="7812"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33" name="Oval 185"/>
                  <p:cNvSpPr>
                    <a:spLocks noChangeArrowheads="1"/>
                  </p:cNvSpPr>
                  <p:nvPr/>
                </p:nvSpPr>
                <p:spPr bwMode="auto">
                  <a:xfrm>
                    <a:off x="8040"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34" name="Oval 186"/>
                  <p:cNvSpPr>
                    <a:spLocks noChangeArrowheads="1"/>
                  </p:cNvSpPr>
                  <p:nvPr/>
                </p:nvSpPr>
                <p:spPr bwMode="auto">
                  <a:xfrm>
                    <a:off x="8211"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35" name="Oval 187"/>
                  <p:cNvSpPr>
                    <a:spLocks noChangeArrowheads="1"/>
                  </p:cNvSpPr>
                  <p:nvPr/>
                </p:nvSpPr>
                <p:spPr bwMode="auto">
                  <a:xfrm>
                    <a:off x="7983"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36" name="Oval 188"/>
                  <p:cNvSpPr>
                    <a:spLocks noChangeArrowheads="1"/>
                  </p:cNvSpPr>
                  <p:nvPr/>
                </p:nvSpPr>
                <p:spPr bwMode="auto">
                  <a:xfrm>
                    <a:off x="8154"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37" name="Oval 189"/>
                  <p:cNvSpPr>
                    <a:spLocks noChangeArrowheads="1"/>
                  </p:cNvSpPr>
                  <p:nvPr/>
                </p:nvSpPr>
                <p:spPr bwMode="auto">
                  <a:xfrm>
                    <a:off x="8097"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38" name="Oval 190"/>
                  <p:cNvSpPr>
                    <a:spLocks noChangeArrowheads="1"/>
                  </p:cNvSpPr>
                  <p:nvPr/>
                </p:nvSpPr>
                <p:spPr bwMode="auto">
                  <a:xfrm>
                    <a:off x="8097"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39" name="Oval 191"/>
                  <p:cNvSpPr>
                    <a:spLocks noChangeArrowheads="1"/>
                  </p:cNvSpPr>
                  <p:nvPr/>
                </p:nvSpPr>
                <p:spPr bwMode="auto">
                  <a:xfrm>
                    <a:off x="8040"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40" name="Oval 192"/>
                  <p:cNvSpPr>
                    <a:spLocks noChangeArrowheads="1"/>
                  </p:cNvSpPr>
                  <p:nvPr/>
                </p:nvSpPr>
                <p:spPr bwMode="auto">
                  <a:xfrm>
                    <a:off x="8040"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41" name="Oval 193"/>
                  <p:cNvSpPr>
                    <a:spLocks noChangeArrowheads="1"/>
                  </p:cNvSpPr>
                  <p:nvPr/>
                </p:nvSpPr>
                <p:spPr bwMode="auto">
                  <a:xfrm>
                    <a:off x="8097"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42" name="Oval 194"/>
                  <p:cNvSpPr>
                    <a:spLocks noChangeArrowheads="1"/>
                  </p:cNvSpPr>
                  <p:nvPr/>
                </p:nvSpPr>
                <p:spPr bwMode="auto">
                  <a:xfrm>
                    <a:off x="7812"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43" name="Oval 195"/>
                  <p:cNvSpPr>
                    <a:spLocks noChangeArrowheads="1"/>
                  </p:cNvSpPr>
                  <p:nvPr/>
                </p:nvSpPr>
                <p:spPr bwMode="auto">
                  <a:xfrm>
                    <a:off x="8154"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44" name="Oval 196"/>
                  <p:cNvSpPr>
                    <a:spLocks noChangeArrowheads="1"/>
                  </p:cNvSpPr>
                  <p:nvPr/>
                </p:nvSpPr>
                <p:spPr bwMode="auto">
                  <a:xfrm>
                    <a:off x="7926" y="557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45" name="Oval 197"/>
                  <p:cNvSpPr>
                    <a:spLocks noChangeArrowheads="1"/>
                  </p:cNvSpPr>
                  <p:nvPr/>
                </p:nvSpPr>
                <p:spPr bwMode="auto">
                  <a:xfrm>
                    <a:off x="7926" y="538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46" name="Oval 198"/>
                  <p:cNvSpPr>
                    <a:spLocks noChangeArrowheads="1"/>
                  </p:cNvSpPr>
                  <p:nvPr/>
                </p:nvSpPr>
                <p:spPr bwMode="auto">
                  <a:xfrm>
                    <a:off x="7869" y="548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47" name="Oval 199"/>
                  <p:cNvSpPr>
                    <a:spLocks noChangeArrowheads="1"/>
                  </p:cNvSpPr>
                  <p:nvPr/>
                </p:nvSpPr>
                <p:spPr bwMode="auto">
                  <a:xfrm>
                    <a:off x="7983" y="548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48" name="Oval 200"/>
                  <p:cNvSpPr>
                    <a:spLocks noChangeArrowheads="1"/>
                  </p:cNvSpPr>
                  <p:nvPr/>
                </p:nvSpPr>
                <p:spPr bwMode="auto">
                  <a:xfrm>
                    <a:off x="8040" y="5389"/>
                    <a:ext cx="57" cy="57"/>
                  </a:xfrm>
                  <a:prstGeom prst="ellipse">
                    <a:avLst/>
                  </a:prstGeom>
                  <a:solidFill>
                    <a:srgbClr val="FFFFFF"/>
                  </a:solidFill>
                  <a:ln w="6350" algn="ctr">
                    <a:solidFill>
                      <a:srgbClr val="000000"/>
                    </a:solidFill>
                    <a:round/>
                    <a:headEnd/>
                    <a:tailEnd/>
                  </a:ln>
                </p:spPr>
                <p:txBody>
                  <a:bodyPr/>
                  <a:lstStyle/>
                  <a:p>
                    <a:endParaRPr lang="pl-PL"/>
                  </a:p>
                </p:txBody>
              </p:sp>
            </p:grpSp>
          </p:grpSp>
          <p:grpSp>
            <p:nvGrpSpPr>
              <p:cNvPr id="240" name="Group 201"/>
              <p:cNvGrpSpPr>
                <a:grpSpLocks/>
              </p:cNvGrpSpPr>
              <p:nvPr/>
            </p:nvGrpSpPr>
            <p:grpSpPr bwMode="auto">
              <a:xfrm rot="8825219">
                <a:off x="1408" y="934"/>
                <a:ext cx="221" cy="248"/>
                <a:chOff x="8440" y="2349"/>
                <a:chExt cx="684" cy="779"/>
              </a:xfrm>
            </p:grpSpPr>
            <p:sp>
              <p:nvSpPr>
                <p:cNvPr id="71" name="AutoShape 202"/>
                <p:cNvSpPr>
                  <a:spLocks noChangeArrowheads="1"/>
                </p:cNvSpPr>
                <p:nvPr/>
              </p:nvSpPr>
              <p:spPr bwMode="auto">
                <a:xfrm>
                  <a:off x="8440" y="2349"/>
                  <a:ext cx="684" cy="779"/>
                </a:xfrm>
                <a:prstGeom prst="can">
                  <a:avLst>
                    <a:gd name="adj" fmla="val 56944"/>
                  </a:avLst>
                </a:prstGeom>
                <a:solidFill>
                  <a:srgbClr val="FFFFFF"/>
                </a:solidFill>
                <a:ln w="6350">
                  <a:solidFill>
                    <a:srgbClr val="000000"/>
                  </a:solidFill>
                  <a:round/>
                  <a:headEnd/>
                  <a:tailEnd/>
                </a:ln>
              </p:spPr>
              <p:txBody>
                <a:bodyPr/>
                <a:lstStyle/>
                <a:p>
                  <a:endParaRPr lang="pl-PL"/>
                </a:p>
              </p:txBody>
            </p:sp>
            <p:grpSp>
              <p:nvGrpSpPr>
                <p:cNvPr id="73728" name="Group 203"/>
                <p:cNvGrpSpPr>
                  <a:grpSpLocks/>
                </p:cNvGrpSpPr>
                <p:nvPr/>
              </p:nvGrpSpPr>
              <p:grpSpPr bwMode="auto">
                <a:xfrm>
                  <a:off x="8479" y="2380"/>
                  <a:ext cx="585" cy="285"/>
                  <a:chOff x="7527" y="5009"/>
                  <a:chExt cx="741" cy="646"/>
                </a:xfrm>
              </p:grpSpPr>
              <p:sp>
                <p:nvSpPr>
                  <p:cNvPr id="73" name="Oval 204"/>
                  <p:cNvSpPr>
                    <a:spLocks noChangeArrowheads="1"/>
                  </p:cNvSpPr>
                  <p:nvPr/>
                </p:nvSpPr>
                <p:spPr bwMode="auto">
                  <a:xfrm>
                    <a:off x="7584"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4" name="Oval 205"/>
                  <p:cNvSpPr>
                    <a:spLocks noChangeArrowheads="1"/>
                  </p:cNvSpPr>
                  <p:nvPr/>
                </p:nvSpPr>
                <p:spPr bwMode="auto">
                  <a:xfrm>
                    <a:off x="7527"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5" name="Oval 206"/>
                  <p:cNvSpPr>
                    <a:spLocks noChangeArrowheads="1"/>
                  </p:cNvSpPr>
                  <p:nvPr/>
                </p:nvSpPr>
                <p:spPr bwMode="auto">
                  <a:xfrm>
                    <a:off x="7641"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6" name="Oval 207"/>
                  <p:cNvSpPr>
                    <a:spLocks noChangeArrowheads="1"/>
                  </p:cNvSpPr>
                  <p:nvPr/>
                </p:nvSpPr>
                <p:spPr bwMode="auto">
                  <a:xfrm>
                    <a:off x="7755"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7" name="Oval 208"/>
                  <p:cNvSpPr>
                    <a:spLocks noChangeArrowheads="1"/>
                  </p:cNvSpPr>
                  <p:nvPr/>
                </p:nvSpPr>
                <p:spPr bwMode="auto">
                  <a:xfrm>
                    <a:off x="7698"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8" name="Oval 209"/>
                  <p:cNvSpPr>
                    <a:spLocks noChangeArrowheads="1"/>
                  </p:cNvSpPr>
                  <p:nvPr/>
                </p:nvSpPr>
                <p:spPr bwMode="auto">
                  <a:xfrm>
                    <a:off x="7698"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9" name="Oval 210"/>
                  <p:cNvSpPr>
                    <a:spLocks noChangeArrowheads="1"/>
                  </p:cNvSpPr>
                  <p:nvPr/>
                </p:nvSpPr>
                <p:spPr bwMode="auto">
                  <a:xfrm>
                    <a:off x="7641"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0" name="Oval 211"/>
                  <p:cNvSpPr>
                    <a:spLocks noChangeArrowheads="1"/>
                  </p:cNvSpPr>
                  <p:nvPr/>
                </p:nvSpPr>
                <p:spPr bwMode="auto">
                  <a:xfrm>
                    <a:off x="7755"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1" name="Oval 212"/>
                  <p:cNvSpPr>
                    <a:spLocks noChangeArrowheads="1"/>
                  </p:cNvSpPr>
                  <p:nvPr/>
                </p:nvSpPr>
                <p:spPr bwMode="auto">
                  <a:xfrm>
                    <a:off x="7869"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2" name="Oval 213"/>
                  <p:cNvSpPr>
                    <a:spLocks noChangeArrowheads="1"/>
                  </p:cNvSpPr>
                  <p:nvPr/>
                </p:nvSpPr>
                <p:spPr bwMode="auto">
                  <a:xfrm>
                    <a:off x="7812"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3" name="Oval 214"/>
                  <p:cNvSpPr>
                    <a:spLocks noChangeArrowheads="1"/>
                  </p:cNvSpPr>
                  <p:nvPr/>
                </p:nvSpPr>
                <p:spPr bwMode="auto">
                  <a:xfrm>
                    <a:off x="7812"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4" name="Oval 215"/>
                  <p:cNvSpPr>
                    <a:spLocks noChangeArrowheads="1"/>
                  </p:cNvSpPr>
                  <p:nvPr/>
                </p:nvSpPr>
                <p:spPr bwMode="auto">
                  <a:xfrm>
                    <a:off x="7869"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5" name="Oval 216"/>
                  <p:cNvSpPr>
                    <a:spLocks noChangeArrowheads="1"/>
                  </p:cNvSpPr>
                  <p:nvPr/>
                </p:nvSpPr>
                <p:spPr bwMode="auto">
                  <a:xfrm>
                    <a:off x="7983"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6" name="Oval 217"/>
                  <p:cNvSpPr>
                    <a:spLocks noChangeArrowheads="1"/>
                  </p:cNvSpPr>
                  <p:nvPr/>
                </p:nvSpPr>
                <p:spPr bwMode="auto">
                  <a:xfrm>
                    <a:off x="7926"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7" name="Oval 218"/>
                  <p:cNvSpPr>
                    <a:spLocks noChangeArrowheads="1"/>
                  </p:cNvSpPr>
                  <p:nvPr/>
                </p:nvSpPr>
                <p:spPr bwMode="auto">
                  <a:xfrm>
                    <a:off x="7926"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8" name="Oval 219"/>
                  <p:cNvSpPr>
                    <a:spLocks noChangeArrowheads="1"/>
                  </p:cNvSpPr>
                  <p:nvPr/>
                </p:nvSpPr>
                <p:spPr bwMode="auto">
                  <a:xfrm>
                    <a:off x="7584"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9" name="Oval 220"/>
                  <p:cNvSpPr>
                    <a:spLocks noChangeArrowheads="1"/>
                  </p:cNvSpPr>
                  <p:nvPr/>
                </p:nvSpPr>
                <p:spPr bwMode="auto">
                  <a:xfrm>
                    <a:off x="7641"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90" name="Oval 221"/>
                  <p:cNvSpPr>
                    <a:spLocks noChangeArrowheads="1"/>
                  </p:cNvSpPr>
                  <p:nvPr/>
                </p:nvSpPr>
                <p:spPr bwMode="auto">
                  <a:xfrm>
                    <a:off x="7755"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91" name="Oval 222"/>
                  <p:cNvSpPr>
                    <a:spLocks noChangeArrowheads="1"/>
                  </p:cNvSpPr>
                  <p:nvPr/>
                </p:nvSpPr>
                <p:spPr bwMode="auto">
                  <a:xfrm>
                    <a:off x="7698"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92" name="Oval 223"/>
                  <p:cNvSpPr>
                    <a:spLocks noChangeArrowheads="1"/>
                  </p:cNvSpPr>
                  <p:nvPr/>
                </p:nvSpPr>
                <p:spPr bwMode="auto">
                  <a:xfrm>
                    <a:off x="7698"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93" name="Oval 224"/>
                  <p:cNvSpPr>
                    <a:spLocks noChangeArrowheads="1"/>
                  </p:cNvSpPr>
                  <p:nvPr/>
                </p:nvSpPr>
                <p:spPr bwMode="auto">
                  <a:xfrm>
                    <a:off x="7812"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94" name="Oval 225"/>
                  <p:cNvSpPr>
                    <a:spLocks noChangeArrowheads="1"/>
                  </p:cNvSpPr>
                  <p:nvPr/>
                </p:nvSpPr>
                <p:spPr bwMode="auto">
                  <a:xfrm>
                    <a:off x="8040"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95" name="Oval 226"/>
                  <p:cNvSpPr>
                    <a:spLocks noChangeArrowheads="1"/>
                  </p:cNvSpPr>
                  <p:nvPr/>
                </p:nvSpPr>
                <p:spPr bwMode="auto">
                  <a:xfrm>
                    <a:off x="8211"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96" name="Oval 227"/>
                  <p:cNvSpPr>
                    <a:spLocks noChangeArrowheads="1"/>
                  </p:cNvSpPr>
                  <p:nvPr/>
                </p:nvSpPr>
                <p:spPr bwMode="auto">
                  <a:xfrm>
                    <a:off x="7983"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97" name="Oval 228"/>
                  <p:cNvSpPr>
                    <a:spLocks noChangeArrowheads="1"/>
                  </p:cNvSpPr>
                  <p:nvPr/>
                </p:nvSpPr>
                <p:spPr bwMode="auto">
                  <a:xfrm>
                    <a:off x="8154"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98" name="Oval 229"/>
                  <p:cNvSpPr>
                    <a:spLocks noChangeArrowheads="1"/>
                  </p:cNvSpPr>
                  <p:nvPr/>
                </p:nvSpPr>
                <p:spPr bwMode="auto">
                  <a:xfrm>
                    <a:off x="8097"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99" name="Oval 230"/>
                  <p:cNvSpPr>
                    <a:spLocks noChangeArrowheads="1"/>
                  </p:cNvSpPr>
                  <p:nvPr/>
                </p:nvSpPr>
                <p:spPr bwMode="auto">
                  <a:xfrm>
                    <a:off x="8097"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00" name="Oval 231"/>
                  <p:cNvSpPr>
                    <a:spLocks noChangeArrowheads="1"/>
                  </p:cNvSpPr>
                  <p:nvPr/>
                </p:nvSpPr>
                <p:spPr bwMode="auto">
                  <a:xfrm>
                    <a:off x="8040"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01" name="Oval 232"/>
                  <p:cNvSpPr>
                    <a:spLocks noChangeArrowheads="1"/>
                  </p:cNvSpPr>
                  <p:nvPr/>
                </p:nvSpPr>
                <p:spPr bwMode="auto">
                  <a:xfrm>
                    <a:off x="8040"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02" name="Oval 233"/>
                  <p:cNvSpPr>
                    <a:spLocks noChangeArrowheads="1"/>
                  </p:cNvSpPr>
                  <p:nvPr/>
                </p:nvSpPr>
                <p:spPr bwMode="auto">
                  <a:xfrm>
                    <a:off x="8097"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03" name="Oval 234"/>
                  <p:cNvSpPr>
                    <a:spLocks noChangeArrowheads="1"/>
                  </p:cNvSpPr>
                  <p:nvPr/>
                </p:nvSpPr>
                <p:spPr bwMode="auto">
                  <a:xfrm>
                    <a:off x="7812"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04" name="Oval 235"/>
                  <p:cNvSpPr>
                    <a:spLocks noChangeArrowheads="1"/>
                  </p:cNvSpPr>
                  <p:nvPr/>
                </p:nvSpPr>
                <p:spPr bwMode="auto">
                  <a:xfrm>
                    <a:off x="8154"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05" name="Oval 236"/>
                  <p:cNvSpPr>
                    <a:spLocks noChangeArrowheads="1"/>
                  </p:cNvSpPr>
                  <p:nvPr/>
                </p:nvSpPr>
                <p:spPr bwMode="auto">
                  <a:xfrm>
                    <a:off x="7926" y="557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06" name="Oval 237"/>
                  <p:cNvSpPr>
                    <a:spLocks noChangeArrowheads="1"/>
                  </p:cNvSpPr>
                  <p:nvPr/>
                </p:nvSpPr>
                <p:spPr bwMode="auto">
                  <a:xfrm>
                    <a:off x="7926" y="538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07" name="Oval 238"/>
                  <p:cNvSpPr>
                    <a:spLocks noChangeArrowheads="1"/>
                  </p:cNvSpPr>
                  <p:nvPr/>
                </p:nvSpPr>
                <p:spPr bwMode="auto">
                  <a:xfrm>
                    <a:off x="7869" y="548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08" name="Oval 239"/>
                  <p:cNvSpPr>
                    <a:spLocks noChangeArrowheads="1"/>
                  </p:cNvSpPr>
                  <p:nvPr/>
                </p:nvSpPr>
                <p:spPr bwMode="auto">
                  <a:xfrm>
                    <a:off x="7983" y="548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09" name="Oval 240"/>
                  <p:cNvSpPr>
                    <a:spLocks noChangeArrowheads="1"/>
                  </p:cNvSpPr>
                  <p:nvPr/>
                </p:nvSpPr>
                <p:spPr bwMode="auto">
                  <a:xfrm>
                    <a:off x="8040" y="5389"/>
                    <a:ext cx="57" cy="57"/>
                  </a:xfrm>
                  <a:prstGeom prst="ellipse">
                    <a:avLst/>
                  </a:prstGeom>
                  <a:solidFill>
                    <a:srgbClr val="FFFFFF"/>
                  </a:solidFill>
                  <a:ln w="6350" algn="ctr">
                    <a:solidFill>
                      <a:srgbClr val="000000"/>
                    </a:solidFill>
                    <a:round/>
                    <a:headEnd/>
                    <a:tailEnd/>
                  </a:ln>
                </p:spPr>
                <p:txBody>
                  <a:bodyPr/>
                  <a:lstStyle/>
                  <a:p>
                    <a:endParaRPr lang="pl-PL"/>
                  </a:p>
                </p:txBody>
              </p:sp>
            </p:grpSp>
          </p:grpSp>
          <p:grpSp>
            <p:nvGrpSpPr>
              <p:cNvPr id="73730" name="Group 241"/>
              <p:cNvGrpSpPr>
                <a:grpSpLocks/>
              </p:cNvGrpSpPr>
              <p:nvPr/>
            </p:nvGrpSpPr>
            <p:grpSpPr bwMode="auto">
              <a:xfrm>
                <a:off x="1352" y="841"/>
                <a:ext cx="221" cy="202"/>
                <a:chOff x="7401" y="4534"/>
                <a:chExt cx="684" cy="635"/>
              </a:xfrm>
            </p:grpSpPr>
            <p:sp>
              <p:nvSpPr>
                <p:cNvPr id="32" name="Oval 242"/>
                <p:cNvSpPr>
                  <a:spLocks noChangeArrowheads="1"/>
                </p:cNvSpPr>
                <p:nvPr/>
              </p:nvSpPr>
              <p:spPr bwMode="auto">
                <a:xfrm>
                  <a:off x="7401" y="4534"/>
                  <a:ext cx="684" cy="635"/>
                </a:xfrm>
                <a:prstGeom prst="ellipse">
                  <a:avLst/>
                </a:prstGeom>
                <a:solidFill>
                  <a:srgbClr val="FFFFFF"/>
                </a:solidFill>
                <a:ln w="6350" algn="ctr">
                  <a:solidFill>
                    <a:srgbClr val="000000"/>
                  </a:solidFill>
                  <a:round/>
                  <a:headEnd/>
                  <a:tailEnd/>
                </a:ln>
              </p:spPr>
              <p:txBody>
                <a:bodyPr/>
                <a:lstStyle/>
                <a:p>
                  <a:endParaRPr lang="pl-PL"/>
                </a:p>
              </p:txBody>
            </p:sp>
            <p:grpSp>
              <p:nvGrpSpPr>
                <p:cNvPr id="73731" name="Group 243"/>
                <p:cNvGrpSpPr>
                  <a:grpSpLocks/>
                </p:cNvGrpSpPr>
                <p:nvPr/>
              </p:nvGrpSpPr>
              <p:grpSpPr bwMode="auto">
                <a:xfrm>
                  <a:off x="7448" y="4571"/>
                  <a:ext cx="585" cy="476"/>
                  <a:chOff x="7527" y="5009"/>
                  <a:chExt cx="741" cy="646"/>
                </a:xfrm>
              </p:grpSpPr>
              <p:sp>
                <p:nvSpPr>
                  <p:cNvPr id="34" name="Oval 244"/>
                  <p:cNvSpPr>
                    <a:spLocks noChangeArrowheads="1"/>
                  </p:cNvSpPr>
                  <p:nvPr/>
                </p:nvSpPr>
                <p:spPr bwMode="auto">
                  <a:xfrm>
                    <a:off x="7584"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35" name="Oval 245"/>
                  <p:cNvSpPr>
                    <a:spLocks noChangeArrowheads="1"/>
                  </p:cNvSpPr>
                  <p:nvPr/>
                </p:nvSpPr>
                <p:spPr bwMode="auto">
                  <a:xfrm>
                    <a:off x="7527"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36" name="Oval 246"/>
                  <p:cNvSpPr>
                    <a:spLocks noChangeArrowheads="1"/>
                  </p:cNvSpPr>
                  <p:nvPr/>
                </p:nvSpPr>
                <p:spPr bwMode="auto">
                  <a:xfrm>
                    <a:off x="7641"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37" name="Oval 247"/>
                  <p:cNvSpPr>
                    <a:spLocks noChangeArrowheads="1"/>
                  </p:cNvSpPr>
                  <p:nvPr/>
                </p:nvSpPr>
                <p:spPr bwMode="auto">
                  <a:xfrm>
                    <a:off x="7755"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38" name="Oval 248"/>
                  <p:cNvSpPr>
                    <a:spLocks noChangeArrowheads="1"/>
                  </p:cNvSpPr>
                  <p:nvPr/>
                </p:nvSpPr>
                <p:spPr bwMode="auto">
                  <a:xfrm>
                    <a:off x="7698"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39" name="Oval 249"/>
                  <p:cNvSpPr>
                    <a:spLocks noChangeArrowheads="1"/>
                  </p:cNvSpPr>
                  <p:nvPr/>
                </p:nvSpPr>
                <p:spPr bwMode="auto">
                  <a:xfrm>
                    <a:off x="7698"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40" name="Oval 250"/>
                  <p:cNvSpPr>
                    <a:spLocks noChangeArrowheads="1"/>
                  </p:cNvSpPr>
                  <p:nvPr/>
                </p:nvSpPr>
                <p:spPr bwMode="auto">
                  <a:xfrm>
                    <a:off x="7641"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41" name="Oval 251"/>
                  <p:cNvSpPr>
                    <a:spLocks noChangeArrowheads="1"/>
                  </p:cNvSpPr>
                  <p:nvPr/>
                </p:nvSpPr>
                <p:spPr bwMode="auto">
                  <a:xfrm>
                    <a:off x="7755"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42" name="Oval 252"/>
                  <p:cNvSpPr>
                    <a:spLocks noChangeArrowheads="1"/>
                  </p:cNvSpPr>
                  <p:nvPr/>
                </p:nvSpPr>
                <p:spPr bwMode="auto">
                  <a:xfrm>
                    <a:off x="7869"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43" name="Oval 253"/>
                  <p:cNvSpPr>
                    <a:spLocks noChangeArrowheads="1"/>
                  </p:cNvSpPr>
                  <p:nvPr/>
                </p:nvSpPr>
                <p:spPr bwMode="auto">
                  <a:xfrm>
                    <a:off x="7812"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44" name="Oval 254"/>
                  <p:cNvSpPr>
                    <a:spLocks noChangeArrowheads="1"/>
                  </p:cNvSpPr>
                  <p:nvPr/>
                </p:nvSpPr>
                <p:spPr bwMode="auto">
                  <a:xfrm>
                    <a:off x="7812"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45" name="Oval 255"/>
                  <p:cNvSpPr>
                    <a:spLocks noChangeArrowheads="1"/>
                  </p:cNvSpPr>
                  <p:nvPr/>
                </p:nvSpPr>
                <p:spPr bwMode="auto">
                  <a:xfrm>
                    <a:off x="7869"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46" name="Oval 256"/>
                  <p:cNvSpPr>
                    <a:spLocks noChangeArrowheads="1"/>
                  </p:cNvSpPr>
                  <p:nvPr/>
                </p:nvSpPr>
                <p:spPr bwMode="auto">
                  <a:xfrm>
                    <a:off x="7983"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47" name="Oval 257"/>
                  <p:cNvSpPr>
                    <a:spLocks noChangeArrowheads="1"/>
                  </p:cNvSpPr>
                  <p:nvPr/>
                </p:nvSpPr>
                <p:spPr bwMode="auto">
                  <a:xfrm>
                    <a:off x="7926"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48" name="Oval 258"/>
                  <p:cNvSpPr>
                    <a:spLocks noChangeArrowheads="1"/>
                  </p:cNvSpPr>
                  <p:nvPr/>
                </p:nvSpPr>
                <p:spPr bwMode="auto">
                  <a:xfrm>
                    <a:off x="7926"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49" name="Oval 259"/>
                  <p:cNvSpPr>
                    <a:spLocks noChangeArrowheads="1"/>
                  </p:cNvSpPr>
                  <p:nvPr/>
                </p:nvSpPr>
                <p:spPr bwMode="auto">
                  <a:xfrm>
                    <a:off x="7584"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0" name="Oval 260"/>
                  <p:cNvSpPr>
                    <a:spLocks noChangeArrowheads="1"/>
                  </p:cNvSpPr>
                  <p:nvPr/>
                </p:nvSpPr>
                <p:spPr bwMode="auto">
                  <a:xfrm>
                    <a:off x="7641"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1" name="Oval 261"/>
                  <p:cNvSpPr>
                    <a:spLocks noChangeArrowheads="1"/>
                  </p:cNvSpPr>
                  <p:nvPr/>
                </p:nvSpPr>
                <p:spPr bwMode="auto">
                  <a:xfrm>
                    <a:off x="7755"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2" name="Oval 262"/>
                  <p:cNvSpPr>
                    <a:spLocks noChangeArrowheads="1"/>
                  </p:cNvSpPr>
                  <p:nvPr/>
                </p:nvSpPr>
                <p:spPr bwMode="auto">
                  <a:xfrm>
                    <a:off x="7698"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3" name="Oval 263"/>
                  <p:cNvSpPr>
                    <a:spLocks noChangeArrowheads="1"/>
                  </p:cNvSpPr>
                  <p:nvPr/>
                </p:nvSpPr>
                <p:spPr bwMode="auto">
                  <a:xfrm>
                    <a:off x="7698"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4" name="Oval 264"/>
                  <p:cNvSpPr>
                    <a:spLocks noChangeArrowheads="1"/>
                  </p:cNvSpPr>
                  <p:nvPr/>
                </p:nvSpPr>
                <p:spPr bwMode="auto">
                  <a:xfrm>
                    <a:off x="7812"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5" name="Oval 265"/>
                  <p:cNvSpPr>
                    <a:spLocks noChangeArrowheads="1"/>
                  </p:cNvSpPr>
                  <p:nvPr/>
                </p:nvSpPr>
                <p:spPr bwMode="auto">
                  <a:xfrm>
                    <a:off x="8040"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6" name="Oval 266"/>
                  <p:cNvSpPr>
                    <a:spLocks noChangeArrowheads="1"/>
                  </p:cNvSpPr>
                  <p:nvPr/>
                </p:nvSpPr>
                <p:spPr bwMode="auto">
                  <a:xfrm>
                    <a:off x="8211"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7" name="Oval 267"/>
                  <p:cNvSpPr>
                    <a:spLocks noChangeArrowheads="1"/>
                  </p:cNvSpPr>
                  <p:nvPr/>
                </p:nvSpPr>
                <p:spPr bwMode="auto">
                  <a:xfrm>
                    <a:off x="7983"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8" name="Oval 268"/>
                  <p:cNvSpPr>
                    <a:spLocks noChangeArrowheads="1"/>
                  </p:cNvSpPr>
                  <p:nvPr/>
                </p:nvSpPr>
                <p:spPr bwMode="auto">
                  <a:xfrm>
                    <a:off x="8154"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9" name="Oval 269"/>
                  <p:cNvSpPr>
                    <a:spLocks noChangeArrowheads="1"/>
                  </p:cNvSpPr>
                  <p:nvPr/>
                </p:nvSpPr>
                <p:spPr bwMode="auto">
                  <a:xfrm>
                    <a:off x="8097"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0" name="Oval 270"/>
                  <p:cNvSpPr>
                    <a:spLocks noChangeArrowheads="1"/>
                  </p:cNvSpPr>
                  <p:nvPr/>
                </p:nvSpPr>
                <p:spPr bwMode="auto">
                  <a:xfrm>
                    <a:off x="8097"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1" name="Oval 271"/>
                  <p:cNvSpPr>
                    <a:spLocks noChangeArrowheads="1"/>
                  </p:cNvSpPr>
                  <p:nvPr/>
                </p:nvSpPr>
                <p:spPr bwMode="auto">
                  <a:xfrm>
                    <a:off x="8040"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2" name="Oval 272"/>
                  <p:cNvSpPr>
                    <a:spLocks noChangeArrowheads="1"/>
                  </p:cNvSpPr>
                  <p:nvPr/>
                </p:nvSpPr>
                <p:spPr bwMode="auto">
                  <a:xfrm>
                    <a:off x="8040"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3" name="Oval 273"/>
                  <p:cNvSpPr>
                    <a:spLocks noChangeArrowheads="1"/>
                  </p:cNvSpPr>
                  <p:nvPr/>
                </p:nvSpPr>
                <p:spPr bwMode="auto">
                  <a:xfrm>
                    <a:off x="8097"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4" name="Oval 274"/>
                  <p:cNvSpPr>
                    <a:spLocks noChangeArrowheads="1"/>
                  </p:cNvSpPr>
                  <p:nvPr/>
                </p:nvSpPr>
                <p:spPr bwMode="auto">
                  <a:xfrm>
                    <a:off x="7812"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5" name="Oval 275"/>
                  <p:cNvSpPr>
                    <a:spLocks noChangeArrowheads="1"/>
                  </p:cNvSpPr>
                  <p:nvPr/>
                </p:nvSpPr>
                <p:spPr bwMode="auto">
                  <a:xfrm>
                    <a:off x="8154"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6" name="Oval 276"/>
                  <p:cNvSpPr>
                    <a:spLocks noChangeArrowheads="1"/>
                  </p:cNvSpPr>
                  <p:nvPr/>
                </p:nvSpPr>
                <p:spPr bwMode="auto">
                  <a:xfrm>
                    <a:off x="7926" y="557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7" name="Oval 277"/>
                  <p:cNvSpPr>
                    <a:spLocks noChangeArrowheads="1"/>
                  </p:cNvSpPr>
                  <p:nvPr/>
                </p:nvSpPr>
                <p:spPr bwMode="auto">
                  <a:xfrm>
                    <a:off x="7926" y="538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8" name="Oval 278"/>
                  <p:cNvSpPr>
                    <a:spLocks noChangeArrowheads="1"/>
                  </p:cNvSpPr>
                  <p:nvPr/>
                </p:nvSpPr>
                <p:spPr bwMode="auto">
                  <a:xfrm>
                    <a:off x="7869" y="548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9" name="Oval 279"/>
                  <p:cNvSpPr>
                    <a:spLocks noChangeArrowheads="1"/>
                  </p:cNvSpPr>
                  <p:nvPr/>
                </p:nvSpPr>
                <p:spPr bwMode="auto">
                  <a:xfrm>
                    <a:off x="7983" y="548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0" name="Oval 280"/>
                  <p:cNvSpPr>
                    <a:spLocks noChangeArrowheads="1"/>
                  </p:cNvSpPr>
                  <p:nvPr/>
                </p:nvSpPr>
                <p:spPr bwMode="auto">
                  <a:xfrm>
                    <a:off x="8040" y="5389"/>
                    <a:ext cx="57" cy="57"/>
                  </a:xfrm>
                  <a:prstGeom prst="ellipse">
                    <a:avLst/>
                  </a:prstGeom>
                  <a:solidFill>
                    <a:srgbClr val="FFFFFF"/>
                  </a:solidFill>
                  <a:ln w="6350" algn="ctr">
                    <a:solidFill>
                      <a:srgbClr val="000000"/>
                    </a:solidFill>
                    <a:round/>
                    <a:headEnd/>
                    <a:tailEnd/>
                  </a:ln>
                </p:spPr>
                <p:txBody>
                  <a:bodyPr/>
                  <a:lstStyle/>
                  <a:p>
                    <a:endParaRPr lang="pl-PL"/>
                  </a:p>
                </p:txBody>
              </p:sp>
            </p:grpSp>
          </p:grpSp>
        </p:grpSp>
        <p:sp>
          <p:nvSpPr>
            <p:cNvPr id="13" name="Elipsa 12"/>
            <p:cNvSpPr/>
            <p:nvPr/>
          </p:nvSpPr>
          <p:spPr bwMode="auto">
            <a:xfrm>
              <a:off x="4286248" y="2143116"/>
              <a:ext cx="285752" cy="285752"/>
            </a:xfrm>
            <a:prstGeom prst="ellipse">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w="1143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none" lIns="0" tIns="0" rIns="0" bIns="0" numCol="1" rtlCol="0" anchor="ctr" anchorCtr="0" compatLnSpc="1">
              <a:prstTxWarp prst="textNoShape">
                <a:avLst/>
              </a:prstTxWarp>
            </a:bodyPr>
            <a:lstStyle/>
            <a:p>
              <a:pPr algn="ctr"/>
              <a:r>
                <a:rPr kumimoji="0" lang="pl-PL" sz="1800" b="1" i="0" u="none" strike="noStrike" cap="none" normalizeH="0" baseline="0" dirty="0" err="1" smtClean="0">
                  <a:ln>
                    <a:noFill/>
                  </a:ln>
                  <a:solidFill>
                    <a:schemeClr val="tx1"/>
                  </a:solidFill>
                  <a:effectLst/>
                  <a:latin typeface="Arial" pitchFamily="34" charset="0"/>
                </a:rPr>
                <a:t>Ps</a:t>
              </a:r>
              <a:endParaRPr kumimoji="0" lang="pl-PL" sz="1800" b="1" i="0" u="none" strike="noStrike" cap="none" normalizeH="0" baseline="0" dirty="0" smtClean="0">
                <a:ln>
                  <a:noFill/>
                </a:ln>
                <a:solidFill>
                  <a:schemeClr val="tx1"/>
                </a:solidFill>
                <a:effectLst/>
                <a:latin typeface="Arial" pitchFamily="34" charset="0"/>
              </a:endParaRPr>
            </a:p>
          </p:txBody>
        </p:sp>
        <p:sp>
          <p:nvSpPr>
            <p:cNvPr id="14" name="Dowolny kształt 13"/>
            <p:cNvSpPr/>
            <p:nvPr/>
          </p:nvSpPr>
          <p:spPr bwMode="auto">
            <a:xfrm>
              <a:off x="4357686" y="1643050"/>
              <a:ext cx="514309" cy="551217"/>
            </a:xfrm>
            <a:custGeom>
              <a:avLst/>
              <a:gdLst>
                <a:gd name="connsiteX0" fmla="*/ 442686 w 442686"/>
                <a:gd name="connsiteY0" fmla="*/ 0 h 357052"/>
                <a:gd name="connsiteX1" fmla="*/ 15966 w 442686"/>
                <a:gd name="connsiteY1" fmla="*/ 87086 h 357052"/>
                <a:gd name="connsiteX2" fmla="*/ 346892 w 442686"/>
                <a:gd name="connsiteY2" fmla="*/ 217714 h 357052"/>
                <a:gd name="connsiteX3" fmla="*/ 285932 w 442686"/>
                <a:gd name="connsiteY3" fmla="*/ 357052 h 357052"/>
                <a:gd name="connsiteX0" fmla="*/ 440962 w 571411"/>
                <a:gd name="connsiteY0" fmla="*/ 0 h 357052"/>
                <a:gd name="connsiteX1" fmla="*/ 14242 w 571411"/>
                <a:gd name="connsiteY1" fmla="*/ 87086 h 357052"/>
                <a:gd name="connsiteX2" fmla="*/ 526417 w 571411"/>
                <a:gd name="connsiteY2" fmla="*/ 194027 h 357052"/>
                <a:gd name="connsiteX3" fmla="*/ 284208 w 571411"/>
                <a:gd name="connsiteY3" fmla="*/ 357052 h 357052"/>
                <a:gd name="connsiteX0" fmla="*/ 285977 w 390595"/>
                <a:gd name="connsiteY0" fmla="*/ 0 h 357052"/>
                <a:gd name="connsiteX1" fmla="*/ 14242 w 390595"/>
                <a:gd name="connsiteY1" fmla="*/ 122589 h 357052"/>
                <a:gd name="connsiteX2" fmla="*/ 371432 w 390595"/>
                <a:gd name="connsiteY2" fmla="*/ 194027 h 357052"/>
                <a:gd name="connsiteX3" fmla="*/ 129223 w 390595"/>
                <a:gd name="connsiteY3" fmla="*/ 357052 h 357052"/>
                <a:gd name="connsiteX0" fmla="*/ 285978 w 390596"/>
                <a:gd name="connsiteY0" fmla="*/ 0 h 357052"/>
                <a:gd name="connsiteX1" fmla="*/ 14243 w 390596"/>
                <a:gd name="connsiteY1" fmla="*/ 122589 h 357052"/>
                <a:gd name="connsiteX2" fmla="*/ 371433 w 390596"/>
                <a:gd name="connsiteY2" fmla="*/ 194027 h 357052"/>
                <a:gd name="connsiteX3" fmla="*/ 129224 w 390596"/>
                <a:gd name="connsiteY3" fmla="*/ 357052 h 357052"/>
              </a:gdLst>
              <a:ahLst/>
              <a:cxnLst>
                <a:cxn ang="0">
                  <a:pos x="connsiteX0" y="connsiteY0"/>
                </a:cxn>
                <a:cxn ang="0">
                  <a:pos x="connsiteX1" y="connsiteY1"/>
                </a:cxn>
                <a:cxn ang="0">
                  <a:pos x="connsiteX2" y="connsiteY2"/>
                </a:cxn>
                <a:cxn ang="0">
                  <a:pos x="connsiteX3" y="connsiteY3"/>
                </a:cxn>
              </a:cxnLst>
              <a:rect l="l" t="t" r="r" b="b"/>
              <a:pathLst>
                <a:path w="390596" h="357052">
                  <a:moveTo>
                    <a:pt x="285978" y="0"/>
                  </a:moveTo>
                  <a:cubicBezTo>
                    <a:pt x="80601" y="25400"/>
                    <a:pt x="0" y="90251"/>
                    <a:pt x="14243" y="122589"/>
                  </a:cubicBezTo>
                  <a:cubicBezTo>
                    <a:pt x="28486" y="154927"/>
                    <a:pt x="352270" y="154950"/>
                    <a:pt x="371433" y="194027"/>
                  </a:cubicBezTo>
                  <a:cubicBezTo>
                    <a:pt x="390596" y="233104"/>
                    <a:pt x="182201" y="309880"/>
                    <a:pt x="129224" y="357052"/>
                  </a:cubicBezTo>
                </a:path>
              </a:pathLst>
            </a:custGeom>
            <a:ln w="38100">
              <a:solidFill>
                <a:srgbClr val="FF0000"/>
              </a:solidFill>
              <a:headEnd type="none" w="med" len="med"/>
              <a:tailEnd type="triangl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600" b="1" i="0" u="none" strike="noStrike" cap="none" normalizeH="0" baseline="0" smtClean="0">
                <a:ln>
                  <a:noFill/>
                </a:ln>
                <a:solidFill>
                  <a:schemeClr val="tx1"/>
                </a:solidFill>
                <a:effectLst/>
                <a:latin typeface="Arial" pitchFamily="34" charset="0"/>
              </a:endParaRPr>
            </a:p>
          </p:txBody>
        </p:sp>
        <p:sp>
          <p:nvSpPr>
            <p:cNvPr id="15" name="pole tekstowe 14"/>
            <p:cNvSpPr txBox="1"/>
            <p:nvPr/>
          </p:nvSpPr>
          <p:spPr>
            <a:xfrm>
              <a:off x="4008347" y="27743"/>
              <a:ext cx="2052398" cy="797161"/>
            </a:xfrm>
            <a:prstGeom prst="rect">
              <a:avLst/>
            </a:prstGeom>
            <a:noFill/>
          </p:spPr>
          <p:txBody>
            <a:bodyPr wrap="square" rtlCol="0">
              <a:spAutoFit/>
            </a:bodyPr>
            <a:lstStyle/>
            <a:p>
              <a:pPr algn="ctr"/>
              <a:r>
                <a:rPr lang="en-US" sz="2800" b="0" dirty="0" smtClean="0"/>
                <a:t>Ps migration from </a:t>
              </a:r>
            </a:p>
            <a:p>
              <a:pPr algn="ctr"/>
              <a:r>
                <a:rPr lang="en-US" sz="2800" b="0" dirty="0" smtClean="0"/>
                <a:t>small to large pores</a:t>
              </a:r>
              <a:r>
                <a:rPr lang="pl-PL" sz="2800" b="0" dirty="0" smtClean="0"/>
                <a:t> in </a:t>
              </a:r>
              <a:r>
                <a:rPr lang="pl-PL" sz="2800" dirty="0" err="1" smtClean="0"/>
                <a:t>oxygen</a:t>
              </a:r>
              <a:endParaRPr lang="pl-PL" sz="2800" dirty="0" smtClean="0"/>
            </a:p>
          </p:txBody>
        </p:sp>
      </p:grpSp>
      <p:sp>
        <p:nvSpPr>
          <p:cNvPr id="278" name="pole tekstowe 277"/>
          <p:cNvSpPr txBox="1"/>
          <p:nvPr/>
        </p:nvSpPr>
        <p:spPr>
          <a:xfrm rot="2029743">
            <a:off x="4980763" y="3803462"/>
            <a:ext cx="3262432" cy="707886"/>
          </a:xfrm>
          <a:prstGeom prst="rect">
            <a:avLst/>
          </a:prstGeom>
          <a:solidFill>
            <a:srgbClr val="FFFFFF">
              <a:alpha val="80000"/>
            </a:srgbClr>
          </a:solidFill>
        </p:spPr>
        <p:txBody>
          <a:bodyPr wrap="none" rtlCol="0">
            <a:spAutoFit/>
          </a:bodyPr>
          <a:lstStyle/>
          <a:p>
            <a:r>
              <a:rPr lang="en-US" sz="4000" dirty="0" smtClean="0">
                <a:solidFill>
                  <a:srgbClr val="FF0000"/>
                </a:solidFill>
                <a:latin typeface="Courier New" pitchFamily="49" charset="0"/>
                <a:cs typeface="Courier New" pitchFamily="49" charset="0"/>
              </a:rPr>
              <a:t>SUPPRESSED</a:t>
            </a:r>
            <a:endParaRPr lang="en-US" sz="4000" dirty="0">
              <a:solidFill>
                <a:srgbClr val="FF0000"/>
              </a:solidFill>
              <a:latin typeface="Courier New" pitchFamily="49" charset="0"/>
              <a:cs typeface="Courier New" pitchFamily="49" charset="0"/>
            </a:endParaRPr>
          </a:p>
        </p:txBody>
      </p:sp>
      <p:grpSp>
        <p:nvGrpSpPr>
          <p:cNvPr id="281" name="Grupa 280"/>
          <p:cNvGrpSpPr/>
          <p:nvPr/>
        </p:nvGrpSpPr>
        <p:grpSpPr>
          <a:xfrm>
            <a:off x="1601303" y="4704054"/>
            <a:ext cx="3056363" cy="1015663"/>
            <a:chOff x="5845215" y="4725144"/>
            <a:chExt cx="3056363" cy="1015663"/>
          </a:xfrm>
        </p:grpSpPr>
        <p:sp>
          <p:nvSpPr>
            <p:cNvPr id="282" name="Dowolny kształt 281"/>
            <p:cNvSpPr/>
            <p:nvPr/>
          </p:nvSpPr>
          <p:spPr bwMode="auto">
            <a:xfrm>
              <a:off x="5845215" y="5243332"/>
              <a:ext cx="2558005" cy="474562"/>
            </a:xfrm>
            <a:custGeom>
              <a:avLst/>
              <a:gdLst>
                <a:gd name="connsiteX0" fmla="*/ 0 w 2558005"/>
                <a:gd name="connsiteY0" fmla="*/ 474562 h 474562"/>
                <a:gd name="connsiteX1" fmla="*/ 2558005 w 2558005"/>
                <a:gd name="connsiteY1" fmla="*/ 0 h 474562"/>
                <a:gd name="connsiteX0" fmla="*/ 0 w 2558005"/>
                <a:gd name="connsiteY0" fmla="*/ 527282 h 527282"/>
                <a:gd name="connsiteX1" fmla="*/ 2558005 w 2558005"/>
                <a:gd name="connsiteY1" fmla="*/ 52720 h 527282"/>
                <a:gd name="connsiteX0" fmla="*/ 0 w 2558005"/>
                <a:gd name="connsiteY0" fmla="*/ 527282 h 527282"/>
                <a:gd name="connsiteX1" fmla="*/ 2558005 w 2558005"/>
                <a:gd name="connsiteY1" fmla="*/ 52720 h 527282"/>
                <a:gd name="connsiteX0" fmla="*/ 0 w 2558005"/>
                <a:gd name="connsiteY0" fmla="*/ 474562 h 474562"/>
                <a:gd name="connsiteX1" fmla="*/ 2558005 w 2558005"/>
                <a:gd name="connsiteY1" fmla="*/ 0 h 474562"/>
              </a:gdLst>
              <a:ahLst/>
              <a:cxnLst>
                <a:cxn ang="0">
                  <a:pos x="connsiteX0" y="connsiteY0"/>
                </a:cxn>
                <a:cxn ang="0">
                  <a:pos x="connsiteX1" y="connsiteY1"/>
                </a:cxn>
              </a:cxnLst>
              <a:rect l="l" t="t" r="r" b="b"/>
              <a:pathLst>
                <a:path w="2558005" h="474562">
                  <a:moveTo>
                    <a:pt x="0" y="474562"/>
                  </a:moveTo>
                  <a:cubicBezTo>
                    <a:pt x="755282" y="167236"/>
                    <a:pt x="1509449" y="10270"/>
                    <a:pt x="2558005" y="0"/>
                  </a:cubicBezTo>
                </a:path>
              </a:pathLst>
            </a:cu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600" b="1" i="0" u="none" strike="noStrike" cap="none" normalizeH="0" baseline="0" smtClean="0">
                <a:ln>
                  <a:noFill/>
                </a:ln>
                <a:solidFill>
                  <a:schemeClr val="tx1"/>
                </a:solidFill>
                <a:effectLst/>
                <a:latin typeface="Arial" pitchFamily="34" charset="0"/>
              </a:endParaRPr>
            </a:p>
          </p:txBody>
        </p:sp>
        <p:sp>
          <p:nvSpPr>
            <p:cNvPr id="283" name="pole tekstowe 282"/>
            <p:cNvSpPr txBox="1"/>
            <p:nvPr/>
          </p:nvSpPr>
          <p:spPr>
            <a:xfrm>
              <a:off x="8460432" y="4725144"/>
              <a:ext cx="441146" cy="1015663"/>
            </a:xfrm>
            <a:prstGeom prst="rect">
              <a:avLst/>
            </a:prstGeom>
            <a:noFill/>
          </p:spPr>
          <p:txBody>
            <a:bodyPr wrap="none" rtlCol="0">
              <a:spAutoFit/>
            </a:bodyPr>
            <a:lstStyle/>
            <a:p>
              <a:r>
                <a:rPr lang="en-US" sz="6000" dirty="0" smtClean="0">
                  <a:solidFill>
                    <a:srgbClr val="FF0000"/>
                  </a:solidFill>
                </a:rPr>
                <a:t>!</a:t>
              </a:r>
              <a:endParaRPr lang="pl-PL" sz="6000" dirty="0">
                <a:solidFill>
                  <a:srgbClr val="FF0000"/>
                </a:solidFill>
              </a:endParaRPr>
            </a:p>
          </p:txBody>
        </p:sp>
      </p:grpSp>
      <p:sp>
        <p:nvSpPr>
          <p:cNvPr id="3" name="Symbol zastępczy daty 2"/>
          <p:cNvSpPr>
            <a:spLocks noGrp="1"/>
          </p:cNvSpPr>
          <p:nvPr>
            <p:ph type="dt" sz="half" idx="12"/>
          </p:nvPr>
        </p:nvSpPr>
        <p:spPr/>
        <p:txBody>
          <a:bodyPr/>
          <a:lstStyle/>
          <a:p>
            <a:pPr>
              <a:defRPr/>
            </a:pPr>
            <a:fld id="{2B8F6E71-DC62-4963-A645-E584986CC440}" type="datetime10">
              <a:rPr lang="pl-PL" smtClean="0"/>
              <a:t>21:30</a:t>
            </a:fld>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500"/>
                                        <p:tgtEl>
                                          <p:spTgt spid="28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2000"/>
                                  </p:stCondLst>
                                  <p:childTnLst>
                                    <p:set>
                                      <p:cBhvr>
                                        <p:cTn id="14" dur="1" fill="hold">
                                          <p:stCondLst>
                                            <p:cond delay="0"/>
                                          </p:stCondLst>
                                        </p:cTn>
                                        <p:tgtEl>
                                          <p:spTgt spid="278"/>
                                        </p:tgtEl>
                                        <p:attrNameLst>
                                          <p:attrName>style.visibility</p:attrName>
                                        </p:attrNameLst>
                                      </p:cBhvr>
                                      <p:to>
                                        <p:strVal val="visible"/>
                                      </p:to>
                                    </p:set>
                                    <p:animEffect transition="in" filter="fade">
                                      <p:cBhvr>
                                        <p:cTn id="15" dur="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rostokąt 28"/>
          <p:cNvSpPr/>
          <p:nvPr/>
        </p:nvSpPr>
        <p:spPr bwMode="auto">
          <a:xfrm>
            <a:off x="6372200" y="908720"/>
            <a:ext cx="2592288" cy="4896544"/>
          </a:xfrm>
          <a:prstGeom prst="rect">
            <a:avLst/>
          </a:prstGeom>
          <a:solidFill>
            <a:schemeClr val="accent3">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600" b="1" i="0" u="none" strike="noStrike" cap="none" normalizeH="0" baseline="0" smtClean="0">
              <a:ln>
                <a:noFill/>
              </a:ln>
              <a:solidFill>
                <a:schemeClr val="tx1"/>
              </a:solidFill>
              <a:effectLst/>
              <a:latin typeface="Arial" pitchFamily="34" charset="0"/>
            </a:endParaRPr>
          </a:p>
        </p:txBody>
      </p:sp>
      <p:sp>
        <p:nvSpPr>
          <p:cNvPr id="28" name="Prostokąt 27"/>
          <p:cNvSpPr/>
          <p:nvPr/>
        </p:nvSpPr>
        <p:spPr bwMode="auto">
          <a:xfrm>
            <a:off x="3707904" y="908720"/>
            <a:ext cx="2592288" cy="4896544"/>
          </a:xfrm>
          <a:prstGeom prst="rect">
            <a:avLst/>
          </a:prstGeom>
          <a:solidFill>
            <a:srgbClr val="FFDD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600" b="1" i="0" u="none" strike="noStrike" cap="none" normalizeH="0" baseline="0" smtClean="0">
              <a:ln>
                <a:noFill/>
              </a:ln>
              <a:solidFill>
                <a:schemeClr val="tx1"/>
              </a:solidFill>
              <a:effectLst/>
              <a:latin typeface="Arial" pitchFamily="34" charset="0"/>
            </a:endParaRPr>
          </a:p>
        </p:txBody>
      </p:sp>
      <p:sp>
        <p:nvSpPr>
          <p:cNvPr id="27" name="Prostokąt 26"/>
          <p:cNvSpPr/>
          <p:nvPr/>
        </p:nvSpPr>
        <p:spPr bwMode="auto">
          <a:xfrm>
            <a:off x="1043608" y="908720"/>
            <a:ext cx="2592288" cy="4896544"/>
          </a:xfrm>
          <a:prstGeom prst="rect">
            <a:avLst/>
          </a:prstGeom>
          <a:solidFill>
            <a:schemeClr val="accent5">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600" b="1" i="0" u="none" strike="noStrike" cap="none" normalizeH="0" baseline="0" smtClean="0">
              <a:ln>
                <a:noFill/>
              </a:ln>
              <a:solidFill>
                <a:schemeClr val="tx1"/>
              </a:solidFill>
              <a:effectLst/>
              <a:latin typeface="Arial" pitchFamily="34" charset="0"/>
            </a:endParaRPr>
          </a:p>
        </p:txBody>
      </p:sp>
      <p:sp>
        <p:nvSpPr>
          <p:cNvPr id="9" name="Tytuł 8"/>
          <p:cNvSpPr>
            <a:spLocks noGrp="1"/>
          </p:cNvSpPr>
          <p:nvPr>
            <p:ph type="title"/>
          </p:nvPr>
        </p:nvSpPr>
        <p:spPr/>
        <p:txBody>
          <a:bodyPr/>
          <a:lstStyle/>
          <a:p>
            <a:r>
              <a:rPr lang="pl-PL" dirty="0" err="1" smtClean="0"/>
              <a:t>Disagreement</a:t>
            </a:r>
            <a:r>
              <a:rPr lang="pl-PL" dirty="0" smtClean="0"/>
              <a:t> </a:t>
            </a:r>
            <a:r>
              <a:rPr lang="pl-PL" dirty="0" err="1" smtClean="0"/>
              <a:t>between</a:t>
            </a:r>
            <a:r>
              <a:rPr lang="pl-PL" dirty="0" smtClean="0"/>
              <a:t> </a:t>
            </a:r>
            <a:r>
              <a:rPr lang="pl-PL" dirty="0" err="1" smtClean="0"/>
              <a:t>experiment</a:t>
            </a:r>
            <a:r>
              <a:rPr lang="pl-PL" dirty="0" smtClean="0"/>
              <a:t> and model</a:t>
            </a:r>
            <a:endParaRPr lang="pl-PL" dirty="0"/>
          </a:p>
        </p:txBody>
      </p:sp>
      <p:sp>
        <p:nvSpPr>
          <p:cNvPr id="5" name="Symbol zastępczy stopki 4"/>
          <p:cNvSpPr>
            <a:spLocks noGrp="1"/>
          </p:cNvSpPr>
          <p:nvPr>
            <p:ph type="ftr" sz="quarter" idx="11"/>
          </p:nvPr>
        </p:nvSpPr>
        <p:spPr/>
        <p:txBody>
          <a:bodyPr/>
          <a:lstStyle/>
          <a:p>
            <a:pPr>
              <a:defRPr/>
            </a:pPr>
            <a:r>
              <a:rPr lang="en-US" smtClean="0"/>
              <a:t>J-PET</a:t>
            </a:r>
            <a:endParaRPr lang="pl-PL" dirty="0"/>
          </a:p>
        </p:txBody>
      </p:sp>
      <p:pic>
        <p:nvPicPr>
          <p:cNvPr id="157698" name="Picture 2"/>
          <p:cNvPicPr>
            <a:picLocks noChangeAspect="1" noChangeArrowheads="1"/>
          </p:cNvPicPr>
          <p:nvPr/>
        </p:nvPicPr>
        <p:blipFill>
          <a:blip r:embed="rId3" cstate="print"/>
          <a:srcRect/>
          <a:stretch>
            <a:fillRect/>
          </a:stretch>
        </p:blipFill>
        <p:spPr bwMode="auto">
          <a:xfrm>
            <a:off x="6444208" y="2299174"/>
            <a:ext cx="2446366" cy="2595839"/>
          </a:xfrm>
          <a:prstGeom prst="rect">
            <a:avLst/>
          </a:prstGeom>
          <a:noFill/>
          <a:ln w="9525">
            <a:noFill/>
            <a:miter lim="800000"/>
            <a:headEnd/>
            <a:tailEnd/>
          </a:ln>
        </p:spPr>
      </p:pic>
      <p:sp>
        <p:nvSpPr>
          <p:cNvPr id="7" name="Prostokąt 6"/>
          <p:cNvSpPr/>
          <p:nvPr/>
        </p:nvSpPr>
        <p:spPr>
          <a:xfrm>
            <a:off x="6446114" y="4905811"/>
            <a:ext cx="2422059" cy="798611"/>
          </a:xfrm>
          <a:prstGeom prst="rect">
            <a:avLst/>
          </a:prstGeom>
        </p:spPr>
        <p:txBody>
          <a:bodyPr wrap="square">
            <a:spAutoFit/>
          </a:bodyPr>
          <a:lstStyle/>
          <a:p>
            <a:r>
              <a:rPr lang="pl-PL" sz="1200" b="0" dirty="0" smtClean="0"/>
              <a:t>S. </a:t>
            </a:r>
            <a:r>
              <a:rPr lang="pl-PL" sz="1200" b="0" dirty="0" err="1" smtClean="0"/>
              <a:t>Thraenert</a:t>
            </a:r>
            <a:r>
              <a:rPr lang="pl-PL" sz="1200" b="0" dirty="0" smtClean="0"/>
              <a:t>, E. M. Hassan, D. </a:t>
            </a:r>
            <a:r>
              <a:rPr lang="pl-PL" sz="1200" b="0" dirty="0" err="1" smtClean="0"/>
              <a:t>Enke</a:t>
            </a:r>
            <a:r>
              <a:rPr lang="pl-PL" sz="1200" b="0" dirty="0" smtClean="0"/>
              <a:t>, D. </a:t>
            </a:r>
            <a:r>
              <a:rPr lang="pl-PL" sz="1200" b="0" dirty="0" err="1" smtClean="0"/>
              <a:t>Fuerst</a:t>
            </a:r>
            <a:r>
              <a:rPr lang="pl-PL" sz="1200" b="0" dirty="0" smtClean="0"/>
              <a:t>, and R. </a:t>
            </a:r>
            <a:r>
              <a:rPr lang="pl-PL" sz="1200" b="0" dirty="0" err="1" smtClean="0"/>
              <a:t>Krause-Rehberg</a:t>
            </a:r>
            <a:r>
              <a:rPr lang="pl-PL" sz="1200" b="0" dirty="0" smtClean="0"/>
              <a:t>, </a:t>
            </a:r>
            <a:r>
              <a:rPr lang="pl-PL" sz="1200" b="0" dirty="0" err="1" smtClean="0"/>
              <a:t>physica</a:t>
            </a:r>
            <a:r>
              <a:rPr lang="pl-PL" sz="1200" b="0" dirty="0" smtClean="0"/>
              <a:t> status </a:t>
            </a:r>
            <a:r>
              <a:rPr lang="pl-PL" sz="1200" b="0" dirty="0" err="1" smtClean="0"/>
              <a:t>solidi</a:t>
            </a:r>
            <a:r>
              <a:rPr lang="pl-PL" sz="1200" b="0" dirty="0" smtClean="0"/>
              <a:t> (c) 4, 3819 (2007)</a:t>
            </a:r>
            <a:endParaRPr lang="pl-PL" sz="1200" b="0" dirty="0"/>
          </a:p>
        </p:txBody>
      </p:sp>
      <p:pic>
        <p:nvPicPr>
          <p:cNvPr id="157699" name="Picture 3"/>
          <p:cNvPicPr>
            <a:picLocks noChangeAspect="1" noChangeArrowheads="1"/>
          </p:cNvPicPr>
          <p:nvPr/>
        </p:nvPicPr>
        <p:blipFill>
          <a:blip r:embed="rId4" cstate="print"/>
          <a:stretch>
            <a:fillRect/>
          </a:stretch>
        </p:blipFill>
        <p:spPr bwMode="auto">
          <a:xfrm>
            <a:off x="3785684" y="1052736"/>
            <a:ext cx="2449087" cy="1678290"/>
          </a:xfrm>
          <a:prstGeom prst="rect">
            <a:avLst/>
          </a:prstGeom>
          <a:noFill/>
          <a:ln>
            <a:noFill/>
          </a:ln>
        </p:spPr>
      </p:pic>
      <p:pic>
        <p:nvPicPr>
          <p:cNvPr id="157700" name="Picture 4"/>
          <p:cNvPicPr>
            <a:picLocks noChangeAspect="1" noChangeArrowheads="1"/>
          </p:cNvPicPr>
          <p:nvPr/>
        </p:nvPicPr>
        <p:blipFill>
          <a:blip r:embed="rId5" cstate="print"/>
          <a:stretch>
            <a:fillRect/>
          </a:stretch>
        </p:blipFill>
        <p:spPr bwMode="auto">
          <a:xfrm>
            <a:off x="3779911" y="3050652"/>
            <a:ext cx="2449087" cy="1674492"/>
          </a:xfrm>
          <a:prstGeom prst="rect">
            <a:avLst/>
          </a:prstGeom>
          <a:noFill/>
          <a:ln>
            <a:noFill/>
          </a:ln>
        </p:spPr>
      </p:pic>
      <p:sp>
        <p:nvSpPr>
          <p:cNvPr id="19" name="Prostokąt 18"/>
          <p:cNvSpPr/>
          <p:nvPr/>
        </p:nvSpPr>
        <p:spPr>
          <a:xfrm>
            <a:off x="3779911" y="4904001"/>
            <a:ext cx="2448272" cy="646331"/>
          </a:xfrm>
          <a:prstGeom prst="rect">
            <a:avLst/>
          </a:prstGeom>
        </p:spPr>
        <p:txBody>
          <a:bodyPr wrap="square">
            <a:spAutoFit/>
          </a:bodyPr>
          <a:lstStyle/>
          <a:p>
            <a:r>
              <a:rPr lang="pl-PL" sz="1200" b="0" dirty="0" smtClean="0"/>
              <a:t>M. </a:t>
            </a:r>
            <a:r>
              <a:rPr lang="pl-PL" sz="1200" b="0" dirty="0" err="1" smtClean="0"/>
              <a:t>Sniegocka</a:t>
            </a:r>
            <a:r>
              <a:rPr lang="pl-PL" sz="1200" b="0" dirty="0" smtClean="0"/>
              <a:t>, B. </a:t>
            </a:r>
            <a:r>
              <a:rPr lang="pl-PL" sz="1200" b="0" dirty="0" err="1" smtClean="0"/>
              <a:t>Jasinska</a:t>
            </a:r>
            <a:r>
              <a:rPr lang="pl-PL" sz="1200" b="0" dirty="0" smtClean="0"/>
              <a:t>, T. Goworek, and R. Zaleski, </a:t>
            </a:r>
            <a:r>
              <a:rPr lang="pl-PL" sz="1200" b="0" dirty="0" err="1" smtClean="0"/>
              <a:t>Chem</a:t>
            </a:r>
            <a:r>
              <a:rPr lang="pl-PL" sz="1200" b="0" dirty="0" smtClean="0"/>
              <a:t>. </a:t>
            </a:r>
            <a:r>
              <a:rPr lang="pl-PL" sz="1200" b="0" dirty="0" err="1" smtClean="0"/>
              <a:t>Phys</a:t>
            </a:r>
            <a:r>
              <a:rPr lang="pl-PL" sz="1200" b="0" dirty="0" smtClean="0"/>
              <a:t>. </a:t>
            </a:r>
            <a:r>
              <a:rPr lang="pl-PL" sz="1200" b="0" dirty="0" err="1" smtClean="0"/>
              <a:t>Lett</a:t>
            </a:r>
            <a:r>
              <a:rPr lang="pl-PL" sz="1200" b="0" dirty="0" smtClean="0"/>
              <a:t>. 430, 351 (2006)</a:t>
            </a:r>
            <a:endParaRPr lang="pl-PL" sz="1200" b="0" dirty="0"/>
          </a:p>
        </p:txBody>
      </p:sp>
      <p:pic>
        <p:nvPicPr>
          <p:cNvPr id="2" name="Picture 2"/>
          <p:cNvPicPr>
            <a:picLocks noChangeAspect="1" noChangeArrowheads="1"/>
          </p:cNvPicPr>
          <p:nvPr/>
        </p:nvPicPr>
        <p:blipFill>
          <a:blip r:embed="rId6" cstate="print"/>
          <a:stretch>
            <a:fillRect/>
          </a:stretch>
        </p:blipFill>
        <p:spPr bwMode="auto">
          <a:xfrm>
            <a:off x="1115616" y="2924945"/>
            <a:ext cx="2465267" cy="1872208"/>
          </a:xfrm>
          <a:prstGeom prst="rect">
            <a:avLst/>
          </a:prstGeom>
          <a:noFill/>
          <a:ln>
            <a:noFill/>
          </a:ln>
        </p:spPr>
      </p:pic>
      <p:sp>
        <p:nvSpPr>
          <p:cNvPr id="20" name="Prostokąt 19"/>
          <p:cNvSpPr/>
          <p:nvPr/>
        </p:nvSpPr>
        <p:spPr>
          <a:xfrm>
            <a:off x="1155800" y="4902259"/>
            <a:ext cx="2520280" cy="830997"/>
          </a:xfrm>
          <a:prstGeom prst="rect">
            <a:avLst/>
          </a:prstGeom>
        </p:spPr>
        <p:txBody>
          <a:bodyPr wrap="square">
            <a:spAutoFit/>
          </a:bodyPr>
          <a:lstStyle/>
          <a:p>
            <a:r>
              <a:rPr lang="en-US" sz="1200" b="0" dirty="0" smtClean="0"/>
              <a:t>C. G. Fischer, M. H. Weber, C. L. Wang, S. P. McNeil, and K. G. Lynn, Physical Review B 71, 180102 (2005)</a:t>
            </a:r>
            <a:endParaRPr lang="pl-PL" sz="1200" b="0" dirty="0"/>
          </a:p>
        </p:txBody>
      </p:sp>
      <p:pic>
        <p:nvPicPr>
          <p:cNvPr id="157701" name="Picture 5"/>
          <p:cNvPicPr>
            <a:picLocks noChangeAspect="1" noChangeArrowheads="1"/>
          </p:cNvPicPr>
          <p:nvPr/>
        </p:nvPicPr>
        <p:blipFill>
          <a:blip r:embed="rId7" cstate="print"/>
          <a:srcRect/>
          <a:stretch>
            <a:fillRect/>
          </a:stretch>
        </p:blipFill>
        <p:spPr bwMode="auto">
          <a:xfrm>
            <a:off x="1403648" y="1052736"/>
            <a:ext cx="2016224" cy="1653304"/>
          </a:xfrm>
          <a:prstGeom prst="rect">
            <a:avLst/>
          </a:prstGeom>
          <a:noFill/>
          <a:ln w="9525">
            <a:noFill/>
            <a:miter lim="800000"/>
            <a:headEnd/>
            <a:tailEnd/>
          </a:ln>
        </p:spPr>
      </p:pic>
      <p:sp>
        <p:nvSpPr>
          <p:cNvPr id="24" name="pole tekstowe 23"/>
          <p:cNvSpPr txBox="1"/>
          <p:nvPr/>
        </p:nvSpPr>
        <p:spPr>
          <a:xfrm>
            <a:off x="4716016" y="3090445"/>
            <a:ext cx="1451038" cy="338554"/>
          </a:xfrm>
          <a:prstGeom prst="rect">
            <a:avLst/>
          </a:prstGeom>
          <a:noFill/>
        </p:spPr>
        <p:txBody>
          <a:bodyPr wrap="none" rtlCol="0">
            <a:spAutoFit/>
          </a:bodyPr>
          <a:lstStyle/>
          <a:p>
            <a:r>
              <a:rPr lang="pl-PL" dirty="0" err="1" smtClean="0"/>
              <a:t>fotonic</a:t>
            </a:r>
            <a:r>
              <a:rPr lang="pl-PL" dirty="0" smtClean="0"/>
              <a:t> </a:t>
            </a:r>
            <a:r>
              <a:rPr lang="pl-PL" dirty="0" err="1" smtClean="0"/>
              <a:t>glass</a:t>
            </a:r>
            <a:endParaRPr lang="pl-PL" dirty="0"/>
          </a:p>
        </p:txBody>
      </p:sp>
      <p:sp>
        <p:nvSpPr>
          <p:cNvPr id="25" name="pole tekstowe 24"/>
          <p:cNvSpPr txBox="1"/>
          <p:nvPr/>
        </p:nvSpPr>
        <p:spPr>
          <a:xfrm>
            <a:off x="2555776" y="2276872"/>
            <a:ext cx="788999" cy="338554"/>
          </a:xfrm>
          <a:prstGeom prst="rect">
            <a:avLst/>
          </a:prstGeom>
          <a:noFill/>
        </p:spPr>
        <p:txBody>
          <a:bodyPr wrap="none" rtlCol="0">
            <a:spAutoFit/>
          </a:bodyPr>
          <a:lstStyle/>
          <a:p>
            <a:r>
              <a:rPr lang="pl-PL" dirty="0" smtClean="0">
                <a:ln>
                  <a:solidFill>
                    <a:schemeClr val="tx1"/>
                  </a:solidFill>
                </a:ln>
                <a:solidFill>
                  <a:schemeClr val="bg1"/>
                </a:solidFill>
              </a:rPr>
              <a:t>MSSQ</a:t>
            </a:r>
            <a:endParaRPr lang="pl-PL" dirty="0">
              <a:ln>
                <a:solidFill>
                  <a:schemeClr val="tx1"/>
                </a:solidFill>
              </a:ln>
              <a:solidFill>
                <a:schemeClr val="bg1"/>
              </a:solidFill>
            </a:endParaRPr>
          </a:p>
        </p:txBody>
      </p:sp>
      <p:sp>
        <p:nvSpPr>
          <p:cNvPr id="26" name="pole tekstowe 25"/>
          <p:cNvSpPr txBox="1"/>
          <p:nvPr/>
        </p:nvSpPr>
        <p:spPr>
          <a:xfrm>
            <a:off x="4442118" y="1124744"/>
            <a:ext cx="1786066" cy="523220"/>
          </a:xfrm>
          <a:prstGeom prst="rect">
            <a:avLst/>
          </a:prstGeom>
          <a:noFill/>
        </p:spPr>
        <p:txBody>
          <a:bodyPr wrap="none" rtlCol="0">
            <a:spAutoFit/>
          </a:bodyPr>
          <a:lstStyle/>
          <a:p>
            <a:pPr algn="r"/>
            <a:r>
              <a:rPr lang="pl-PL" sz="1400" dirty="0" err="1" smtClean="0"/>
              <a:t>porous</a:t>
            </a:r>
            <a:r>
              <a:rPr lang="pl-PL" sz="1400" dirty="0" smtClean="0"/>
              <a:t> </a:t>
            </a:r>
            <a:r>
              <a:rPr lang="pl-PL" sz="1400" dirty="0" err="1" smtClean="0"/>
              <a:t>silica</a:t>
            </a:r>
            <a:endParaRPr lang="pl-PL" sz="1400" dirty="0" smtClean="0"/>
          </a:p>
          <a:p>
            <a:pPr algn="r"/>
            <a:r>
              <a:rPr lang="pl-PL" sz="1400" dirty="0" smtClean="0"/>
              <a:t>(</a:t>
            </a:r>
            <a:r>
              <a:rPr lang="pl-PL" sz="1400" dirty="0" err="1" smtClean="0"/>
              <a:t>polymer</a:t>
            </a:r>
            <a:r>
              <a:rPr lang="pl-PL" sz="1400" dirty="0" smtClean="0"/>
              <a:t> </a:t>
            </a:r>
            <a:r>
              <a:rPr lang="pl-PL" sz="1400" dirty="0" err="1" smtClean="0"/>
              <a:t>template</a:t>
            </a:r>
            <a:r>
              <a:rPr lang="pl-PL" sz="1400" dirty="0" smtClean="0"/>
              <a:t>)</a:t>
            </a:r>
            <a:endParaRPr lang="pl-PL" sz="1400" dirty="0"/>
          </a:p>
        </p:txBody>
      </p:sp>
      <p:pic>
        <p:nvPicPr>
          <p:cNvPr id="157702" name="Picture 6"/>
          <p:cNvPicPr>
            <a:picLocks noChangeAspect="1" noChangeArrowheads="1"/>
          </p:cNvPicPr>
          <p:nvPr/>
        </p:nvPicPr>
        <p:blipFill>
          <a:blip r:embed="rId8" cstate="print"/>
          <a:srcRect/>
          <a:stretch>
            <a:fillRect/>
          </a:stretch>
        </p:blipFill>
        <p:spPr bwMode="auto">
          <a:xfrm>
            <a:off x="6804248" y="1076917"/>
            <a:ext cx="1728192" cy="1147892"/>
          </a:xfrm>
          <a:prstGeom prst="rect">
            <a:avLst/>
          </a:prstGeom>
          <a:noFill/>
          <a:ln w="9525">
            <a:noFill/>
            <a:miter lim="800000"/>
            <a:headEnd/>
            <a:tailEnd/>
          </a:ln>
        </p:spPr>
      </p:pic>
      <p:sp>
        <p:nvSpPr>
          <p:cNvPr id="31" name="pole tekstowe 30"/>
          <p:cNvSpPr txBox="1"/>
          <p:nvPr/>
        </p:nvSpPr>
        <p:spPr>
          <a:xfrm>
            <a:off x="7740352" y="1124744"/>
            <a:ext cx="746102" cy="338554"/>
          </a:xfrm>
          <a:prstGeom prst="rect">
            <a:avLst/>
          </a:prstGeom>
          <a:noFill/>
        </p:spPr>
        <p:txBody>
          <a:bodyPr wrap="none" rtlCol="0">
            <a:spAutoFit/>
          </a:bodyPr>
          <a:lstStyle/>
          <a:p>
            <a:r>
              <a:rPr lang="pl-PL" dirty="0" err="1" smtClean="0">
                <a:ln>
                  <a:solidFill>
                    <a:schemeClr val="tx1"/>
                  </a:solidFill>
                </a:ln>
                <a:solidFill>
                  <a:schemeClr val="bg1"/>
                </a:solidFill>
              </a:rPr>
              <a:t>Vycor</a:t>
            </a:r>
            <a:endParaRPr lang="pl-PL" dirty="0">
              <a:ln>
                <a:solidFill>
                  <a:schemeClr val="tx1"/>
                </a:solidFill>
              </a:ln>
              <a:solidFill>
                <a:schemeClr val="bg1"/>
              </a:solidFill>
            </a:endParaRPr>
          </a:p>
        </p:txBody>
      </p:sp>
      <p:sp>
        <p:nvSpPr>
          <p:cNvPr id="32" name="pole tekstowe 31"/>
          <p:cNvSpPr txBox="1"/>
          <p:nvPr/>
        </p:nvSpPr>
        <p:spPr>
          <a:xfrm>
            <a:off x="2088184" y="5949280"/>
            <a:ext cx="5604419" cy="646331"/>
          </a:xfrm>
          <a:prstGeom prst="rect">
            <a:avLst/>
          </a:prstGeom>
          <a:noFill/>
        </p:spPr>
        <p:txBody>
          <a:bodyPr wrap="none" rtlCol="0">
            <a:spAutoFit/>
          </a:bodyPr>
          <a:lstStyle/>
          <a:p>
            <a:pPr algn="ctr"/>
            <a:r>
              <a:rPr lang="pl-PL" dirty="0" err="1" smtClean="0"/>
              <a:t>Numerous</a:t>
            </a:r>
            <a:r>
              <a:rPr lang="pl-PL" dirty="0" smtClean="0"/>
              <a:t> </a:t>
            </a:r>
            <a:r>
              <a:rPr lang="pl-PL" dirty="0" err="1" smtClean="0"/>
              <a:t>effects</a:t>
            </a:r>
            <a:r>
              <a:rPr lang="pl-PL" dirty="0" smtClean="0"/>
              <a:t> </a:t>
            </a:r>
            <a:r>
              <a:rPr lang="pl-PL" dirty="0" err="1" smtClean="0"/>
              <a:t>can</a:t>
            </a:r>
            <a:r>
              <a:rPr lang="pl-PL" dirty="0" smtClean="0"/>
              <a:t> </a:t>
            </a:r>
            <a:r>
              <a:rPr lang="pl-PL" dirty="0" err="1" smtClean="0"/>
              <a:t>cause</a:t>
            </a:r>
            <a:r>
              <a:rPr lang="pl-PL" dirty="0" smtClean="0"/>
              <a:t> </a:t>
            </a:r>
            <a:r>
              <a:rPr lang="pl-PL" dirty="0" err="1" smtClean="0"/>
              <a:t>Ps</a:t>
            </a:r>
            <a:r>
              <a:rPr lang="pl-PL" dirty="0" smtClean="0"/>
              <a:t> </a:t>
            </a:r>
            <a:r>
              <a:rPr lang="pl-PL" dirty="0" err="1" smtClean="0"/>
              <a:t>lifetime</a:t>
            </a:r>
            <a:r>
              <a:rPr lang="pl-PL" dirty="0" smtClean="0"/>
              <a:t> </a:t>
            </a:r>
            <a:r>
              <a:rPr lang="pl-PL" dirty="0" err="1" smtClean="0"/>
              <a:t>shortening</a:t>
            </a:r>
            <a:r>
              <a:rPr lang="pl-PL" dirty="0" smtClean="0"/>
              <a:t>, but</a:t>
            </a:r>
          </a:p>
          <a:p>
            <a:pPr algn="ctr"/>
            <a:r>
              <a:rPr lang="pl-PL" sz="2000" dirty="0" err="1" smtClean="0">
                <a:solidFill>
                  <a:srgbClr val="FF0000"/>
                </a:solidFill>
              </a:rPr>
              <a:t>what</a:t>
            </a:r>
            <a:r>
              <a:rPr lang="pl-PL" sz="2000" dirty="0" smtClean="0">
                <a:solidFill>
                  <a:srgbClr val="FF0000"/>
                </a:solidFill>
              </a:rPr>
              <a:t> </a:t>
            </a:r>
            <a:r>
              <a:rPr lang="pl-PL" sz="2000" dirty="0" err="1" smtClean="0">
                <a:solidFill>
                  <a:srgbClr val="FF0000"/>
                </a:solidFill>
              </a:rPr>
              <a:t>causes</a:t>
            </a:r>
            <a:r>
              <a:rPr lang="pl-PL" sz="2000" dirty="0" smtClean="0">
                <a:solidFill>
                  <a:srgbClr val="FF0000"/>
                </a:solidFill>
              </a:rPr>
              <a:t> </a:t>
            </a:r>
            <a:r>
              <a:rPr lang="pl-PL" sz="2000" dirty="0" err="1" smtClean="0">
                <a:solidFill>
                  <a:srgbClr val="FF0000"/>
                </a:solidFill>
              </a:rPr>
              <a:t>its</a:t>
            </a:r>
            <a:r>
              <a:rPr lang="pl-PL" sz="2000" dirty="0" smtClean="0">
                <a:solidFill>
                  <a:srgbClr val="FF0000"/>
                </a:solidFill>
              </a:rPr>
              <a:t> </a:t>
            </a:r>
            <a:r>
              <a:rPr lang="pl-PL" sz="2000" dirty="0" err="1" smtClean="0">
                <a:solidFill>
                  <a:srgbClr val="FF0000"/>
                </a:solidFill>
              </a:rPr>
              <a:t>elongation</a:t>
            </a:r>
            <a:r>
              <a:rPr lang="pl-PL" sz="2000" dirty="0" smtClean="0">
                <a:solidFill>
                  <a:srgbClr val="FF0000"/>
                </a:solidFill>
              </a:rPr>
              <a:t>?</a:t>
            </a:r>
            <a:endParaRPr lang="pl-PL" sz="2000" dirty="0">
              <a:solidFill>
                <a:srgbClr val="FF0000"/>
              </a:solidFill>
            </a:endParaRPr>
          </a:p>
        </p:txBody>
      </p:sp>
      <p:sp>
        <p:nvSpPr>
          <p:cNvPr id="3" name="Symbol zastępczy daty 2"/>
          <p:cNvSpPr>
            <a:spLocks noGrp="1"/>
          </p:cNvSpPr>
          <p:nvPr>
            <p:ph type="dt" sz="half" idx="12"/>
          </p:nvPr>
        </p:nvSpPr>
        <p:spPr/>
        <p:txBody>
          <a:bodyPr/>
          <a:lstStyle/>
          <a:p>
            <a:pPr>
              <a:defRPr/>
            </a:pPr>
            <a:fld id="{5B464A33-0B1C-4664-A290-409C31505B17}" type="datetime10">
              <a:rPr lang="pl-PL" smtClean="0"/>
              <a:t>21:30</a:t>
            </a:fld>
            <a:endParaRPr lang="pl-PL" dirty="0"/>
          </a:p>
        </p:txBody>
      </p:sp>
    </p:spTree>
    <p:extLst>
      <p:ext uri="{BB962C8B-B14F-4D97-AF65-F5344CB8AC3E}">
        <p14:creationId xmlns:p14="http://schemas.microsoft.com/office/powerpoint/2010/main" val="1080521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674" y="764680"/>
            <a:ext cx="3281363" cy="574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ytuł 1"/>
          <p:cNvSpPr>
            <a:spLocks noGrp="1"/>
          </p:cNvSpPr>
          <p:nvPr>
            <p:ph type="title"/>
          </p:nvPr>
        </p:nvSpPr>
        <p:spPr/>
        <p:txBody>
          <a:bodyPr/>
          <a:lstStyle/>
          <a:p>
            <a:r>
              <a:rPr lang="en-US" dirty="0" smtClean="0"/>
              <a:t>o-Ps</a:t>
            </a:r>
            <a:r>
              <a:rPr lang="pl-PL" dirty="0" smtClean="0"/>
              <a:t> </a:t>
            </a:r>
            <a:r>
              <a:rPr lang="pl-PL" dirty="0" err="1" smtClean="0"/>
              <a:t>lifetime</a:t>
            </a:r>
            <a:r>
              <a:rPr lang="pl-PL" dirty="0" smtClean="0"/>
              <a:t> </a:t>
            </a:r>
            <a:r>
              <a:rPr lang="pl-PL" dirty="0" err="1" smtClean="0"/>
              <a:t>vs</a:t>
            </a:r>
            <a:r>
              <a:rPr lang="pl-PL" dirty="0" smtClean="0"/>
              <a:t>. </a:t>
            </a:r>
            <a:r>
              <a:rPr lang="pl-PL" dirty="0" err="1" smtClean="0"/>
              <a:t>temperature</a:t>
            </a:r>
            <a:endParaRPr lang="pl-PL" dirty="0"/>
          </a:p>
        </p:txBody>
      </p:sp>
      <p:sp>
        <p:nvSpPr>
          <p:cNvPr id="4" name="Symbol zastępczy stopki 3"/>
          <p:cNvSpPr>
            <a:spLocks noGrp="1"/>
          </p:cNvSpPr>
          <p:nvPr>
            <p:ph type="ftr" sz="quarter" idx="11"/>
          </p:nvPr>
        </p:nvSpPr>
        <p:spPr/>
        <p:txBody>
          <a:bodyPr/>
          <a:lstStyle/>
          <a:p>
            <a:pPr>
              <a:defRPr/>
            </a:pPr>
            <a:r>
              <a:rPr lang="en-US" smtClean="0"/>
              <a:t>J-PET</a:t>
            </a:r>
            <a:endParaRPr lang="pl-PL"/>
          </a:p>
        </p:txBody>
      </p:sp>
      <p:grpSp>
        <p:nvGrpSpPr>
          <p:cNvPr id="13" name="Grupa 12"/>
          <p:cNvGrpSpPr/>
          <p:nvPr/>
        </p:nvGrpSpPr>
        <p:grpSpPr>
          <a:xfrm>
            <a:off x="1907704" y="859014"/>
            <a:ext cx="2201767" cy="5041118"/>
            <a:chOff x="1907704" y="859014"/>
            <a:chExt cx="2201767" cy="5041118"/>
          </a:xfrm>
        </p:grpSpPr>
        <p:cxnSp>
          <p:nvCxnSpPr>
            <p:cNvPr id="9" name="Łącznik prosty 8"/>
            <p:cNvCxnSpPr/>
            <p:nvPr/>
          </p:nvCxnSpPr>
          <p:spPr bwMode="auto">
            <a:xfrm rot="5400000">
              <a:off x="1589191" y="3379852"/>
              <a:ext cx="5040560" cy="0"/>
            </a:xfrm>
            <a:prstGeom prst="line">
              <a:avLst/>
            </a:prstGeom>
            <a:solidFill>
              <a:schemeClr val="accent1"/>
            </a:solidFill>
            <a:ln w="57150" cap="flat" cmpd="sng" algn="ctr">
              <a:solidFill>
                <a:schemeClr val="accent5"/>
              </a:solidFill>
              <a:prstDash val="solid"/>
              <a:round/>
              <a:headEnd type="none" w="med" len="med"/>
              <a:tailEnd type="none" w="med" len="med"/>
            </a:ln>
            <a:effectLst/>
          </p:spPr>
        </p:cxnSp>
        <p:cxnSp>
          <p:nvCxnSpPr>
            <p:cNvPr id="11" name="Łącznik prosty 10"/>
            <p:cNvCxnSpPr/>
            <p:nvPr/>
          </p:nvCxnSpPr>
          <p:spPr bwMode="auto">
            <a:xfrm rot="5400000">
              <a:off x="107503" y="3379294"/>
              <a:ext cx="5040560" cy="0"/>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cxnSp>
          <p:nvCxnSpPr>
            <p:cNvPr id="12" name="Łącznik prosty 11"/>
            <p:cNvCxnSpPr/>
            <p:nvPr/>
          </p:nvCxnSpPr>
          <p:spPr bwMode="auto">
            <a:xfrm rot="5400000">
              <a:off x="-612576" y="3379852"/>
              <a:ext cx="5040560" cy="0"/>
            </a:xfrm>
            <a:prstGeom prst="line">
              <a:avLst/>
            </a:prstGeom>
            <a:solidFill>
              <a:schemeClr val="accent1"/>
            </a:solidFill>
            <a:ln w="57150" cap="flat" cmpd="sng" algn="ctr">
              <a:solidFill>
                <a:schemeClr val="accent4"/>
              </a:solidFill>
              <a:prstDash val="solid"/>
              <a:round/>
              <a:headEnd type="none" w="med" len="med"/>
              <a:tailEnd type="none" w="med" len="med"/>
            </a:ln>
            <a:effectLst/>
          </p:spPr>
        </p:cxnSp>
      </p:grpSp>
      <p:grpSp>
        <p:nvGrpSpPr>
          <p:cNvPr id="15" name="Grupa 14"/>
          <p:cNvGrpSpPr/>
          <p:nvPr/>
        </p:nvGrpSpPr>
        <p:grpSpPr>
          <a:xfrm>
            <a:off x="4975082" y="764703"/>
            <a:ext cx="3341334" cy="2860805"/>
            <a:chOff x="4899620" y="764703"/>
            <a:chExt cx="3416796" cy="2932325"/>
          </a:xfrm>
        </p:grpSpPr>
        <p:pic>
          <p:nvPicPr>
            <p:cNvPr id="158723" name="Picture 3"/>
            <p:cNvPicPr>
              <a:picLocks noChangeAspect="1" noChangeArrowheads="1"/>
            </p:cNvPicPr>
            <p:nvPr/>
          </p:nvPicPr>
          <p:blipFill>
            <a:blip r:embed="rId3" cstate="print"/>
            <a:srcRect/>
            <a:stretch>
              <a:fillRect/>
            </a:stretch>
          </p:blipFill>
          <p:spPr bwMode="auto">
            <a:xfrm>
              <a:off x="4899620" y="764703"/>
              <a:ext cx="3416796" cy="2932325"/>
            </a:xfrm>
            <a:prstGeom prst="rect">
              <a:avLst/>
            </a:prstGeom>
            <a:noFill/>
            <a:ln w="9525">
              <a:noFill/>
              <a:miter lim="800000"/>
              <a:headEnd/>
              <a:tailEnd/>
            </a:ln>
            <a:effectLst/>
          </p:spPr>
        </p:pic>
        <p:sp>
          <p:nvSpPr>
            <p:cNvPr id="14" name="pole tekstowe 13"/>
            <p:cNvSpPr txBox="1"/>
            <p:nvPr/>
          </p:nvSpPr>
          <p:spPr>
            <a:xfrm>
              <a:off x="6475560" y="986129"/>
              <a:ext cx="884057" cy="1167242"/>
            </a:xfrm>
            <a:prstGeom prst="rect">
              <a:avLst/>
            </a:prstGeom>
            <a:noFill/>
          </p:spPr>
          <p:txBody>
            <a:bodyPr wrap="square" rtlCol="0">
              <a:spAutoFit/>
            </a:bodyPr>
            <a:lstStyle/>
            <a:p>
              <a:pPr algn="ctr"/>
              <a:r>
                <a:rPr lang="pl-PL" sz="2000" dirty="0" smtClean="0"/>
                <a:t>MELT</a:t>
              </a:r>
            </a:p>
            <a:p>
              <a:pPr algn="ctr"/>
              <a:r>
                <a:rPr lang="pl-PL" dirty="0" smtClean="0">
                  <a:solidFill>
                    <a:schemeClr val="accent4"/>
                  </a:solidFill>
                </a:rPr>
                <a:t>100 K</a:t>
              </a:r>
            </a:p>
            <a:p>
              <a:pPr algn="ctr"/>
              <a:r>
                <a:rPr lang="pl-PL" dirty="0" smtClean="0">
                  <a:solidFill>
                    <a:schemeClr val="accent3"/>
                  </a:solidFill>
                </a:rPr>
                <a:t>220 K</a:t>
              </a:r>
            </a:p>
            <a:p>
              <a:pPr lvl="0" algn="ctr"/>
              <a:r>
                <a:rPr lang="pl-PL" dirty="0" smtClean="0">
                  <a:solidFill>
                    <a:srgbClr val="FF9900"/>
                  </a:solidFill>
                </a:rPr>
                <a:t>460 K</a:t>
              </a:r>
            </a:p>
          </p:txBody>
        </p:sp>
      </p:grpSp>
      <p:pic>
        <p:nvPicPr>
          <p:cNvPr id="158724" name="Picture 4"/>
          <p:cNvPicPr>
            <a:picLocks noChangeAspect="1" noChangeArrowheads="1"/>
          </p:cNvPicPr>
          <p:nvPr/>
        </p:nvPicPr>
        <p:blipFill>
          <a:blip r:embed="rId4" cstate="print"/>
          <a:srcRect/>
          <a:stretch>
            <a:fillRect/>
          </a:stretch>
        </p:blipFill>
        <p:spPr bwMode="auto">
          <a:xfrm>
            <a:off x="5076056" y="3710227"/>
            <a:ext cx="3188390" cy="2887125"/>
          </a:xfrm>
          <a:prstGeom prst="rect">
            <a:avLst/>
          </a:prstGeom>
          <a:noFill/>
          <a:ln w="9525">
            <a:noFill/>
            <a:miter lim="800000"/>
            <a:headEnd/>
            <a:tailEnd/>
          </a:ln>
          <a:effectLst/>
        </p:spPr>
      </p:pic>
      <p:sp>
        <p:nvSpPr>
          <p:cNvPr id="16" name="pole tekstowe 15"/>
          <p:cNvSpPr txBox="1"/>
          <p:nvPr/>
        </p:nvSpPr>
        <p:spPr>
          <a:xfrm>
            <a:off x="6331033" y="5034662"/>
            <a:ext cx="835485" cy="338554"/>
          </a:xfrm>
          <a:prstGeom prst="rect">
            <a:avLst/>
          </a:prstGeom>
          <a:noFill/>
        </p:spPr>
        <p:txBody>
          <a:bodyPr wrap="none" rtlCol="0">
            <a:spAutoFit/>
          </a:bodyPr>
          <a:lstStyle/>
          <a:p>
            <a:r>
              <a:rPr lang="pl-PL" dirty="0" smtClean="0">
                <a:ln>
                  <a:solidFill>
                    <a:schemeClr val="tx1"/>
                  </a:solidFill>
                </a:ln>
                <a:solidFill>
                  <a:srgbClr val="FFFF00"/>
                </a:solidFill>
              </a:rPr>
              <a:t>2,8 </a:t>
            </a:r>
            <a:r>
              <a:rPr lang="pl-PL" dirty="0" err="1" smtClean="0">
                <a:ln>
                  <a:solidFill>
                    <a:schemeClr val="tx1"/>
                  </a:solidFill>
                </a:ln>
                <a:solidFill>
                  <a:srgbClr val="FFFF00"/>
                </a:solidFill>
              </a:rPr>
              <a:t>nm</a:t>
            </a:r>
            <a:endParaRPr lang="pl-PL" dirty="0">
              <a:ln>
                <a:solidFill>
                  <a:schemeClr val="tx1"/>
                </a:solidFill>
              </a:ln>
              <a:solidFill>
                <a:srgbClr val="FFFF00"/>
              </a:solidFill>
            </a:endParaRPr>
          </a:p>
        </p:txBody>
      </p:sp>
      <p:sp>
        <p:nvSpPr>
          <p:cNvPr id="18" name="pole tekstowe 17"/>
          <p:cNvSpPr txBox="1"/>
          <p:nvPr/>
        </p:nvSpPr>
        <p:spPr>
          <a:xfrm>
            <a:off x="7020272" y="3861048"/>
            <a:ext cx="835485" cy="338554"/>
          </a:xfrm>
          <a:prstGeom prst="rect">
            <a:avLst/>
          </a:prstGeom>
          <a:noFill/>
        </p:spPr>
        <p:txBody>
          <a:bodyPr wrap="none" rtlCol="0">
            <a:spAutoFit/>
          </a:bodyPr>
          <a:lstStyle/>
          <a:p>
            <a:r>
              <a:rPr lang="pl-PL" dirty="0" smtClean="0">
                <a:ln>
                  <a:solidFill>
                    <a:schemeClr val="tx1"/>
                  </a:solidFill>
                </a:ln>
                <a:solidFill>
                  <a:srgbClr val="CCECFF"/>
                </a:solidFill>
              </a:rPr>
              <a:t>3,4 </a:t>
            </a:r>
            <a:r>
              <a:rPr lang="pl-PL" dirty="0" err="1" smtClean="0">
                <a:ln>
                  <a:solidFill>
                    <a:schemeClr val="tx1"/>
                  </a:solidFill>
                </a:ln>
                <a:solidFill>
                  <a:srgbClr val="CCECFF"/>
                </a:solidFill>
              </a:rPr>
              <a:t>nm</a:t>
            </a:r>
            <a:endParaRPr lang="pl-PL" dirty="0">
              <a:ln>
                <a:solidFill>
                  <a:schemeClr val="tx1"/>
                </a:solidFill>
              </a:ln>
              <a:solidFill>
                <a:srgbClr val="CCECFF"/>
              </a:solidFill>
            </a:endParaRPr>
          </a:p>
        </p:txBody>
      </p:sp>
      <p:sp>
        <p:nvSpPr>
          <p:cNvPr id="19" name="pole tekstowe 18"/>
          <p:cNvSpPr txBox="1"/>
          <p:nvPr/>
        </p:nvSpPr>
        <p:spPr>
          <a:xfrm>
            <a:off x="4283968" y="2852936"/>
            <a:ext cx="835485" cy="338554"/>
          </a:xfrm>
          <a:prstGeom prst="rect">
            <a:avLst/>
          </a:prstGeom>
          <a:noFill/>
        </p:spPr>
        <p:txBody>
          <a:bodyPr wrap="none" rtlCol="0">
            <a:spAutoFit/>
          </a:bodyPr>
          <a:lstStyle/>
          <a:p>
            <a:r>
              <a:rPr lang="pl-PL" dirty="0" smtClean="0">
                <a:ln>
                  <a:solidFill>
                    <a:schemeClr val="tx1"/>
                  </a:solidFill>
                </a:ln>
                <a:solidFill>
                  <a:srgbClr val="FFFF00"/>
                </a:solidFill>
              </a:rPr>
              <a:t>2,8 </a:t>
            </a:r>
            <a:r>
              <a:rPr lang="pl-PL" dirty="0" err="1" smtClean="0">
                <a:ln>
                  <a:solidFill>
                    <a:schemeClr val="tx1"/>
                  </a:solidFill>
                </a:ln>
                <a:solidFill>
                  <a:srgbClr val="FFFF00"/>
                </a:solidFill>
              </a:rPr>
              <a:t>nm</a:t>
            </a:r>
            <a:endParaRPr lang="pl-PL" dirty="0">
              <a:ln>
                <a:solidFill>
                  <a:schemeClr val="tx1"/>
                </a:solidFill>
              </a:ln>
              <a:solidFill>
                <a:srgbClr val="FFFF00"/>
              </a:solidFill>
            </a:endParaRPr>
          </a:p>
        </p:txBody>
      </p:sp>
      <p:sp>
        <p:nvSpPr>
          <p:cNvPr id="20" name="pole tekstowe 19"/>
          <p:cNvSpPr txBox="1"/>
          <p:nvPr/>
        </p:nvSpPr>
        <p:spPr>
          <a:xfrm>
            <a:off x="4283968" y="2365102"/>
            <a:ext cx="835485" cy="338554"/>
          </a:xfrm>
          <a:prstGeom prst="rect">
            <a:avLst/>
          </a:prstGeom>
          <a:noFill/>
        </p:spPr>
        <p:txBody>
          <a:bodyPr wrap="none" rtlCol="0">
            <a:spAutoFit/>
          </a:bodyPr>
          <a:lstStyle/>
          <a:p>
            <a:r>
              <a:rPr lang="pl-PL" dirty="0" smtClean="0">
                <a:ln>
                  <a:solidFill>
                    <a:schemeClr val="tx1"/>
                  </a:solidFill>
                </a:ln>
                <a:solidFill>
                  <a:srgbClr val="CCECFF"/>
                </a:solidFill>
              </a:rPr>
              <a:t>3,4 </a:t>
            </a:r>
            <a:r>
              <a:rPr lang="pl-PL" dirty="0" err="1" smtClean="0">
                <a:ln>
                  <a:solidFill>
                    <a:schemeClr val="tx1"/>
                  </a:solidFill>
                </a:ln>
                <a:solidFill>
                  <a:srgbClr val="CCECFF"/>
                </a:solidFill>
              </a:rPr>
              <a:t>nm</a:t>
            </a:r>
            <a:endParaRPr lang="pl-PL" dirty="0">
              <a:ln>
                <a:solidFill>
                  <a:schemeClr val="tx1"/>
                </a:solidFill>
              </a:ln>
              <a:solidFill>
                <a:srgbClr val="CCECFF"/>
              </a:solidFill>
            </a:endParaRPr>
          </a:p>
        </p:txBody>
      </p:sp>
      <p:sp>
        <p:nvSpPr>
          <p:cNvPr id="3" name="Symbol zastępczy daty 2"/>
          <p:cNvSpPr>
            <a:spLocks noGrp="1"/>
          </p:cNvSpPr>
          <p:nvPr>
            <p:ph type="dt" sz="half" idx="12"/>
          </p:nvPr>
        </p:nvSpPr>
        <p:spPr/>
        <p:txBody>
          <a:bodyPr/>
          <a:lstStyle/>
          <a:p>
            <a:pPr>
              <a:defRPr/>
            </a:pPr>
            <a:fld id="{589AE974-1592-4F5E-9F4B-2471E8E42BCF}" type="datetime10">
              <a:rPr lang="pl-PL" smtClean="0"/>
              <a:t>21:41</a:t>
            </a:fld>
            <a:endParaRPr lang="pl-PL" dirty="0"/>
          </a:p>
        </p:txBody>
      </p:sp>
      <p:sp>
        <p:nvSpPr>
          <p:cNvPr id="21" name="pole tekstowe 20"/>
          <p:cNvSpPr txBox="1"/>
          <p:nvPr/>
        </p:nvSpPr>
        <p:spPr>
          <a:xfrm>
            <a:off x="3635896" y="6233105"/>
            <a:ext cx="153888" cy="276999"/>
          </a:xfrm>
          <a:prstGeom prst="rect">
            <a:avLst/>
          </a:prstGeom>
          <a:solidFill>
            <a:schemeClr val="bg1"/>
          </a:solidFill>
        </p:spPr>
        <p:txBody>
          <a:bodyPr wrap="none" lIns="0" tIns="0" rIns="0" bIns="0" rtlCol="0">
            <a:spAutoFit/>
          </a:bodyPr>
          <a:lstStyle/>
          <a:p>
            <a:r>
              <a:rPr lang="pl-PL" sz="1800" b="0" dirty="0" smtClean="0"/>
              <a:t>E</a:t>
            </a:r>
            <a:endParaRPr lang="pl-PL" sz="1800" b="0" dirty="0"/>
          </a:p>
        </p:txBody>
      </p:sp>
    </p:spTree>
    <p:extLst>
      <p:ext uri="{BB962C8B-B14F-4D97-AF65-F5344CB8AC3E}">
        <p14:creationId xmlns:p14="http://schemas.microsoft.com/office/powerpoint/2010/main" val="146505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8724"/>
                                        </p:tgtEl>
                                        <p:attrNameLst>
                                          <p:attrName>style.visibility</p:attrName>
                                        </p:attrNameLst>
                                      </p:cBhvr>
                                      <p:to>
                                        <p:strVal val="visible"/>
                                      </p:to>
                                    </p:set>
                                    <p:animEffect transition="in" filter="fade">
                                      <p:cBhvr>
                                        <p:cTn id="15" dur="500"/>
                                        <p:tgtEl>
                                          <p:spTgt spid="1587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674" y="764680"/>
            <a:ext cx="3281363" cy="574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Prostokąt 32"/>
          <p:cNvSpPr/>
          <p:nvPr/>
        </p:nvSpPr>
        <p:spPr bwMode="auto">
          <a:xfrm>
            <a:off x="6804248" y="1506242"/>
            <a:ext cx="1944216" cy="5019102"/>
          </a:xfrm>
          <a:prstGeom prst="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600" b="1" i="0" u="none" strike="noStrike" cap="none" normalizeH="0" baseline="0" smtClean="0">
              <a:ln>
                <a:noFill/>
              </a:ln>
              <a:solidFill>
                <a:schemeClr val="tx1"/>
              </a:solidFill>
              <a:effectLst/>
              <a:latin typeface="Arial" pitchFamily="34" charset="0"/>
            </a:endParaRPr>
          </a:p>
        </p:txBody>
      </p:sp>
      <p:sp>
        <p:nvSpPr>
          <p:cNvPr id="32" name="Prostokąt 31"/>
          <p:cNvSpPr/>
          <p:nvPr/>
        </p:nvSpPr>
        <p:spPr bwMode="auto">
          <a:xfrm>
            <a:off x="4860032" y="1506242"/>
            <a:ext cx="1944216" cy="5019102"/>
          </a:xfrm>
          <a:prstGeom prst="rect">
            <a:avLst/>
          </a:prstGeom>
          <a:solidFill>
            <a:srgbClr val="FFFF99"/>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600" b="1" i="0" u="none" strike="noStrike" cap="none" normalizeH="0" baseline="0" smtClean="0">
              <a:ln>
                <a:noFill/>
              </a:ln>
              <a:solidFill>
                <a:schemeClr val="tx1"/>
              </a:solidFill>
              <a:effectLst/>
              <a:latin typeface="Arial" pitchFamily="34" charset="0"/>
            </a:endParaRPr>
          </a:p>
        </p:txBody>
      </p:sp>
      <p:sp>
        <p:nvSpPr>
          <p:cNvPr id="2" name="Tytuł 1"/>
          <p:cNvSpPr>
            <a:spLocks noGrp="1"/>
          </p:cNvSpPr>
          <p:nvPr>
            <p:ph type="title"/>
          </p:nvPr>
        </p:nvSpPr>
        <p:spPr/>
        <p:txBody>
          <a:bodyPr/>
          <a:lstStyle/>
          <a:p>
            <a:r>
              <a:rPr lang="en-US" dirty="0"/>
              <a:t>o-Ps</a:t>
            </a:r>
            <a:r>
              <a:rPr lang="pl-PL" dirty="0"/>
              <a:t> </a:t>
            </a:r>
            <a:r>
              <a:rPr lang="pl-PL" dirty="0" err="1"/>
              <a:t>localization</a:t>
            </a:r>
            <a:endParaRPr lang="pl-PL" dirty="0"/>
          </a:p>
        </p:txBody>
      </p:sp>
      <p:sp>
        <p:nvSpPr>
          <p:cNvPr id="4" name="Symbol zastępczy stopki 3"/>
          <p:cNvSpPr>
            <a:spLocks noGrp="1"/>
          </p:cNvSpPr>
          <p:nvPr>
            <p:ph type="ftr" sz="quarter" idx="11"/>
          </p:nvPr>
        </p:nvSpPr>
        <p:spPr/>
        <p:txBody>
          <a:bodyPr/>
          <a:lstStyle/>
          <a:p>
            <a:pPr>
              <a:defRPr/>
            </a:pPr>
            <a:r>
              <a:rPr lang="en-US" smtClean="0"/>
              <a:t>J-PET</a:t>
            </a:r>
            <a:endParaRPr lang="pl-PL"/>
          </a:p>
        </p:txBody>
      </p:sp>
      <p:grpSp>
        <p:nvGrpSpPr>
          <p:cNvPr id="6" name="Grupa 12"/>
          <p:cNvGrpSpPr/>
          <p:nvPr/>
        </p:nvGrpSpPr>
        <p:grpSpPr>
          <a:xfrm>
            <a:off x="1907704" y="859014"/>
            <a:ext cx="2197410" cy="5040560"/>
            <a:chOff x="1907704" y="859014"/>
            <a:chExt cx="2197410" cy="5040560"/>
          </a:xfrm>
        </p:grpSpPr>
        <p:cxnSp>
          <p:nvCxnSpPr>
            <p:cNvPr id="9" name="Łącznik prosty 8"/>
            <p:cNvCxnSpPr/>
            <p:nvPr/>
          </p:nvCxnSpPr>
          <p:spPr bwMode="auto">
            <a:xfrm rot="5400000">
              <a:off x="-612576" y="3379294"/>
              <a:ext cx="5040560" cy="0"/>
            </a:xfrm>
            <a:prstGeom prst="line">
              <a:avLst/>
            </a:prstGeom>
            <a:solidFill>
              <a:schemeClr val="accent1"/>
            </a:solidFill>
            <a:ln w="57150" cap="flat" cmpd="sng" algn="ctr">
              <a:solidFill>
                <a:schemeClr val="accent4"/>
              </a:solidFill>
              <a:prstDash val="solid"/>
              <a:round/>
              <a:headEnd type="none" w="med" len="med"/>
              <a:tailEnd type="none" w="med" len="med"/>
            </a:ln>
            <a:effectLst/>
          </p:spPr>
        </p:cxnSp>
        <p:cxnSp>
          <p:nvCxnSpPr>
            <p:cNvPr id="12" name="Łącznik prosty 11"/>
            <p:cNvCxnSpPr/>
            <p:nvPr/>
          </p:nvCxnSpPr>
          <p:spPr bwMode="auto">
            <a:xfrm rot="5400000">
              <a:off x="1584834" y="3379294"/>
              <a:ext cx="5040560" cy="0"/>
            </a:xfrm>
            <a:prstGeom prst="line">
              <a:avLst/>
            </a:prstGeom>
            <a:solidFill>
              <a:schemeClr val="accent1"/>
            </a:solidFill>
            <a:ln w="57150" cap="flat" cmpd="sng" algn="ctr">
              <a:solidFill>
                <a:schemeClr val="accent5"/>
              </a:solidFill>
              <a:prstDash val="solid"/>
              <a:round/>
              <a:headEnd type="none" w="med" len="med"/>
              <a:tailEnd type="none" w="med" len="med"/>
            </a:ln>
            <a:effectLst/>
          </p:spPr>
        </p:cxnSp>
      </p:grpSp>
      <p:sp>
        <p:nvSpPr>
          <p:cNvPr id="28" name="Prostokąt 27"/>
          <p:cNvSpPr/>
          <p:nvPr/>
        </p:nvSpPr>
        <p:spPr bwMode="auto">
          <a:xfrm>
            <a:off x="4860032" y="4387406"/>
            <a:ext cx="3888432" cy="2137938"/>
          </a:xfrm>
          <a:prstGeom prst="rect">
            <a:avLst/>
          </a:prstGeom>
          <a:noFill/>
          <a:ln w="381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600" b="1" i="0" u="none" strike="noStrike" cap="none" normalizeH="0" baseline="0" smtClean="0">
              <a:ln>
                <a:noFill/>
              </a:ln>
              <a:solidFill>
                <a:schemeClr val="tx1"/>
              </a:solidFill>
              <a:effectLst/>
              <a:latin typeface="Arial" pitchFamily="34" charset="0"/>
            </a:endParaRPr>
          </a:p>
        </p:txBody>
      </p:sp>
      <p:sp>
        <p:nvSpPr>
          <p:cNvPr id="30" name="Prostokąt 29"/>
          <p:cNvSpPr/>
          <p:nvPr/>
        </p:nvSpPr>
        <p:spPr bwMode="auto">
          <a:xfrm>
            <a:off x="4860032" y="1506242"/>
            <a:ext cx="3888432" cy="2160240"/>
          </a:xfrm>
          <a:prstGeom prst="rect">
            <a:avLst/>
          </a:prstGeom>
          <a:noFill/>
          <a:ln w="38100"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600" b="1" i="0" u="none" strike="noStrike" cap="none" normalizeH="0" baseline="0" smtClean="0">
              <a:ln>
                <a:noFill/>
              </a:ln>
              <a:solidFill>
                <a:schemeClr val="tx1"/>
              </a:solidFill>
              <a:effectLst/>
              <a:latin typeface="Arial" pitchFamily="34" charset="0"/>
            </a:endParaRPr>
          </a:p>
        </p:txBody>
      </p:sp>
      <p:pic>
        <p:nvPicPr>
          <p:cNvPr id="159746" name="Picture 2"/>
          <p:cNvPicPr>
            <a:picLocks noChangeAspect="1" noChangeArrowheads="1"/>
          </p:cNvPicPr>
          <p:nvPr/>
        </p:nvPicPr>
        <p:blipFill>
          <a:blip r:embed="rId3" cstate="print"/>
          <a:srcRect/>
          <a:stretch>
            <a:fillRect/>
          </a:stretch>
        </p:blipFill>
        <p:spPr bwMode="auto">
          <a:xfrm>
            <a:off x="5004048" y="1722267"/>
            <a:ext cx="1728192" cy="1694172"/>
          </a:xfrm>
          <a:prstGeom prst="rect">
            <a:avLst/>
          </a:prstGeom>
          <a:noFill/>
          <a:ln w="9525">
            <a:noFill/>
            <a:miter lim="800000"/>
            <a:headEnd/>
            <a:tailEnd/>
          </a:ln>
          <a:effectLst/>
        </p:spPr>
      </p:pic>
      <p:pic>
        <p:nvPicPr>
          <p:cNvPr id="159747" name="Picture 3"/>
          <p:cNvPicPr>
            <a:picLocks noChangeAspect="1" noChangeArrowheads="1"/>
          </p:cNvPicPr>
          <p:nvPr/>
        </p:nvPicPr>
        <p:blipFill>
          <a:blip r:embed="rId4" cstate="print"/>
          <a:srcRect/>
          <a:stretch>
            <a:fillRect/>
          </a:stretch>
        </p:blipFill>
        <p:spPr bwMode="auto">
          <a:xfrm>
            <a:off x="6948264" y="1722267"/>
            <a:ext cx="1728192" cy="1694172"/>
          </a:xfrm>
          <a:prstGeom prst="rect">
            <a:avLst/>
          </a:prstGeom>
          <a:noFill/>
          <a:ln w="9525">
            <a:noFill/>
            <a:miter lim="800000"/>
            <a:headEnd/>
            <a:tailEnd/>
          </a:ln>
          <a:effectLst/>
        </p:spPr>
      </p:pic>
      <p:sp>
        <p:nvSpPr>
          <p:cNvPr id="25" name="pole tekstowe 24"/>
          <p:cNvSpPr txBox="1"/>
          <p:nvPr/>
        </p:nvSpPr>
        <p:spPr>
          <a:xfrm>
            <a:off x="5508104" y="620688"/>
            <a:ext cx="835485" cy="338554"/>
          </a:xfrm>
          <a:prstGeom prst="rect">
            <a:avLst/>
          </a:prstGeom>
          <a:noFill/>
        </p:spPr>
        <p:txBody>
          <a:bodyPr wrap="none" rtlCol="0">
            <a:spAutoFit/>
          </a:bodyPr>
          <a:lstStyle/>
          <a:p>
            <a:r>
              <a:rPr lang="pl-PL" dirty="0" smtClean="0">
                <a:ln>
                  <a:solidFill>
                    <a:schemeClr val="tx1"/>
                  </a:solidFill>
                </a:ln>
                <a:solidFill>
                  <a:srgbClr val="FFFF00"/>
                </a:solidFill>
              </a:rPr>
              <a:t>2,8 </a:t>
            </a:r>
            <a:r>
              <a:rPr lang="pl-PL" dirty="0" err="1" smtClean="0">
                <a:ln>
                  <a:solidFill>
                    <a:schemeClr val="tx1"/>
                  </a:solidFill>
                </a:ln>
                <a:solidFill>
                  <a:srgbClr val="FFFF00"/>
                </a:solidFill>
              </a:rPr>
              <a:t>nm</a:t>
            </a:r>
            <a:endParaRPr lang="pl-PL" dirty="0">
              <a:ln>
                <a:solidFill>
                  <a:schemeClr val="tx1"/>
                </a:solidFill>
              </a:ln>
              <a:solidFill>
                <a:srgbClr val="FFFF00"/>
              </a:solidFill>
            </a:endParaRPr>
          </a:p>
        </p:txBody>
      </p:sp>
      <p:sp>
        <p:nvSpPr>
          <p:cNvPr id="31" name="pole tekstowe 30"/>
          <p:cNvSpPr txBox="1"/>
          <p:nvPr/>
        </p:nvSpPr>
        <p:spPr>
          <a:xfrm>
            <a:off x="7452320" y="620688"/>
            <a:ext cx="835485" cy="338554"/>
          </a:xfrm>
          <a:prstGeom prst="rect">
            <a:avLst/>
          </a:prstGeom>
          <a:noFill/>
        </p:spPr>
        <p:txBody>
          <a:bodyPr wrap="none" rtlCol="0">
            <a:spAutoFit/>
          </a:bodyPr>
          <a:lstStyle/>
          <a:p>
            <a:r>
              <a:rPr lang="pl-PL" dirty="0" smtClean="0">
                <a:ln>
                  <a:solidFill>
                    <a:schemeClr val="tx1"/>
                  </a:solidFill>
                </a:ln>
                <a:solidFill>
                  <a:srgbClr val="CCECFF"/>
                </a:solidFill>
              </a:rPr>
              <a:t>3,4 </a:t>
            </a:r>
            <a:r>
              <a:rPr lang="pl-PL" dirty="0" err="1" smtClean="0">
                <a:ln>
                  <a:solidFill>
                    <a:schemeClr val="tx1"/>
                  </a:solidFill>
                </a:ln>
                <a:solidFill>
                  <a:srgbClr val="CCECFF"/>
                </a:solidFill>
              </a:rPr>
              <a:t>nm</a:t>
            </a:r>
            <a:endParaRPr lang="pl-PL" dirty="0">
              <a:ln>
                <a:solidFill>
                  <a:schemeClr val="tx1"/>
                </a:solidFill>
              </a:ln>
              <a:solidFill>
                <a:srgbClr val="CCECFF"/>
              </a:solidFill>
            </a:endParaRPr>
          </a:p>
        </p:txBody>
      </p:sp>
      <p:pic>
        <p:nvPicPr>
          <p:cNvPr id="159750" name="Picture 6"/>
          <p:cNvPicPr>
            <a:picLocks noChangeAspect="1" noChangeArrowheads="1"/>
          </p:cNvPicPr>
          <p:nvPr/>
        </p:nvPicPr>
        <p:blipFill>
          <a:blip r:embed="rId5" cstate="print"/>
          <a:srcRect/>
          <a:stretch>
            <a:fillRect/>
          </a:stretch>
        </p:blipFill>
        <p:spPr bwMode="auto">
          <a:xfrm>
            <a:off x="5004048" y="4653136"/>
            <a:ext cx="1728192" cy="1694173"/>
          </a:xfrm>
          <a:prstGeom prst="rect">
            <a:avLst/>
          </a:prstGeom>
          <a:noFill/>
          <a:ln w="9525">
            <a:noFill/>
            <a:miter lim="800000"/>
            <a:headEnd/>
            <a:tailEnd/>
          </a:ln>
          <a:effectLst/>
        </p:spPr>
      </p:pic>
      <p:pic>
        <p:nvPicPr>
          <p:cNvPr id="159751" name="Picture 7"/>
          <p:cNvPicPr>
            <a:picLocks noChangeAspect="1" noChangeArrowheads="1"/>
          </p:cNvPicPr>
          <p:nvPr/>
        </p:nvPicPr>
        <p:blipFill>
          <a:blip r:embed="rId6" cstate="print"/>
          <a:srcRect/>
          <a:stretch>
            <a:fillRect/>
          </a:stretch>
        </p:blipFill>
        <p:spPr bwMode="auto">
          <a:xfrm>
            <a:off x="6948264" y="4653136"/>
            <a:ext cx="1728192" cy="1694173"/>
          </a:xfrm>
          <a:prstGeom prst="rect">
            <a:avLst/>
          </a:prstGeom>
          <a:noFill/>
          <a:ln w="9525">
            <a:noFill/>
            <a:miter lim="800000"/>
            <a:headEnd/>
            <a:tailEnd/>
          </a:ln>
          <a:effectLst/>
        </p:spPr>
      </p:pic>
      <p:sp>
        <p:nvSpPr>
          <p:cNvPr id="34" name="pole tekstowe 33"/>
          <p:cNvSpPr txBox="1"/>
          <p:nvPr/>
        </p:nvSpPr>
        <p:spPr>
          <a:xfrm rot="16200000">
            <a:off x="4325110" y="2617256"/>
            <a:ext cx="731290" cy="338554"/>
          </a:xfrm>
          <a:prstGeom prst="rect">
            <a:avLst/>
          </a:prstGeom>
          <a:noFill/>
        </p:spPr>
        <p:txBody>
          <a:bodyPr wrap="none" rtlCol="0">
            <a:spAutoFit/>
          </a:bodyPr>
          <a:lstStyle/>
          <a:p>
            <a:r>
              <a:rPr lang="pl-PL" dirty="0" smtClean="0">
                <a:solidFill>
                  <a:schemeClr val="accent5"/>
                </a:solidFill>
              </a:rPr>
              <a:t>460 K</a:t>
            </a:r>
            <a:endParaRPr lang="pl-PL" dirty="0">
              <a:solidFill>
                <a:schemeClr val="accent5"/>
              </a:solidFill>
            </a:endParaRPr>
          </a:p>
        </p:txBody>
      </p:sp>
      <p:sp>
        <p:nvSpPr>
          <p:cNvPr id="36" name="pole tekstowe 35"/>
          <p:cNvSpPr txBox="1"/>
          <p:nvPr/>
        </p:nvSpPr>
        <p:spPr>
          <a:xfrm rot="16200000">
            <a:off x="4303624" y="5281552"/>
            <a:ext cx="731290" cy="338554"/>
          </a:xfrm>
          <a:prstGeom prst="rect">
            <a:avLst/>
          </a:prstGeom>
          <a:noFill/>
        </p:spPr>
        <p:txBody>
          <a:bodyPr wrap="none" rtlCol="0">
            <a:spAutoFit/>
          </a:bodyPr>
          <a:lstStyle/>
          <a:p>
            <a:r>
              <a:rPr lang="pl-PL" dirty="0" smtClean="0">
                <a:solidFill>
                  <a:schemeClr val="accent4"/>
                </a:solidFill>
              </a:rPr>
              <a:t>100 K</a:t>
            </a:r>
            <a:endParaRPr lang="pl-PL" dirty="0">
              <a:solidFill>
                <a:schemeClr val="accent4"/>
              </a:solidFill>
            </a:endParaRPr>
          </a:p>
        </p:txBody>
      </p:sp>
      <p:sp>
        <p:nvSpPr>
          <p:cNvPr id="37" name="pole tekstowe 36"/>
          <p:cNvSpPr txBox="1"/>
          <p:nvPr/>
        </p:nvSpPr>
        <p:spPr>
          <a:xfrm>
            <a:off x="5310376" y="3234434"/>
            <a:ext cx="1421864" cy="169277"/>
          </a:xfrm>
          <a:prstGeom prst="rect">
            <a:avLst/>
          </a:prstGeom>
          <a:solidFill>
            <a:srgbClr val="FFFF99"/>
          </a:solidFill>
        </p:spPr>
        <p:txBody>
          <a:bodyPr wrap="none" lIns="0" tIns="0" rIns="0" bIns="0" rtlCol="0">
            <a:spAutoFit/>
          </a:bodyPr>
          <a:lstStyle/>
          <a:p>
            <a:r>
              <a:rPr lang="pl-PL" sz="1100" b="0" dirty="0" smtClean="0"/>
              <a:t>LEVEL OCCUPATION</a:t>
            </a:r>
            <a:endParaRPr lang="pl-PL" sz="1100" b="0" dirty="0"/>
          </a:p>
        </p:txBody>
      </p:sp>
      <p:sp>
        <p:nvSpPr>
          <p:cNvPr id="39" name="pole tekstowe 38"/>
          <p:cNvSpPr txBox="1"/>
          <p:nvPr/>
        </p:nvSpPr>
        <p:spPr>
          <a:xfrm>
            <a:off x="5310376" y="6165304"/>
            <a:ext cx="1421864" cy="169277"/>
          </a:xfrm>
          <a:prstGeom prst="rect">
            <a:avLst/>
          </a:prstGeom>
          <a:solidFill>
            <a:srgbClr val="FFFF99"/>
          </a:solidFill>
        </p:spPr>
        <p:txBody>
          <a:bodyPr wrap="none" lIns="0" tIns="0" rIns="0" bIns="0" rtlCol="0">
            <a:spAutoFit/>
          </a:bodyPr>
          <a:lstStyle/>
          <a:p>
            <a:r>
              <a:rPr lang="pl-PL" sz="1100" b="0" dirty="0" smtClean="0"/>
              <a:t>LEVEL OCCUPATION</a:t>
            </a:r>
            <a:endParaRPr lang="pl-PL" sz="1100" b="0" dirty="0"/>
          </a:p>
        </p:txBody>
      </p:sp>
      <p:sp>
        <p:nvSpPr>
          <p:cNvPr id="40" name="pole tekstowe 39"/>
          <p:cNvSpPr txBox="1"/>
          <p:nvPr/>
        </p:nvSpPr>
        <p:spPr>
          <a:xfrm>
            <a:off x="7254592" y="3234434"/>
            <a:ext cx="1421864" cy="169277"/>
          </a:xfrm>
          <a:prstGeom prst="rect">
            <a:avLst/>
          </a:prstGeom>
          <a:solidFill>
            <a:srgbClr val="CCECFF"/>
          </a:solidFill>
        </p:spPr>
        <p:txBody>
          <a:bodyPr wrap="none" lIns="0" tIns="0" rIns="0" bIns="0" rtlCol="0">
            <a:spAutoFit/>
          </a:bodyPr>
          <a:lstStyle/>
          <a:p>
            <a:r>
              <a:rPr lang="pl-PL" sz="1100" b="0" dirty="0" smtClean="0"/>
              <a:t>LEVEL OCCUPATION</a:t>
            </a:r>
            <a:endParaRPr lang="pl-PL" sz="1100" b="0" dirty="0"/>
          </a:p>
        </p:txBody>
      </p:sp>
      <p:sp>
        <p:nvSpPr>
          <p:cNvPr id="42" name="pole tekstowe 41"/>
          <p:cNvSpPr txBox="1"/>
          <p:nvPr/>
        </p:nvSpPr>
        <p:spPr>
          <a:xfrm>
            <a:off x="7254592" y="6165304"/>
            <a:ext cx="1421864" cy="169277"/>
          </a:xfrm>
          <a:prstGeom prst="rect">
            <a:avLst/>
          </a:prstGeom>
          <a:solidFill>
            <a:srgbClr val="CCECFF"/>
          </a:solidFill>
        </p:spPr>
        <p:txBody>
          <a:bodyPr wrap="none" lIns="0" tIns="0" rIns="0" bIns="0" rtlCol="0">
            <a:spAutoFit/>
          </a:bodyPr>
          <a:lstStyle/>
          <a:p>
            <a:r>
              <a:rPr lang="pl-PL" sz="1100" b="0" dirty="0" smtClean="0"/>
              <a:t>LEVEL OCCUPATION</a:t>
            </a:r>
            <a:endParaRPr lang="pl-PL" sz="1100" b="0" dirty="0"/>
          </a:p>
        </p:txBody>
      </p:sp>
      <p:grpSp>
        <p:nvGrpSpPr>
          <p:cNvPr id="41" name="Grupa 40"/>
          <p:cNvGrpSpPr/>
          <p:nvPr/>
        </p:nvGrpSpPr>
        <p:grpSpPr>
          <a:xfrm>
            <a:off x="5024347" y="980728"/>
            <a:ext cx="3559802" cy="1188534"/>
            <a:chOff x="5166360" y="922020"/>
            <a:chExt cx="3559802" cy="1188534"/>
          </a:xfrm>
        </p:grpSpPr>
        <p:sp>
          <p:nvSpPr>
            <p:cNvPr id="43" name="Prostokąt 42"/>
            <p:cNvSpPr/>
            <p:nvPr/>
          </p:nvSpPr>
          <p:spPr bwMode="auto">
            <a:xfrm>
              <a:off x="5220072" y="980728"/>
              <a:ext cx="3456384" cy="1080120"/>
            </a:xfrm>
            <a:prstGeom prst="rect">
              <a:avLst/>
            </a:prstGeom>
            <a:solidFill>
              <a:schemeClr val="accent3">
                <a:lumMod val="60000"/>
                <a:lumOff val="4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err="1" smtClean="0">
                  <a:ln>
                    <a:noFill/>
                  </a:ln>
                  <a:solidFill>
                    <a:schemeClr val="tx1"/>
                  </a:solidFill>
                  <a:effectLst/>
                  <a:latin typeface="Arial" pitchFamily="34" charset="0"/>
                </a:rPr>
                <a:t>Ps</a:t>
              </a:r>
              <a:r>
                <a:rPr kumimoji="0" lang="pl-PL" sz="1600" b="1" i="0" u="none" strike="noStrike" cap="none" normalizeH="0" baseline="0" dirty="0" smtClean="0">
                  <a:ln>
                    <a:noFill/>
                  </a:ln>
                  <a:solidFill>
                    <a:schemeClr val="tx1"/>
                  </a:solidFill>
                  <a:effectLst/>
                  <a:latin typeface="Arial" pitchFamily="34" charset="0"/>
                </a:rPr>
                <a:t>	</a:t>
              </a:r>
              <a:r>
                <a:rPr kumimoji="0" lang="pl-PL" sz="1600" b="1" i="0" u="none" strike="noStrike" cap="none" normalizeH="0" baseline="0" dirty="0" err="1" smtClean="0">
                  <a:ln>
                    <a:noFill/>
                  </a:ln>
                  <a:solidFill>
                    <a:schemeClr val="tx1"/>
                  </a:solidFill>
                  <a:effectLst/>
                  <a:latin typeface="Arial" pitchFamily="34" charset="0"/>
                </a:rPr>
                <a:t>Ps</a:t>
              </a:r>
              <a:r>
                <a:rPr kumimoji="0" lang="pl-PL" sz="1600" b="1" i="0" u="none" strike="noStrike" cap="none" normalizeH="0" baseline="0" dirty="0" smtClean="0">
                  <a:ln>
                    <a:noFill/>
                  </a:ln>
                  <a:solidFill>
                    <a:schemeClr val="tx1"/>
                  </a:solidFill>
                  <a:effectLst/>
                  <a:latin typeface="Arial" pitchFamily="34" charset="0"/>
                </a:rPr>
                <a:t>	</a:t>
              </a:r>
              <a:r>
                <a:rPr kumimoji="0" lang="pl-PL" sz="1600" b="1" i="0" u="none" strike="noStrike" cap="none" normalizeH="0" baseline="0" dirty="0" err="1" smtClean="0">
                  <a:ln>
                    <a:noFill/>
                  </a:ln>
                  <a:solidFill>
                    <a:schemeClr val="tx1"/>
                  </a:solidFill>
                  <a:effectLst/>
                  <a:latin typeface="Arial" pitchFamily="34" charset="0"/>
                </a:rPr>
                <a:t>Ps</a:t>
              </a:r>
              <a:r>
                <a:rPr lang="pl-PL" dirty="0" smtClean="0">
                  <a:latin typeface="Arial" pitchFamily="34" charset="0"/>
                </a:rPr>
                <a:t>	</a:t>
              </a:r>
              <a:r>
                <a:rPr lang="pl-PL" dirty="0" err="1" smtClean="0">
                  <a:latin typeface="Arial" pitchFamily="34" charset="0"/>
                </a:rPr>
                <a:t>Ps</a:t>
              </a:r>
              <a:endParaRPr kumimoji="0" lang="pl-PL" sz="1600" b="1" i="0" u="none" strike="noStrike" cap="none" normalizeH="0" baseline="0" dirty="0" smtClean="0">
                <a:ln>
                  <a:noFill/>
                </a:ln>
                <a:solidFill>
                  <a:schemeClr val="tx1"/>
                </a:solidFill>
                <a:effectLst/>
                <a:latin typeface="Arial" pitchFamily="34" charset="0"/>
              </a:endParaRPr>
            </a:p>
          </p:txBody>
        </p:sp>
        <p:sp>
          <p:nvSpPr>
            <p:cNvPr id="44" name="Dowolny kształt 43"/>
            <p:cNvSpPr/>
            <p:nvPr/>
          </p:nvSpPr>
          <p:spPr bwMode="auto">
            <a:xfrm>
              <a:off x="5220072" y="980729"/>
              <a:ext cx="3456384" cy="406114"/>
            </a:xfrm>
            <a:custGeom>
              <a:avLst/>
              <a:gdLst>
                <a:gd name="connsiteX0" fmla="*/ 0 w 3828586"/>
                <a:gd name="connsiteY0" fmla="*/ 272585 h 418790"/>
                <a:gd name="connsiteX1" fmla="*/ 319669 w 3828586"/>
                <a:gd name="connsiteY1" fmla="*/ 19824 h 418790"/>
                <a:gd name="connsiteX2" fmla="*/ 750849 w 3828586"/>
                <a:gd name="connsiteY2" fmla="*/ 153639 h 418790"/>
                <a:gd name="connsiteX3" fmla="*/ 1033347 w 3828586"/>
                <a:gd name="connsiteY3" fmla="*/ 361795 h 418790"/>
                <a:gd name="connsiteX4" fmla="*/ 1323278 w 3828586"/>
                <a:gd name="connsiteY4" fmla="*/ 332058 h 418790"/>
                <a:gd name="connsiteX5" fmla="*/ 1694986 w 3828586"/>
                <a:gd name="connsiteY5" fmla="*/ 146205 h 418790"/>
                <a:gd name="connsiteX6" fmla="*/ 2029522 w 3828586"/>
                <a:gd name="connsiteY6" fmla="*/ 161073 h 418790"/>
                <a:gd name="connsiteX7" fmla="*/ 2356625 w 3828586"/>
                <a:gd name="connsiteY7" fmla="*/ 384097 h 418790"/>
                <a:gd name="connsiteX8" fmla="*/ 2609386 w 3828586"/>
                <a:gd name="connsiteY8" fmla="*/ 369229 h 418790"/>
                <a:gd name="connsiteX9" fmla="*/ 2988527 w 3828586"/>
                <a:gd name="connsiteY9" fmla="*/ 361795 h 418790"/>
                <a:gd name="connsiteX10" fmla="*/ 3263591 w 3828586"/>
                <a:gd name="connsiteY10" fmla="*/ 94166 h 418790"/>
                <a:gd name="connsiteX11" fmla="*/ 3679903 w 3828586"/>
                <a:gd name="connsiteY11" fmla="*/ 183375 h 418790"/>
                <a:gd name="connsiteX12" fmla="*/ 3828586 w 3828586"/>
                <a:gd name="connsiteY12" fmla="*/ 339492 h 418790"/>
                <a:gd name="connsiteX0" fmla="*/ 0 w 3828586"/>
                <a:gd name="connsiteY0" fmla="*/ 272585 h 418790"/>
                <a:gd name="connsiteX1" fmla="*/ 319669 w 3828586"/>
                <a:gd name="connsiteY1" fmla="*/ 19824 h 418790"/>
                <a:gd name="connsiteX2" fmla="*/ 750849 w 3828586"/>
                <a:gd name="connsiteY2" fmla="*/ 153639 h 418790"/>
                <a:gd name="connsiteX3" fmla="*/ 1033347 w 3828586"/>
                <a:gd name="connsiteY3" fmla="*/ 361795 h 418790"/>
                <a:gd name="connsiteX4" fmla="*/ 1323278 w 3828586"/>
                <a:gd name="connsiteY4" fmla="*/ 332058 h 418790"/>
                <a:gd name="connsiteX5" fmla="*/ 1694986 w 3828586"/>
                <a:gd name="connsiteY5" fmla="*/ 146205 h 418790"/>
                <a:gd name="connsiteX6" fmla="*/ 2029522 w 3828586"/>
                <a:gd name="connsiteY6" fmla="*/ 161073 h 418790"/>
                <a:gd name="connsiteX7" fmla="*/ 2356625 w 3828586"/>
                <a:gd name="connsiteY7" fmla="*/ 384097 h 418790"/>
                <a:gd name="connsiteX8" fmla="*/ 2609386 w 3828586"/>
                <a:gd name="connsiteY8" fmla="*/ 369229 h 418790"/>
                <a:gd name="connsiteX9" fmla="*/ 2988527 w 3828586"/>
                <a:gd name="connsiteY9" fmla="*/ 361795 h 418790"/>
                <a:gd name="connsiteX10" fmla="*/ 3263591 w 3828586"/>
                <a:gd name="connsiteY10" fmla="*/ 94166 h 418790"/>
                <a:gd name="connsiteX11" fmla="*/ 3679903 w 3828586"/>
                <a:gd name="connsiteY11" fmla="*/ 183375 h 418790"/>
                <a:gd name="connsiteX12" fmla="*/ 3828586 w 3828586"/>
                <a:gd name="connsiteY12" fmla="*/ 339492 h 418790"/>
                <a:gd name="connsiteX0" fmla="*/ 0 w 3828586"/>
                <a:gd name="connsiteY0" fmla="*/ 250428 h 396633"/>
                <a:gd name="connsiteX1" fmla="*/ 420381 w 3828586"/>
                <a:gd name="connsiteY1" fmla="*/ 19824 h 396633"/>
                <a:gd name="connsiteX2" fmla="*/ 750849 w 3828586"/>
                <a:gd name="connsiteY2" fmla="*/ 131482 h 396633"/>
                <a:gd name="connsiteX3" fmla="*/ 1033347 w 3828586"/>
                <a:gd name="connsiteY3" fmla="*/ 339638 h 396633"/>
                <a:gd name="connsiteX4" fmla="*/ 1323278 w 3828586"/>
                <a:gd name="connsiteY4" fmla="*/ 309901 h 396633"/>
                <a:gd name="connsiteX5" fmla="*/ 1694986 w 3828586"/>
                <a:gd name="connsiteY5" fmla="*/ 124048 h 396633"/>
                <a:gd name="connsiteX6" fmla="*/ 2029522 w 3828586"/>
                <a:gd name="connsiteY6" fmla="*/ 138916 h 396633"/>
                <a:gd name="connsiteX7" fmla="*/ 2356625 w 3828586"/>
                <a:gd name="connsiteY7" fmla="*/ 361940 h 396633"/>
                <a:gd name="connsiteX8" fmla="*/ 2609386 w 3828586"/>
                <a:gd name="connsiteY8" fmla="*/ 347072 h 396633"/>
                <a:gd name="connsiteX9" fmla="*/ 2988527 w 3828586"/>
                <a:gd name="connsiteY9" fmla="*/ 339638 h 396633"/>
                <a:gd name="connsiteX10" fmla="*/ 3263591 w 3828586"/>
                <a:gd name="connsiteY10" fmla="*/ 72009 h 396633"/>
                <a:gd name="connsiteX11" fmla="*/ 3679903 w 3828586"/>
                <a:gd name="connsiteY11" fmla="*/ 161218 h 396633"/>
                <a:gd name="connsiteX12" fmla="*/ 3828586 w 3828586"/>
                <a:gd name="connsiteY12" fmla="*/ 317335 h 396633"/>
                <a:gd name="connsiteX0" fmla="*/ 0 w 3828586"/>
                <a:gd name="connsiteY0" fmla="*/ 250428 h 396633"/>
                <a:gd name="connsiteX1" fmla="*/ 420381 w 3828586"/>
                <a:gd name="connsiteY1" fmla="*/ 19824 h 396633"/>
                <a:gd name="connsiteX2" fmla="*/ 750849 w 3828586"/>
                <a:gd name="connsiteY2" fmla="*/ 131482 h 396633"/>
                <a:gd name="connsiteX3" fmla="*/ 1033347 w 3828586"/>
                <a:gd name="connsiteY3" fmla="*/ 339638 h 396633"/>
                <a:gd name="connsiteX4" fmla="*/ 1323278 w 3828586"/>
                <a:gd name="connsiteY4" fmla="*/ 309901 h 396633"/>
                <a:gd name="connsiteX5" fmla="*/ 1694986 w 3828586"/>
                <a:gd name="connsiteY5" fmla="*/ 124048 h 396633"/>
                <a:gd name="connsiteX6" fmla="*/ 2029522 w 3828586"/>
                <a:gd name="connsiteY6" fmla="*/ 138916 h 396633"/>
                <a:gd name="connsiteX7" fmla="*/ 2356625 w 3828586"/>
                <a:gd name="connsiteY7" fmla="*/ 361940 h 396633"/>
                <a:gd name="connsiteX8" fmla="*/ 2609386 w 3828586"/>
                <a:gd name="connsiteY8" fmla="*/ 347072 h 396633"/>
                <a:gd name="connsiteX9" fmla="*/ 2988527 w 3828586"/>
                <a:gd name="connsiteY9" fmla="*/ 339638 h 396633"/>
                <a:gd name="connsiteX10" fmla="*/ 3263591 w 3828586"/>
                <a:gd name="connsiteY10" fmla="*/ 72009 h 396633"/>
                <a:gd name="connsiteX11" fmla="*/ 3679903 w 3828586"/>
                <a:gd name="connsiteY11" fmla="*/ 161218 h 396633"/>
                <a:gd name="connsiteX12" fmla="*/ 3828586 w 3828586"/>
                <a:gd name="connsiteY12" fmla="*/ 317335 h 396633"/>
                <a:gd name="connsiteX0" fmla="*/ 0 w 3828586"/>
                <a:gd name="connsiteY0" fmla="*/ 250428 h 396633"/>
                <a:gd name="connsiteX1" fmla="*/ 420381 w 3828586"/>
                <a:gd name="connsiteY1" fmla="*/ 19824 h 396633"/>
                <a:gd name="connsiteX2" fmla="*/ 750849 w 3828586"/>
                <a:gd name="connsiteY2" fmla="*/ 131482 h 396633"/>
                <a:gd name="connsiteX3" fmla="*/ 1033347 w 3828586"/>
                <a:gd name="connsiteY3" fmla="*/ 339638 h 396633"/>
                <a:gd name="connsiteX4" fmla="*/ 1323278 w 3828586"/>
                <a:gd name="connsiteY4" fmla="*/ 309901 h 396633"/>
                <a:gd name="connsiteX5" fmla="*/ 1694986 w 3828586"/>
                <a:gd name="connsiteY5" fmla="*/ 124048 h 396633"/>
                <a:gd name="connsiteX6" fmla="*/ 2029522 w 3828586"/>
                <a:gd name="connsiteY6" fmla="*/ 138916 h 396633"/>
                <a:gd name="connsiteX7" fmla="*/ 2356625 w 3828586"/>
                <a:gd name="connsiteY7" fmla="*/ 361940 h 396633"/>
                <a:gd name="connsiteX8" fmla="*/ 2609386 w 3828586"/>
                <a:gd name="connsiteY8" fmla="*/ 347072 h 396633"/>
                <a:gd name="connsiteX9" fmla="*/ 2988527 w 3828586"/>
                <a:gd name="connsiteY9" fmla="*/ 339638 h 396633"/>
                <a:gd name="connsiteX10" fmla="*/ 3263591 w 3828586"/>
                <a:gd name="connsiteY10" fmla="*/ 72009 h 396633"/>
                <a:gd name="connsiteX11" fmla="*/ 3588733 w 3828586"/>
                <a:gd name="connsiteY11" fmla="*/ 91832 h 396633"/>
                <a:gd name="connsiteX12" fmla="*/ 3828586 w 3828586"/>
                <a:gd name="connsiteY12" fmla="*/ 317335 h 396633"/>
                <a:gd name="connsiteX0" fmla="*/ 0 w 3828586"/>
                <a:gd name="connsiteY0" fmla="*/ 250428 h 396633"/>
                <a:gd name="connsiteX1" fmla="*/ 420381 w 3828586"/>
                <a:gd name="connsiteY1" fmla="*/ 19824 h 396633"/>
                <a:gd name="connsiteX2" fmla="*/ 750849 w 3828586"/>
                <a:gd name="connsiteY2" fmla="*/ 131482 h 396633"/>
                <a:gd name="connsiteX3" fmla="*/ 1033347 w 3828586"/>
                <a:gd name="connsiteY3" fmla="*/ 339638 h 396633"/>
                <a:gd name="connsiteX4" fmla="*/ 1323278 w 3828586"/>
                <a:gd name="connsiteY4" fmla="*/ 309901 h 396633"/>
                <a:gd name="connsiteX5" fmla="*/ 1694986 w 3828586"/>
                <a:gd name="connsiteY5" fmla="*/ 124048 h 396633"/>
                <a:gd name="connsiteX6" fmla="*/ 2029522 w 3828586"/>
                <a:gd name="connsiteY6" fmla="*/ 138916 h 396633"/>
                <a:gd name="connsiteX7" fmla="*/ 2356625 w 3828586"/>
                <a:gd name="connsiteY7" fmla="*/ 361940 h 396633"/>
                <a:gd name="connsiteX8" fmla="*/ 2609386 w 3828586"/>
                <a:gd name="connsiteY8" fmla="*/ 347072 h 396633"/>
                <a:gd name="connsiteX9" fmla="*/ 2988527 w 3828586"/>
                <a:gd name="connsiteY9" fmla="*/ 339638 h 396633"/>
                <a:gd name="connsiteX10" fmla="*/ 3263591 w 3828586"/>
                <a:gd name="connsiteY10" fmla="*/ 72009 h 396633"/>
                <a:gd name="connsiteX11" fmla="*/ 3588733 w 3828586"/>
                <a:gd name="connsiteY11" fmla="*/ 91832 h 396633"/>
                <a:gd name="connsiteX12" fmla="*/ 3709639 w 3828586"/>
                <a:gd name="connsiteY12" fmla="*/ 265296 h 396633"/>
                <a:gd name="connsiteX13" fmla="*/ 3828586 w 3828586"/>
                <a:gd name="connsiteY13" fmla="*/ 317335 h 396633"/>
                <a:gd name="connsiteX0" fmla="*/ 0 w 3804757"/>
                <a:gd name="connsiteY0" fmla="*/ 455301 h 601506"/>
                <a:gd name="connsiteX1" fmla="*/ 420381 w 3804757"/>
                <a:gd name="connsiteY1" fmla="*/ 224697 h 601506"/>
                <a:gd name="connsiteX2" fmla="*/ 750849 w 3804757"/>
                <a:gd name="connsiteY2" fmla="*/ 336355 h 601506"/>
                <a:gd name="connsiteX3" fmla="*/ 1033347 w 3804757"/>
                <a:gd name="connsiteY3" fmla="*/ 544511 h 601506"/>
                <a:gd name="connsiteX4" fmla="*/ 1323278 w 3804757"/>
                <a:gd name="connsiteY4" fmla="*/ 514774 h 601506"/>
                <a:gd name="connsiteX5" fmla="*/ 1694986 w 3804757"/>
                <a:gd name="connsiteY5" fmla="*/ 328921 h 601506"/>
                <a:gd name="connsiteX6" fmla="*/ 2029522 w 3804757"/>
                <a:gd name="connsiteY6" fmla="*/ 343789 h 601506"/>
                <a:gd name="connsiteX7" fmla="*/ 2356625 w 3804757"/>
                <a:gd name="connsiteY7" fmla="*/ 566813 h 601506"/>
                <a:gd name="connsiteX8" fmla="*/ 2609386 w 3804757"/>
                <a:gd name="connsiteY8" fmla="*/ 551945 h 601506"/>
                <a:gd name="connsiteX9" fmla="*/ 2988527 w 3804757"/>
                <a:gd name="connsiteY9" fmla="*/ 544511 h 601506"/>
                <a:gd name="connsiteX10" fmla="*/ 3263591 w 3804757"/>
                <a:gd name="connsiteY10" fmla="*/ 276882 h 601506"/>
                <a:gd name="connsiteX11" fmla="*/ 3588733 w 3804757"/>
                <a:gd name="connsiteY11" fmla="*/ 296705 h 601506"/>
                <a:gd name="connsiteX12" fmla="*/ 3709639 w 3804757"/>
                <a:gd name="connsiteY12" fmla="*/ 470169 h 601506"/>
                <a:gd name="connsiteX13" fmla="*/ 3804757 w 3804757"/>
                <a:gd name="connsiteY13" fmla="*/ 8673 h 601506"/>
                <a:gd name="connsiteX0" fmla="*/ 0 w 3807269"/>
                <a:gd name="connsiteY0" fmla="*/ 470926 h 617131"/>
                <a:gd name="connsiteX1" fmla="*/ 420381 w 3807269"/>
                <a:gd name="connsiteY1" fmla="*/ 240322 h 617131"/>
                <a:gd name="connsiteX2" fmla="*/ 750849 w 3807269"/>
                <a:gd name="connsiteY2" fmla="*/ 351980 h 617131"/>
                <a:gd name="connsiteX3" fmla="*/ 1033347 w 3807269"/>
                <a:gd name="connsiteY3" fmla="*/ 560136 h 617131"/>
                <a:gd name="connsiteX4" fmla="*/ 1323278 w 3807269"/>
                <a:gd name="connsiteY4" fmla="*/ 530399 h 617131"/>
                <a:gd name="connsiteX5" fmla="*/ 1694986 w 3807269"/>
                <a:gd name="connsiteY5" fmla="*/ 344546 h 617131"/>
                <a:gd name="connsiteX6" fmla="*/ 2029522 w 3807269"/>
                <a:gd name="connsiteY6" fmla="*/ 359414 h 617131"/>
                <a:gd name="connsiteX7" fmla="*/ 2356625 w 3807269"/>
                <a:gd name="connsiteY7" fmla="*/ 582438 h 617131"/>
                <a:gd name="connsiteX8" fmla="*/ 2609386 w 3807269"/>
                <a:gd name="connsiteY8" fmla="*/ 567570 h 617131"/>
                <a:gd name="connsiteX9" fmla="*/ 2988527 w 3807269"/>
                <a:gd name="connsiteY9" fmla="*/ 560136 h 617131"/>
                <a:gd name="connsiteX10" fmla="*/ 3263591 w 3807269"/>
                <a:gd name="connsiteY10" fmla="*/ 292507 h 617131"/>
                <a:gd name="connsiteX11" fmla="*/ 3588733 w 3807269"/>
                <a:gd name="connsiteY11" fmla="*/ 312330 h 617131"/>
                <a:gd name="connsiteX12" fmla="*/ 3709639 w 3807269"/>
                <a:gd name="connsiteY12" fmla="*/ 485794 h 617131"/>
                <a:gd name="connsiteX13" fmla="*/ 3791416 w 3807269"/>
                <a:gd name="connsiteY13" fmla="*/ 76916 h 617131"/>
                <a:gd name="connsiteX14" fmla="*/ 3804757 w 3807269"/>
                <a:gd name="connsiteY14" fmla="*/ 24298 h 617131"/>
                <a:gd name="connsiteX0" fmla="*/ 13889 w 4425522"/>
                <a:gd name="connsiteY0" fmla="*/ 470926 h 617131"/>
                <a:gd name="connsiteX1" fmla="*/ 434270 w 4425522"/>
                <a:gd name="connsiteY1" fmla="*/ 240322 h 617131"/>
                <a:gd name="connsiteX2" fmla="*/ 764738 w 4425522"/>
                <a:gd name="connsiteY2" fmla="*/ 351980 h 617131"/>
                <a:gd name="connsiteX3" fmla="*/ 1047236 w 4425522"/>
                <a:gd name="connsiteY3" fmla="*/ 560136 h 617131"/>
                <a:gd name="connsiteX4" fmla="*/ 1337167 w 4425522"/>
                <a:gd name="connsiteY4" fmla="*/ 530399 h 617131"/>
                <a:gd name="connsiteX5" fmla="*/ 1708875 w 4425522"/>
                <a:gd name="connsiteY5" fmla="*/ 344546 h 617131"/>
                <a:gd name="connsiteX6" fmla="*/ 2043411 w 4425522"/>
                <a:gd name="connsiteY6" fmla="*/ 359414 h 617131"/>
                <a:gd name="connsiteX7" fmla="*/ 2370514 w 4425522"/>
                <a:gd name="connsiteY7" fmla="*/ 582438 h 617131"/>
                <a:gd name="connsiteX8" fmla="*/ 2623275 w 4425522"/>
                <a:gd name="connsiteY8" fmla="*/ 567570 h 617131"/>
                <a:gd name="connsiteX9" fmla="*/ 3002416 w 4425522"/>
                <a:gd name="connsiteY9" fmla="*/ 560136 h 617131"/>
                <a:gd name="connsiteX10" fmla="*/ 3277480 w 4425522"/>
                <a:gd name="connsiteY10" fmla="*/ 292507 h 617131"/>
                <a:gd name="connsiteX11" fmla="*/ 3602622 w 4425522"/>
                <a:gd name="connsiteY11" fmla="*/ 312330 h 617131"/>
                <a:gd name="connsiteX12" fmla="*/ 3723528 w 4425522"/>
                <a:gd name="connsiteY12" fmla="*/ 485794 h 617131"/>
                <a:gd name="connsiteX13" fmla="*/ 3805305 w 4425522"/>
                <a:gd name="connsiteY13" fmla="*/ 76916 h 617131"/>
                <a:gd name="connsiteX14" fmla="*/ 2223 w 4425522"/>
                <a:gd name="connsiteY14" fmla="*/ 24299 h 617131"/>
                <a:gd name="connsiteX0" fmla="*/ 13889 w 4425522"/>
                <a:gd name="connsiteY0" fmla="*/ 470926 h 617131"/>
                <a:gd name="connsiteX1" fmla="*/ 434270 w 4425522"/>
                <a:gd name="connsiteY1" fmla="*/ 240322 h 617131"/>
                <a:gd name="connsiteX2" fmla="*/ 764738 w 4425522"/>
                <a:gd name="connsiteY2" fmla="*/ 351980 h 617131"/>
                <a:gd name="connsiteX3" fmla="*/ 1047236 w 4425522"/>
                <a:gd name="connsiteY3" fmla="*/ 560136 h 617131"/>
                <a:gd name="connsiteX4" fmla="*/ 1337167 w 4425522"/>
                <a:gd name="connsiteY4" fmla="*/ 530399 h 617131"/>
                <a:gd name="connsiteX5" fmla="*/ 1708875 w 4425522"/>
                <a:gd name="connsiteY5" fmla="*/ 344546 h 617131"/>
                <a:gd name="connsiteX6" fmla="*/ 2043411 w 4425522"/>
                <a:gd name="connsiteY6" fmla="*/ 359414 h 617131"/>
                <a:gd name="connsiteX7" fmla="*/ 2370514 w 4425522"/>
                <a:gd name="connsiteY7" fmla="*/ 582438 h 617131"/>
                <a:gd name="connsiteX8" fmla="*/ 2623275 w 4425522"/>
                <a:gd name="connsiteY8" fmla="*/ 567570 h 617131"/>
                <a:gd name="connsiteX9" fmla="*/ 3002416 w 4425522"/>
                <a:gd name="connsiteY9" fmla="*/ 560136 h 617131"/>
                <a:gd name="connsiteX10" fmla="*/ 3277480 w 4425522"/>
                <a:gd name="connsiteY10" fmla="*/ 292507 h 617131"/>
                <a:gd name="connsiteX11" fmla="*/ 3602622 w 4425522"/>
                <a:gd name="connsiteY11" fmla="*/ 312330 h 617131"/>
                <a:gd name="connsiteX12" fmla="*/ 3723528 w 4425522"/>
                <a:gd name="connsiteY12" fmla="*/ 485794 h 617131"/>
                <a:gd name="connsiteX13" fmla="*/ 3805305 w 4425522"/>
                <a:gd name="connsiteY13" fmla="*/ 76916 h 617131"/>
                <a:gd name="connsiteX14" fmla="*/ 2223 w 4425522"/>
                <a:gd name="connsiteY14" fmla="*/ 24299 h 617131"/>
                <a:gd name="connsiteX15" fmla="*/ 13889 w 4425522"/>
                <a:gd name="connsiteY15" fmla="*/ 470926 h 617131"/>
                <a:gd name="connsiteX0" fmla="*/ 13889 w 4425522"/>
                <a:gd name="connsiteY0" fmla="*/ 470926 h 617131"/>
                <a:gd name="connsiteX1" fmla="*/ 434270 w 4425522"/>
                <a:gd name="connsiteY1" fmla="*/ 240322 h 617131"/>
                <a:gd name="connsiteX2" fmla="*/ 764738 w 4425522"/>
                <a:gd name="connsiteY2" fmla="*/ 351980 h 617131"/>
                <a:gd name="connsiteX3" fmla="*/ 1047236 w 4425522"/>
                <a:gd name="connsiteY3" fmla="*/ 560136 h 617131"/>
                <a:gd name="connsiteX4" fmla="*/ 1337167 w 4425522"/>
                <a:gd name="connsiteY4" fmla="*/ 530399 h 617131"/>
                <a:gd name="connsiteX5" fmla="*/ 1708875 w 4425522"/>
                <a:gd name="connsiteY5" fmla="*/ 344546 h 617131"/>
                <a:gd name="connsiteX6" fmla="*/ 2043411 w 4425522"/>
                <a:gd name="connsiteY6" fmla="*/ 359414 h 617131"/>
                <a:gd name="connsiteX7" fmla="*/ 2370514 w 4425522"/>
                <a:gd name="connsiteY7" fmla="*/ 582438 h 617131"/>
                <a:gd name="connsiteX8" fmla="*/ 2623275 w 4425522"/>
                <a:gd name="connsiteY8" fmla="*/ 567570 h 617131"/>
                <a:gd name="connsiteX9" fmla="*/ 3002416 w 4425522"/>
                <a:gd name="connsiteY9" fmla="*/ 560136 h 617131"/>
                <a:gd name="connsiteX10" fmla="*/ 3277480 w 4425522"/>
                <a:gd name="connsiteY10" fmla="*/ 292507 h 617131"/>
                <a:gd name="connsiteX11" fmla="*/ 3602622 w 4425522"/>
                <a:gd name="connsiteY11" fmla="*/ 312330 h 617131"/>
                <a:gd name="connsiteX12" fmla="*/ 3723528 w 4425522"/>
                <a:gd name="connsiteY12" fmla="*/ 485794 h 617131"/>
                <a:gd name="connsiteX13" fmla="*/ 3805305 w 4425522"/>
                <a:gd name="connsiteY13" fmla="*/ 76916 h 617131"/>
                <a:gd name="connsiteX14" fmla="*/ 2223 w 4425522"/>
                <a:gd name="connsiteY14" fmla="*/ 24299 h 617131"/>
                <a:gd name="connsiteX15" fmla="*/ 13889 w 4425522"/>
                <a:gd name="connsiteY15" fmla="*/ 470926 h 617131"/>
                <a:gd name="connsiteX0" fmla="*/ 13889 w 4425522"/>
                <a:gd name="connsiteY0" fmla="*/ 470926 h 617131"/>
                <a:gd name="connsiteX1" fmla="*/ 434270 w 4425522"/>
                <a:gd name="connsiteY1" fmla="*/ 240322 h 617131"/>
                <a:gd name="connsiteX2" fmla="*/ 764738 w 4425522"/>
                <a:gd name="connsiteY2" fmla="*/ 351980 h 617131"/>
                <a:gd name="connsiteX3" fmla="*/ 1047236 w 4425522"/>
                <a:gd name="connsiteY3" fmla="*/ 560136 h 617131"/>
                <a:gd name="connsiteX4" fmla="*/ 1337167 w 4425522"/>
                <a:gd name="connsiteY4" fmla="*/ 530399 h 617131"/>
                <a:gd name="connsiteX5" fmla="*/ 1708875 w 4425522"/>
                <a:gd name="connsiteY5" fmla="*/ 344546 h 617131"/>
                <a:gd name="connsiteX6" fmla="*/ 2043411 w 4425522"/>
                <a:gd name="connsiteY6" fmla="*/ 359414 h 617131"/>
                <a:gd name="connsiteX7" fmla="*/ 2370514 w 4425522"/>
                <a:gd name="connsiteY7" fmla="*/ 582438 h 617131"/>
                <a:gd name="connsiteX8" fmla="*/ 2623275 w 4425522"/>
                <a:gd name="connsiteY8" fmla="*/ 567570 h 617131"/>
                <a:gd name="connsiteX9" fmla="*/ 3002416 w 4425522"/>
                <a:gd name="connsiteY9" fmla="*/ 560136 h 617131"/>
                <a:gd name="connsiteX10" fmla="*/ 3277480 w 4425522"/>
                <a:gd name="connsiteY10" fmla="*/ 292507 h 617131"/>
                <a:gd name="connsiteX11" fmla="*/ 3602622 w 4425522"/>
                <a:gd name="connsiteY11" fmla="*/ 312330 h 617131"/>
                <a:gd name="connsiteX12" fmla="*/ 3723528 w 4425522"/>
                <a:gd name="connsiteY12" fmla="*/ 485794 h 617131"/>
                <a:gd name="connsiteX13" fmla="*/ 3805305 w 4425522"/>
                <a:gd name="connsiteY13" fmla="*/ 76916 h 617131"/>
                <a:gd name="connsiteX14" fmla="*/ 2223 w 4425522"/>
                <a:gd name="connsiteY14" fmla="*/ 24299 h 617131"/>
                <a:gd name="connsiteX15" fmla="*/ 13889 w 4425522"/>
                <a:gd name="connsiteY15" fmla="*/ 470926 h 617131"/>
                <a:gd name="connsiteX0" fmla="*/ 13889 w 4425522"/>
                <a:gd name="connsiteY0" fmla="*/ 446627 h 592832"/>
                <a:gd name="connsiteX1" fmla="*/ 434270 w 4425522"/>
                <a:gd name="connsiteY1" fmla="*/ 216023 h 592832"/>
                <a:gd name="connsiteX2" fmla="*/ 764738 w 4425522"/>
                <a:gd name="connsiteY2" fmla="*/ 327681 h 592832"/>
                <a:gd name="connsiteX3" fmla="*/ 1047236 w 4425522"/>
                <a:gd name="connsiteY3" fmla="*/ 535837 h 592832"/>
                <a:gd name="connsiteX4" fmla="*/ 1337167 w 4425522"/>
                <a:gd name="connsiteY4" fmla="*/ 506100 h 592832"/>
                <a:gd name="connsiteX5" fmla="*/ 1708875 w 4425522"/>
                <a:gd name="connsiteY5" fmla="*/ 320247 h 592832"/>
                <a:gd name="connsiteX6" fmla="*/ 2043411 w 4425522"/>
                <a:gd name="connsiteY6" fmla="*/ 335115 h 592832"/>
                <a:gd name="connsiteX7" fmla="*/ 2370514 w 4425522"/>
                <a:gd name="connsiteY7" fmla="*/ 558139 h 592832"/>
                <a:gd name="connsiteX8" fmla="*/ 2623275 w 4425522"/>
                <a:gd name="connsiteY8" fmla="*/ 543271 h 592832"/>
                <a:gd name="connsiteX9" fmla="*/ 3002416 w 4425522"/>
                <a:gd name="connsiteY9" fmla="*/ 535837 h 592832"/>
                <a:gd name="connsiteX10" fmla="*/ 3277480 w 4425522"/>
                <a:gd name="connsiteY10" fmla="*/ 268208 h 592832"/>
                <a:gd name="connsiteX11" fmla="*/ 3602622 w 4425522"/>
                <a:gd name="connsiteY11" fmla="*/ 288031 h 592832"/>
                <a:gd name="connsiteX12" fmla="*/ 3723528 w 4425522"/>
                <a:gd name="connsiteY12" fmla="*/ 461495 h 592832"/>
                <a:gd name="connsiteX13" fmla="*/ 3805305 w 4425522"/>
                <a:gd name="connsiteY13" fmla="*/ 52617 h 592832"/>
                <a:gd name="connsiteX14" fmla="*/ 2223 w 4425522"/>
                <a:gd name="connsiteY14" fmla="*/ 0 h 592832"/>
                <a:gd name="connsiteX15" fmla="*/ 13889 w 4425522"/>
                <a:gd name="connsiteY15" fmla="*/ 446627 h 592832"/>
                <a:gd name="connsiteX0" fmla="*/ 13889 w 4438864"/>
                <a:gd name="connsiteY0" fmla="*/ 465825 h 612030"/>
                <a:gd name="connsiteX1" fmla="*/ 434270 w 4438864"/>
                <a:gd name="connsiteY1" fmla="*/ 235221 h 612030"/>
                <a:gd name="connsiteX2" fmla="*/ 764738 w 4438864"/>
                <a:gd name="connsiteY2" fmla="*/ 346879 h 612030"/>
                <a:gd name="connsiteX3" fmla="*/ 1047236 w 4438864"/>
                <a:gd name="connsiteY3" fmla="*/ 555035 h 612030"/>
                <a:gd name="connsiteX4" fmla="*/ 1337167 w 4438864"/>
                <a:gd name="connsiteY4" fmla="*/ 525298 h 612030"/>
                <a:gd name="connsiteX5" fmla="*/ 1708875 w 4438864"/>
                <a:gd name="connsiteY5" fmla="*/ 339445 h 612030"/>
                <a:gd name="connsiteX6" fmla="*/ 2043411 w 4438864"/>
                <a:gd name="connsiteY6" fmla="*/ 354313 h 612030"/>
                <a:gd name="connsiteX7" fmla="*/ 2370514 w 4438864"/>
                <a:gd name="connsiteY7" fmla="*/ 577337 h 612030"/>
                <a:gd name="connsiteX8" fmla="*/ 2623275 w 4438864"/>
                <a:gd name="connsiteY8" fmla="*/ 562469 h 612030"/>
                <a:gd name="connsiteX9" fmla="*/ 3002416 w 4438864"/>
                <a:gd name="connsiteY9" fmla="*/ 555035 h 612030"/>
                <a:gd name="connsiteX10" fmla="*/ 3277480 w 4438864"/>
                <a:gd name="connsiteY10" fmla="*/ 287406 h 612030"/>
                <a:gd name="connsiteX11" fmla="*/ 3602622 w 4438864"/>
                <a:gd name="connsiteY11" fmla="*/ 307229 h 612030"/>
                <a:gd name="connsiteX12" fmla="*/ 3723528 w 4438864"/>
                <a:gd name="connsiteY12" fmla="*/ 480693 h 612030"/>
                <a:gd name="connsiteX13" fmla="*/ 3818647 w 4438864"/>
                <a:gd name="connsiteY13" fmla="*/ 19197 h 612030"/>
                <a:gd name="connsiteX14" fmla="*/ 2223 w 4438864"/>
                <a:gd name="connsiteY14" fmla="*/ 19198 h 612030"/>
                <a:gd name="connsiteX15" fmla="*/ 13889 w 4438864"/>
                <a:gd name="connsiteY15" fmla="*/ 465825 h 612030"/>
                <a:gd name="connsiteX0" fmla="*/ 13889 w 4438864"/>
                <a:gd name="connsiteY0" fmla="*/ 465825 h 612030"/>
                <a:gd name="connsiteX1" fmla="*/ 434270 w 4438864"/>
                <a:gd name="connsiteY1" fmla="*/ 235221 h 612030"/>
                <a:gd name="connsiteX2" fmla="*/ 764738 w 4438864"/>
                <a:gd name="connsiteY2" fmla="*/ 346879 h 612030"/>
                <a:gd name="connsiteX3" fmla="*/ 1047236 w 4438864"/>
                <a:gd name="connsiteY3" fmla="*/ 555035 h 612030"/>
                <a:gd name="connsiteX4" fmla="*/ 1337167 w 4438864"/>
                <a:gd name="connsiteY4" fmla="*/ 525298 h 612030"/>
                <a:gd name="connsiteX5" fmla="*/ 1708875 w 4438864"/>
                <a:gd name="connsiteY5" fmla="*/ 339445 h 612030"/>
                <a:gd name="connsiteX6" fmla="*/ 2043411 w 4438864"/>
                <a:gd name="connsiteY6" fmla="*/ 354313 h 612030"/>
                <a:gd name="connsiteX7" fmla="*/ 2370514 w 4438864"/>
                <a:gd name="connsiteY7" fmla="*/ 577337 h 612030"/>
                <a:gd name="connsiteX8" fmla="*/ 2623275 w 4438864"/>
                <a:gd name="connsiteY8" fmla="*/ 562469 h 612030"/>
                <a:gd name="connsiteX9" fmla="*/ 3002416 w 4438864"/>
                <a:gd name="connsiteY9" fmla="*/ 555035 h 612030"/>
                <a:gd name="connsiteX10" fmla="*/ 3277480 w 4438864"/>
                <a:gd name="connsiteY10" fmla="*/ 287406 h 612030"/>
                <a:gd name="connsiteX11" fmla="*/ 3602622 w 4438864"/>
                <a:gd name="connsiteY11" fmla="*/ 307229 h 612030"/>
                <a:gd name="connsiteX12" fmla="*/ 3723528 w 4438864"/>
                <a:gd name="connsiteY12" fmla="*/ 480693 h 612030"/>
                <a:gd name="connsiteX13" fmla="*/ 3818647 w 4438864"/>
                <a:gd name="connsiteY13" fmla="*/ 19197 h 612030"/>
                <a:gd name="connsiteX14" fmla="*/ 2223 w 4438864"/>
                <a:gd name="connsiteY14" fmla="*/ 19197 h 612030"/>
                <a:gd name="connsiteX15" fmla="*/ 13889 w 4438864"/>
                <a:gd name="connsiteY15" fmla="*/ 465825 h 612030"/>
                <a:gd name="connsiteX0" fmla="*/ 13889 w 3862800"/>
                <a:gd name="connsiteY0" fmla="*/ 465825 h 612030"/>
                <a:gd name="connsiteX1" fmla="*/ 434270 w 3862800"/>
                <a:gd name="connsiteY1" fmla="*/ 235221 h 612030"/>
                <a:gd name="connsiteX2" fmla="*/ 764738 w 3862800"/>
                <a:gd name="connsiteY2" fmla="*/ 346879 h 612030"/>
                <a:gd name="connsiteX3" fmla="*/ 1047236 w 3862800"/>
                <a:gd name="connsiteY3" fmla="*/ 555035 h 612030"/>
                <a:gd name="connsiteX4" fmla="*/ 1337167 w 3862800"/>
                <a:gd name="connsiteY4" fmla="*/ 525298 h 612030"/>
                <a:gd name="connsiteX5" fmla="*/ 1708875 w 3862800"/>
                <a:gd name="connsiteY5" fmla="*/ 339445 h 612030"/>
                <a:gd name="connsiteX6" fmla="*/ 2043411 w 3862800"/>
                <a:gd name="connsiteY6" fmla="*/ 354313 h 612030"/>
                <a:gd name="connsiteX7" fmla="*/ 2370514 w 3862800"/>
                <a:gd name="connsiteY7" fmla="*/ 577337 h 612030"/>
                <a:gd name="connsiteX8" fmla="*/ 2623275 w 3862800"/>
                <a:gd name="connsiteY8" fmla="*/ 562469 h 612030"/>
                <a:gd name="connsiteX9" fmla="*/ 3002416 w 3862800"/>
                <a:gd name="connsiteY9" fmla="*/ 555035 h 612030"/>
                <a:gd name="connsiteX10" fmla="*/ 3277480 w 3862800"/>
                <a:gd name="connsiteY10" fmla="*/ 287406 h 612030"/>
                <a:gd name="connsiteX11" fmla="*/ 3602622 w 3862800"/>
                <a:gd name="connsiteY11" fmla="*/ 307229 h 612030"/>
                <a:gd name="connsiteX12" fmla="*/ 3723528 w 3862800"/>
                <a:gd name="connsiteY12" fmla="*/ 480693 h 612030"/>
                <a:gd name="connsiteX13" fmla="*/ 3242583 w 3862800"/>
                <a:gd name="connsiteY13" fmla="*/ 19197 h 612030"/>
                <a:gd name="connsiteX14" fmla="*/ 2223 w 3862800"/>
                <a:gd name="connsiteY14" fmla="*/ 19197 h 612030"/>
                <a:gd name="connsiteX15" fmla="*/ 13889 w 3862800"/>
                <a:gd name="connsiteY15" fmla="*/ 465825 h 612030"/>
                <a:gd name="connsiteX0" fmla="*/ 13889 w 3783534"/>
                <a:gd name="connsiteY0" fmla="*/ 465825 h 612030"/>
                <a:gd name="connsiteX1" fmla="*/ 434270 w 3783534"/>
                <a:gd name="connsiteY1" fmla="*/ 235221 h 612030"/>
                <a:gd name="connsiteX2" fmla="*/ 764738 w 3783534"/>
                <a:gd name="connsiteY2" fmla="*/ 346879 h 612030"/>
                <a:gd name="connsiteX3" fmla="*/ 1047236 w 3783534"/>
                <a:gd name="connsiteY3" fmla="*/ 555035 h 612030"/>
                <a:gd name="connsiteX4" fmla="*/ 1337167 w 3783534"/>
                <a:gd name="connsiteY4" fmla="*/ 525298 h 612030"/>
                <a:gd name="connsiteX5" fmla="*/ 1708875 w 3783534"/>
                <a:gd name="connsiteY5" fmla="*/ 339445 h 612030"/>
                <a:gd name="connsiteX6" fmla="*/ 2043411 w 3783534"/>
                <a:gd name="connsiteY6" fmla="*/ 354313 h 612030"/>
                <a:gd name="connsiteX7" fmla="*/ 2370514 w 3783534"/>
                <a:gd name="connsiteY7" fmla="*/ 577337 h 612030"/>
                <a:gd name="connsiteX8" fmla="*/ 2623275 w 3783534"/>
                <a:gd name="connsiteY8" fmla="*/ 562469 h 612030"/>
                <a:gd name="connsiteX9" fmla="*/ 3002416 w 3783534"/>
                <a:gd name="connsiteY9" fmla="*/ 555035 h 612030"/>
                <a:gd name="connsiteX10" fmla="*/ 3277480 w 3783534"/>
                <a:gd name="connsiteY10" fmla="*/ 287406 h 612030"/>
                <a:gd name="connsiteX11" fmla="*/ 3602622 w 3783534"/>
                <a:gd name="connsiteY11" fmla="*/ 307229 h 612030"/>
                <a:gd name="connsiteX12" fmla="*/ 3723528 w 3783534"/>
                <a:gd name="connsiteY12" fmla="*/ 480693 h 612030"/>
                <a:gd name="connsiteX13" fmla="*/ 3242583 w 3783534"/>
                <a:gd name="connsiteY13" fmla="*/ 19197 h 612030"/>
                <a:gd name="connsiteX14" fmla="*/ 2223 w 3783534"/>
                <a:gd name="connsiteY14" fmla="*/ 19197 h 612030"/>
                <a:gd name="connsiteX15" fmla="*/ 13889 w 3783534"/>
                <a:gd name="connsiteY15" fmla="*/ 465825 h 612030"/>
                <a:gd name="connsiteX0" fmla="*/ 13889 w 3747531"/>
                <a:gd name="connsiteY0" fmla="*/ 465825 h 612030"/>
                <a:gd name="connsiteX1" fmla="*/ 434270 w 3747531"/>
                <a:gd name="connsiteY1" fmla="*/ 235221 h 612030"/>
                <a:gd name="connsiteX2" fmla="*/ 764738 w 3747531"/>
                <a:gd name="connsiteY2" fmla="*/ 346879 h 612030"/>
                <a:gd name="connsiteX3" fmla="*/ 1047236 w 3747531"/>
                <a:gd name="connsiteY3" fmla="*/ 555035 h 612030"/>
                <a:gd name="connsiteX4" fmla="*/ 1337167 w 3747531"/>
                <a:gd name="connsiteY4" fmla="*/ 525298 h 612030"/>
                <a:gd name="connsiteX5" fmla="*/ 1708875 w 3747531"/>
                <a:gd name="connsiteY5" fmla="*/ 339445 h 612030"/>
                <a:gd name="connsiteX6" fmla="*/ 2043411 w 3747531"/>
                <a:gd name="connsiteY6" fmla="*/ 354313 h 612030"/>
                <a:gd name="connsiteX7" fmla="*/ 2370514 w 3747531"/>
                <a:gd name="connsiteY7" fmla="*/ 577337 h 612030"/>
                <a:gd name="connsiteX8" fmla="*/ 2623275 w 3747531"/>
                <a:gd name="connsiteY8" fmla="*/ 562469 h 612030"/>
                <a:gd name="connsiteX9" fmla="*/ 3002416 w 3747531"/>
                <a:gd name="connsiteY9" fmla="*/ 555035 h 612030"/>
                <a:gd name="connsiteX10" fmla="*/ 3277480 w 3747531"/>
                <a:gd name="connsiteY10" fmla="*/ 287406 h 612030"/>
                <a:gd name="connsiteX11" fmla="*/ 3602622 w 3747531"/>
                <a:gd name="connsiteY11" fmla="*/ 307229 h 612030"/>
                <a:gd name="connsiteX12" fmla="*/ 3723528 w 3747531"/>
                <a:gd name="connsiteY12" fmla="*/ 480693 h 612030"/>
                <a:gd name="connsiteX13" fmla="*/ 3746639 w 3747531"/>
                <a:gd name="connsiteY13" fmla="*/ 19197 h 612030"/>
                <a:gd name="connsiteX14" fmla="*/ 2223 w 3747531"/>
                <a:gd name="connsiteY14" fmla="*/ 19197 h 612030"/>
                <a:gd name="connsiteX15" fmla="*/ 13889 w 3747531"/>
                <a:gd name="connsiteY15" fmla="*/ 465825 h 612030"/>
                <a:gd name="connsiteX0" fmla="*/ 11666 w 3745308"/>
                <a:gd name="connsiteY0" fmla="*/ 446628 h 592833"/>
                <a:gd name="connsiteX1" fmla="*/ 432047 w 3745308"/>
                <a:gd name="connsiteY1" fmla="*/ 216024 h 592833"/>
                <a:gd name="connsiteX2" fmla="*/ 762515 w 3745308"/>
                <a:gd name="connsiteY2" fmla="*/ 327682 h 592833"/>
                <a:gd name="connsiteX3" fmla="*/ 1045013 w 3745308"/>
                <a:gd name="connsiteY3" fmla="*/ 535838 h 592833"/>
                <a:gd name="connsiteX4" fmla="*/ 1334944 w 3745308"/>
                <a:gd name="connsiteY4" fmla="*/ 506101 h 592833"/>
                <a:gd name="connsiteX5" fmla="*/ 1706652 w 3745308"/>
                <a:gd name="connsiteY5" fmla="*/ 320248 h 592833"/>
                <a:gd name="connsiteX6" fmla="*/ 2041188 w 3745308"/>
                <a:gd name="connsiteY6" fmla="*/ 335116 h 592833"/>
                <a:gd name="connsiteX7" fmla="*/ 2368291 w 3745308"/>
                <a:gd name="connsiteY7" fmla="*/ 558140 h 592833"/>
                <a:gd name="connsiteX8" fmla="*/ 2621052 w 3745308"/>
                <a:gd name="connsiteY8" fmla="*/ 543272 h 592833"/>
                <a:gd name="connsiteX9" fmla="*/ 3000193 w 3745308"/>
                <a:gd name="connsiteY9" fmla="*/ 535838 h 592833"/>
                <a:gd name="connsiteX10" fmla="*/ 3275257 w 3745308"/>
                <a:gd name="connsiteY10" fmla="*/ 268209 h 592833"/>
                <a:gd name="connsiteX11" fmla="*/ 3600399 w 3745308"/>
                <a:gd name="connsiteY11" fmla="*/ 288032 h 592833"/>
                <a:gd name="connsiteX12" fmla="*/ 3721305 w 3745308"/>
                <a:gd name="connsiteY12" fmla="*/ 461496 h 592833"/>
                <a:gd name="connsiteX13" fmla="*/ 3744416 w 3745308"/>
                <a:gd name="connsiteY13" fmla="*/ 0 h 592833"/>
                <a:gd name="connsiteX14" fmla="*/ 0 w 3745308"/>
                <a:gd name="connsiteY14" fmla="*/ 0 h 592833"/>
                <a:gd name="connsiteX15" fmla="*/ 11666 w 3745308"/>
                <a:gd name="connsiteY15" fmla="*/ 446628 h 592833"/>
                <a:gd name="connsiteX0" fmla="*/ 0 w 3745308"/>
                <a:gd name="connsiteY0" fmla="*/ 504056 h 592833"/>
                <a:gd name="connsiteX1" fmla="*/ 432047 w 3745308"/>
                <a:gd name="connsiteY1" fmla="*/ 216024 h 592833"/>
                <a:gd name="connsiteX2" fmla="*/ 762515 w 3745308"/>
                <a:gd name="connsiteY2" fmla="*/ 327682 h 592833"/>
                <a:gd name="connsiteX3" fmla="*/ 1045013 w 3745308"/>
                <a:gd name="connsiteY3" fmla="*/ 535838 h 592833"/>
                <a:gd name="connsiteX4" fmla="*/ 1334944 w 3745308"/>
                <a:gd name="connsiteY4" fmla="*/ 506101 h 592833"/>
                <a:gd name="connsiteX5" fmla="*/ 1706652 w 3745308"/>
                <a:gd name="connsiteY5" fmla="*/ 320248 h 592833"/>
                <a:gd name="connsiteX6" fmla="*/ 2041188 w 3745308"/>
                <a:gd name="connsiteY6" fmla="*/ 335116 h 592833"/>
                <a:gd name="connsiteX7" fmla="*/ 2368291 w 3745308"/>
                <a:gd name="connsiteY7" fmla="*/ 558140 h 592833"/>
                <a:gd name="connsiteX8" fmla="*/ 2621052 w 3745308"/>
                <a:gd name="connsiteY8" fmla="*/ 543272 h 592833"/>
                <a:gd name="connsiteX9" fmla="*/ 3000193 w 3745308"/>
                <a:gd name="connsiteY9" fmla="*/ 535838 h 592833"/>
                <a:gd name="connsiteX10" fmla="*/ 3275257 w 3745308"/>
                <a:gd name="connsiteY10" fmla="*/ 268209 h 592833"/>
                <a:gd name="connsiteX11" fmla="*/ 3600399 w 3745308"/>
                <a:gd name="connsiteY11" fmla="*/ 288032 h 592833"/>
                <a:gd name="connsiteX12" fmla="*/ 3721305 w 3745308"/>
                <a:gd name="connsiteY12" fmla="*/ 461496 h 592833"/>
                <a:gd name="connsiteX13" fmla="*/ 3744416 w 3745308"/>
                <a:gd name="connsiteY13" fmla="*/ 0 h 592833"/>
                <a:gd name="connsiteX14" fmla="*/ 0 w 3745308"/>
                <a:gd name="connsiteY14" fmla="*/ 0 h 592833"/>
                <a:gd name="connsiteX15" fmla="*/ 0 w 3745308"/>
                <a:gd name="connsiteY15" fmla="*/ 504056 h 592833"/>
                <a:gd name="connsiteX0" fmla="*/ 0 w 3745308"/>
                <a:gd name="connsiteY0" fmla="*/ 504056 h 592833"/>
                <a:gd name="connsiteX1" fmla="*/ 432047 w 3745308"/>
                <a:gd name="connsiteY1" fmla="*/ 216024 h 592833"/>
                <a:gd name="connsiteX2" fmla="*/ 762515 w 3745308"/>
                <a:gd name="connsiteY2" fmla="*/ 327682 h 592833"/>
                <a:gd name="connsiteX3" fmla="*/ 1045013 w 3745308"/>
                <a:gd name="connsiteY3" fmla="*/ 535838 h 592833"/>
                <a:gd name="connsiteX4" fmla="*/ 1334944 w 3745308"/>
                <a:gd name="connsiteY4" fmla="*/ 506101 h 592833"/>
                <a:gd name="connsiteX5" fmla="*/ 1706652 w 3745308"/>
                <a:gd name="connsiteY5" fmla="*/ 320248 h 592833"/>
                <a:gd name="connsiteX6" fmla="*/ 2041188 w 3745308"/>
                <a:gd name="connsiteY6" fmla="*/ 335116 h 592833"/>
                <a:gd name="connsiteX7" fmla="*/ 2368291 w 3745308"/>
                <a:gd name="connsiteY7" fmla="*/ 558140 h 592833"/>
                <a:gd name="connsiteX8" fmla="*/ 2621052 w 3745308"/>
                <a:gd name="connsiteY8" fmla="*/ 543272 h 592833"/>
                <a:gd name="connsiteX9" fmla="*/ 3000193 w 3745308"/>
                <a:gd name="connsiteY9" fmla="*/ 535838 h 592833"/>
                <a:gd name="connsiteX10" fmla="*/ 3275257 w 3745308"/>
                <a:gd name="connsiteY10" fmla="*/ 268209 h 592833"/>
                <a:gd name="connsiteX11" fmla="*/ 3600399 w 3745308"/>
                <a:gd name="connsiteY11" fmla="*/ 288032 h 592833"/>
                <a:gd name="connsiteX12" fmla="*/ 3721305 w 3745308"/>
                <a:gd name="connsiteY12" fmla="*/ 461496 h 592833"/>
                <a:gd name="connsiteX13" fmla="*/ 3744416 w 3745308"/>
                <a:gd name="connsiteY13" fmla="*/ 0 h 592833"/>
                <a:gd name="connsiteX14" fmla="*/ 0 w 3745308"/>
                <a:gd name="connsiteY14" fmla="*/ 0 h 592833"/>
                <a:gd name="connsiteX15" fmla="*/ 0 w 3745308"/>
                <a:gd name="connsiteY15" fmla="*/ 504056 h 592833"/>
                <a:gd name="connsiteX0" fmla="*/ 0 w 3768419"/>
                <a:gd name="connsiteY0" fmla="*/ 504056 h 592833"/>
                <a:gd name="connsiteX1" fmla="*/ 432047 w 3768419"/>
                <a:gd name="connsiteY1" fmla="*/ 216024 h 592833"/>
                <a:gd name="connsiteX2" fmla="*/ 762515 w 3768419"/>
                <a:gd name="connsiteY2" fmla="*/ 327682 h 592833"/>
                <a:gd name="connsiteX3" fmla="*/ 1045013 w 3768419"/>
                <a:gd name="connsiteY3" fmla="*/ 535838 h 592833"/>
                <a:gd name="connsiteX4" fmla="*/ 1334944 w 3768419"/>
                <a:gd name="connsiteY4" fmla="*/ 506101 h 592833"/>
                <a:gd name="connsiteX5" fmla="*/ 1706652 w 3768419"/>
                <a:gd name="connsiteY5" fmla="*/ 320248 h 592833"/>
                <a:gd name="connsiteX6" fmla="*/ 2041188 w 3768419"/>
                <a:gd name="connsiteY6" fmla="*/ 335116 h 592833"/>
                <a:gd name="connsiteX7" fmla="*/ 2368291 w 3768419"/>
                <a:gd name="connsiteY7" fmla="*/ 558140 h 592833"/>
                <a:gd name="connsiteX8" fmla="*/ 2621052 w 3768419"/>
                <a:gd name="connsiteY8" fmla="*/ 543272 h 592833"/>
                <a:gd name="connsiteX9" fmla="*/ 3000193 w 3768419"/>
                <a:gd name="connsiteY9" fmla="*/ 535838 h 592833"/>
                <a:gd name="connsiteX10" fmla="*/ 3275257 w 3768419"/>
                <a:gd name="connsiteY10" fmla="*/ 268209 h 592833"/>
                <a:gd name="connsiteX11" fmla="*/ 3600399 w 3768419"/>
                <a:gd name="connsiteY11" fmla="*/ 288032 h 592833"/>
                <a:gd name="connsiteX12" fmla="*/ 3744416 w 3768419"/>
                <a:gd name="connsiteY12" fmla="*/ 504056 h 592833"/>
                <a:gd name="connsiteX13" fmla="*/ 3744416 w 3768419"/>
                <a:gd name="connsiteY13" fmla="*/ 0 h 592833"/>
                <a:gd name="connsiteX14" fmla="*/ 0 w 3768419"/>
                <a:gd name="connsiteY14" fmla="*/ 0 h 592833"/>
                <a:gd name="connsiteX15" fmla="*/ 0 w 3768419"/>
                <a:gd name="connsiteY15" fmla="*/ 504056 h 592833"/>
                <a:gd name="connsiteX0" fmla="*/ 0 w 3744416"/>
                <a:gd name="connsiteY0" fmla="*/ 504056 h 592833"/>
                <a:gd name="connsiteX1" fmla="*/ 432047 w 3744416"/>
                <a:gd name="connsiteY1" fmla="*/ 216024 h 592833"/>
                <a:gd name="connsiteX2" fmla="*/ 762515 w 3744416"/>
                <a:gd name="connsiteY2" fmla="*/ 327682 h 592833"/>
                <a:gd name="connsiteX3" fmla="*/ 1045013 w 3744416"/>
                <a:gd name="connsiteY3" fmla="*/ 535838 h 592833"/>
                <a:gd name="connsiteX4" fmla="*/ 1334944 w 3744416"/>
                <a:gd name="connsiteY4" fmla="*/ 506101 h 592833"/>
                <a:gd name="connsiteX5" fmla="*/ 1706652 w 3744416"/>
                <a:gd name="connsiteY5" fmla="*/ 320248 h 592833"/>
                <a:gd name="connsiteX6" fmla="*/ 2041188 w 3744416"/>
                <a:gd name="connsiteY6" fmla="*/ 335116 h 592833"/>
                <a:gd name="connsiteX7" fmla="*/ 2368291 w 3744416"/>
                <a:gd name="connsiteY7" fmla="*/ 558140 h 592833"/>
                <a:gd name="connsiteX8" fmla="*/ 2621052 w 3744416"/>
                <a:gd name="connsiteY8" fmla="*/ 543272 h 592833"/>
                <a:gd name="connsiteX9" fmla="*/ 3000193 w 3744416"/>
                <a:gd name="connsiteY9" fmla="*/ 535838 h 592833"/>
                <a:gd name="connsiteX10" fmla="*/ 3275257 w 3744416"/>
                <a:gd name="connsiteY10" fmla="*/ 268209 h 592833"/>
                <a:gd name="connsiteX11" fmla="*/ 3600399 w 3744416"/>
                <a:gd name="connsiteY11" fmla="*/ 288032 h 592833"/>
                <a:gd name="connsiteX12" fmla="*/ 3744416 w 3744416"/>
                <a:gd name="connsiteY12" fmla="*/ 504056 h 592833"/>
                <a:gd name="connsiteX13" fmla="*/ 3744416 w 3744416"/>
                <a:gd name="connsiteY13" fmla="*/ 0 h 592833"/>
                <a:gd name="connsiteX14" fmla="*/ 0 w 3744416"/>
                <a:gd name="connsiteY14" fmla="*/ 0 h 592833"/>
                <a:gd name="connsiteX15" fmla="*/ 0 w 3744416"/>
                <a:gd name="connsiteY15" fmla="*/ 504056 h 592833"/>
                <a:gd name="connsiteX0" fmla="*/ 0 w 3744416"/>
                <a:gd name="connsiteY0" fmla="*/ 504056 h 592833"/>
                <a:gd name="connsiteX1" fmla="*/ 432047 w 3744416"/>
                <a:gd name="connsiteY1" fmla="*/ 216024 h 592833"/>
                <a:gd name="connsiteX2" fmla="*/ 762515 w 3744416"/>
                <a:gd name="connsiteY2" fmla="*/ 327682 h 592833"/>
                <a:gd name="connsiteX3" fmla="*/ 1045013 w 3744416"/>
                <a:gd name="connsiteY3" fmla="*/ 535838 h 592833"/>
                <a:gd name="connsiteX4" fmla="*/ 1334944 w 3744416"/>
                <a:gd name="connsiteY4" fmla="*/ 506101 h 592833"/>
                <a:gd name="connsiteX5" fmla="*/ 1706652 w 3744416"/>
                <a:gd name="connsiteY5" fmla="*/ 320248 h 592833"/>
                <a:gd name="connsiteX6" fmla="*/ 2041188 w 3744416"/>
                <a:gd name="connsiteY6" fmla="*/ 335116 h 592833"/>
                <a:gd name="connsiteX7" fmla="*/ 2368291 w 3744416"/>
                <a:gd name="connsiteY7" fmla="*/ 558140 h 592833"/>
                <a:gd name="connsiteX8" fmla="*/ 2621052 w 3744416"/>
                <a:gd name="connsiteY8" fmla="*/ 543272 h 592833"/>
                <a:gd name="connsiteX9" fmla="*/ 3000193 w 3744416"/>
                <a:gd name="connsiteY9" fmla="*/ 535838 h 592833"/>
                <a:gd name="connsiteX10" fmla="*/ 3275257 w 3744416"/>
                <a:gd name="connsiteY10" fmla="*/ 268209 h 592833"/>
                <a:gd name="connsiteX11" fmla="*/ 3600399 w 3744416"/>
                <a:gd name="connsiteY11" fmla="*/ 288032 h 592833"/>
                <a:gd name="connsiteX12" fmla="*/ 3744416 w 3744416"/>
                <a:gd name="connsiteY12" fmla="*/ 504056 h 592833"/>
                <a:gd name="connsiteX13" fmla="*/ 3744416 w 3744416"/>
                <a:gd name="connsiteY13" fmla="*/ 0 h 592833"/>
                <a:gd name="connsiteX14" fmla="*/ 0 w 3744416"/>
                <a:gd name="connsiteY14" fmla="*/ 0 h 592833"/>
                <a:gd name="connsiteX15" fmla="*/ 0 w 3744416"/>
                <a:gd name="connsiteY15" fmla="*/ 504056 h 5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4416" h="592833">
                  <a:moveTo>
                    <a:pt x="0" y="504056"/>
                  </a:moveTo>
                  <a:cubicBezTo>
                    <a:pt x="165637" y="434671"/>
                    <a:pt x="304961" y="245420"/>
                    <a:pt x="432047" y="216024"/>
                  </a:cubicBezTo>
                  <a:cubicBezTo>
                    <a:pt x="559133" y="186628"/>
                    <a:pt x="660354" y="274380"/>
                    <a:pt x="762515" y="327682"/>
                  </a:cubicBezTo>
                  <a:cubicBezTo>
                    <a:pt x="864676" y="380984"/>
                    <a:pt x="949608" y="506102"/>
                    <a:pt x="1045013" y="535838"/>
                  </a:cubicBezTo>
                  <a:cubicBezTo>
                    <a:pt x="1140418" y="565574"/>
                    <a:pt x="1224671" y="542033"/>
                    <a:pt x="1334944" y="506101"/>
                  </a:cubicBezTo>
                  <a:cubicBezTo>
                    <a:pt x="1445217" y="470169"/>
                    <a:pt x="1588945" y="348746"/>
                    <a:pt x="1706652" y="320248"/>
                  </a:cubicBezTo>
                  <a:cubicBezTo>
                    <a:pt x="1824359" y="291751"/>
                    <a:pt x="1930915" y="295467"/>
                    <a:pt x="2041188" y="335116"/>
                  </a:cubicBezTo>
                  <a:cubicBezTo>
                    <a:pt x="2151461" y="374765"/>
                    <a:pt x="2271647" y="523447"/>
                    <a:pt x="2368291" y="558140"/>
                  </a:cubicBezTo>
                  <a:cubicBezTo>
                    <a:pt x="2464935" y="592833"/>
                    <a:pt x="2515735" y="546989"/>
                    <a:pt x="2621052" y="543272"/>
                  </a:cubicBezTo>
                  <a:cubicBezTo>
                    <a:pt x="2726369" y="539555"/>
                    <a:pt x="2891159" y="581682"/>
                    <a:pt x="3000193" y="535838"/>
                  </a:cubicBezTo>
                  <a:cubicBezTo>
                    <a:pt x="3109227" y="489994"/>
                    <a:pt x="3175223" y="309510"/>
                    <a:pt x="3275257" y="268209"/>
                  </a:cubicBezTo>
                  <a:cubicBezTo>
                    <a:pt x="3375291" y="226908"/>
                    <a:pt x="3522206" y="248724"/>
                    <a:pt x="3600399" y="288032"/>
                  </a:cubicBezTo>
                  <a:cubicBezTo>
                    <a:pt x="3678592" y="327340"/>
                    <a:pt x="3720413" y="552061"/>
                    <a:pt x="3744416" y="504056"/>
                  </a:cubicBezTo>
                  <a:cubicBezTo>
                    <a:pt x="3740209" y="76621"/>
                    <a:pt x="3744024" y="458970"/>
                    <a:pt x="3744416" y="0"/>
                  </a:cubicBezTo>
                  <a:lnTo>
                    <a:pt x="0" y="0"/>
                  </a:lnTo>
                  <a:lnTo>
                    <a:pt x="0" y="504056"/>
                  </a:lnTo>
                  <a:close/>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600" b="1" i="0" u="none" strike="noStrike" cap="none" normalizeH="0" baseline="0" smtClean="0">
                <a:ln>
                  <a:noFill/>
                </a:ln>
                <a:solidFill>
                  <a:schemeClr val="tx1"/>
                </a:solidFill>
                <a:effectLst/>
                <a:latin typeface="Arial" pitchFamily="34" charset="0"/>
              </a:endParaRPr>
            </a:p>
          </p:txBody>
        </p:sp>
        <p:sp>
          <p:nvSpPr>
            <p:cNvPr id="45" name="Dowolny kształt 44"/>
            <p:cNvSpPr/>
            <p:nvPr/>
          </p:nvSpPr>
          <p:spPr bwMode="auto">
            <a:xfrm flipV="1">
              <a:off x="5220072" y="1628800"/>
              <a:ext cx="3456384" cy="432048"/>
            </a:xfrm>
            <a:custGeom>
              <a:avLst/>
              <a:gdLst>
                <a:gd name="connsiteX0" fmla="*/ 0 w 3828586"/>
                <a:gd name="connsiteY0" fmla="*/ 272585 h 418790"/>
                <a:gd name="connsiteX1" fmla="*/ 319669 w 3828586"/>
                <a:gd name="connsiteY1" fmla="*/ 19824 h 418790"/>
                <a:gd name="connsiteX2" fmla="*/ 750849 w 3828586"/>
                <a:gd name="connsiteY2" fmla="*/ 153639 h 418790"/>
                <a:gd name="connsiteX3" fmla="*/ 1033347 w 3828586"/>
                <a:gd name="connsiteY3" fmla="*/ 361795 h 418790"/>
                <a:gd name="connsiteX4" fmla="*/ 1323278 w 3828586"/>
                <a:gd name="connsiteY4" fmla="*/ 332058 h 418790"/>
                <a:gd name="connsiteX5" fmla="*/ 1694986 w 3828586"/>
                <a:gd name="connsiteY5" fmla="*/ 146205 h 418790"/>
                <a:gd name="connsiteX6" fmla="*/ 2029522 w 3828586"/>
                <a:gd name="connsiteY6" fmla="*/ 161073 h 418790"/>
                <a:gd name="connsiteX7" fmla="*/ 2356625 w 3828586"/>
                <a:gd name="connsiteY7" fmla="*/ 384097 h 418790"/>
                <a:gd name="connsiteX8" fmla="*/ 2609386 w 3828586"/>
                <a:gd name="connsiteY8" fmla="*/ 369229 h 418790"/>
                <a:gd name="connsiteX9" fmla="*/ 2988527 w 3828586"/>
                <a:gd name="connsiteY9" fmla="*/ 361795 h 418790"/>
                <a:gd name="connsiteX10" fmla="*/ 3263591 w 3828586"/>
                <a:gd name="connsiteY10" fmla="*/ 94166 h 418790"/>
                <a:gd name="connsiteX11" fmla="*/ 3679903 w 3828586"/>
                <a:gd name="connsiteY11" fmla="*/ 183375 h 418790"/>
                <a:gd name="connsiteX12" fmla="*/ 3828586 w 3828586"/>
                <a:gd name="connsiteY12" fmla="*/ 339492 h 418790"/>
                <a:gd name="connsiteX0" fmla="*/ 0 w 3828586"/>
                <a:gd name="connsiteY0" fmla="*/ 272585 h 418790"/>
                <a:gd name="connsiteX1" fmla="*/ 319669 w 3828586"/>
                <a:gd name="connsiteY1" fmla="*/ 19824 h 418790"/>
                <a:gd name="connsiteX2" fmla="*/ 750849 w 3828586"/>
                <a:gd name="connsiteY2" fmla="*/ 153639 h 418790"/>
                <a:gd name="connsiteX3" fmla="*/ 1033347 w 3828586"/>
                <a:gd name="connsiteY3" fmla="*/ 361795 h 418790"/>
                <a:gd name="connsiteX4" fmla="*/ 1323278 w 3828586"/>
                <a:gd name="connsiteY4" fmla="*/ 332058 h 418790"/>
                <a:gd name="connsiteX5" fmla="*/ 1694986 w 3828586"/>
                <a:gd name="connsiteY5" fmla="*/ 146205 h 418790"/>
                <a:gd name="connsiteX6" fmla="*/ 2029522 w 3828586"/>
                <a:gd name="connsiteY6" fmla="*/ 161073 h 418790"/>
                <a:gd name="connsiteX7" fmla="*/ 2356625 w 3828586"/>
                <a:gd name="connsiteY7" fmla="*/ 384097 h 418790"/>
                <a:gd name="connsiteX8" fmla="*/ 2609386 w 3828586"/>
                <a:gd name="connsiteY8" fmla="*/ 369229 h 418790"/>
                <a:gd name="connsiteX9" fmla="*/ 2988527 w 3828586"/>
                <a:gd name="connsiteY9" fmla="*/ 361795 h 418790"/>
                <a:gd name="connsiteX10" fmla="*/ 3263591 w 3828586"/>
                <a:gd name="connsiteY10" fmla="*/ 94166 h 418790"/>
                <a:gd name="connsiteX11" fmla="*/ 3679903 w 3828586"/>
                <a:gd name="connsiteY11" fmla="*/ 183375 h 418790"/>
                <a:gd name="connsiteX12" fmla="*/ 3828586 w 3828586"/>
                <a:gd name="connsiteY12" fmla="*/ 339492 h 418790"/>
                <a:gd name="connsiteX0" fmla="*/ 0 w 3828586"/>
                <a:gd name="connsiteY0" fmla="*/ 250428 h 396633"/>
                <a:gd name="connsiteX1" fmla="*/ 420381 w 3828586"/>
                <a:gd name="connsiteY1" fmla="*/ 19824 h 396633"/>
                <a:gd name="connsiteX2" fmla="*/ 750849 w 3828586"/>
                <a:gd name="connsiteY2" fmla="*/ 131482 h 396633"/>
                <a:gd name="connsiteX3" fmla="*/ 1033347 w 3828586"/>
                <a:gd name="connsiteY3" fmla="*/ 339638 h 396633"/>
                <a:gd name="connsiteX4" fmla="*/ 1323278 w 3828586"/>
                <a:gd name="connsiteY4" fmla="*/ 309901 h 396633"/>
                <a:gd name="connsiteX5" fmla="*/ 1694986 w 3828586"/>
                <a:gd name="connsiteY5" fmla="*/ 124048 h 396633"/>
                <a:gd name="connsiteX6" fmla="*/ 2029522 w 3828586"/>
                <a:gd name="connsiteY6" fmla="*/ 138916 h 396633"/>
                <a:gd name="connsiteX7" fmla="*/ 2356625 w 3828586"/>
                <a:gd name="connsiteY7" fmla="*/ 361940 h 396633"/>
                <a:gd name="connsiteX8" fmla="*/ 2609386 w 3828586"/>
                <a:gd name="connsiteY8" fmla="*/ 347072 h 396633"/>
                <a:gd name="connsiteX9" fmla="*/ 2988527 w 3828586"/>
                <a:gd name="connsiteY9" fmla="*/ 339638 h 396633"/>
                <a:gd name="connsiteX10" fmla="*/ 3263591 w 3828586"/>
                <a:gd name="connsiteY10" fmla="*/ 72009 h 396633"/>
                <a:gd name="connsiteX11" fmla="*/ 3679903 w 3828586"/>
                <a:gd name="connsiteY11" fmla="*/ 161218 h 396633"/>
                <a:gd name="connsiteX12" fmla="*/ 3828586 w 3828586"/>
                <a:gd name="connsiteY12" fmla="*/ 317335 h 396633"/>
                <a:gd name="connsiteX0" fmla="*/ 0 w 3828586"/>
                <a:gd name="connsiteY0" fmla="*/ 250428 h 396633"/>
                <a:gd name="connsiteX1" fmla="*/ 420381 w 3828586"/>
                <a:gd name="connsiteY1" fmla="*/ 19824 h 396633"/>
                <a:gd name="connsiteX2" fmla="*/ 750849 w 3828586"/>
                <a:gd name="connsiteY2" fmla="*/ 131482 h 396633"/>
                <a:gd name="connsiteX3" fmla="*/ 1033347 w 3828586"/>
                <a:gd name="connsiteY3" fmla="*/ 339638 h 396633"/>
                <a:gd name="connsiteX4" fmla="*/ 1323278 w 3828586"/>
                <a:gd name="connsiteY4" fmla="*/ 309901 h 396633"/>
                <a:gd name="connsiteX5" fmla="*/ 1694986 w 3828586"/>
                <a:gd name="connsiteY5" fmla="*/ 124048 h 396633"/>
                <a:gd name="connsiteX6" fmla="*/ 2029522 w 3828586"/>
                <a:gd name="connsiteY6" fmla="*/ 138916 h 396633"/>
                <a:gd name="connsiteX7" fmla="*/ 2356625 w 3828586"/>
                <a:gd name="connsiteY7" fmla="*/ 361940 h 396633"/>
                <a:gd name="connsiteX8" fmla="*/ 2609386 w 3828586"/>
                <a:gd name="connsiteY8" fmla="*/ 347072 h 396633"/>
                <a:gd name="connsiteX9" fmla="*/ 2988527 w 3828586"/>
                <a:gd name="connsiteY9" fmla="*/ 339638 h 396633"/>
                <a:gd name="connsiteX10" fmla="*/ 3263591 w 3828586"/>
                <a:gd name="connsiteY10" fmla="*/ 72009 h 396633"/>
                <a:gd name="connsiteX11" fmla="*/ 3679903 w 3828586"/>
                <a:gd name="connsiteY11" fmla="*/ 161218 h 396633"/>
                <a:gd name="connsiteX12" fmla="*/ 3828586 w 3828586"/>
                <a:gd name="connsiteY12" fmla="*/ 317335 h 396633"/>
                <a:gd name="connsiteX0" fmla="*/ 0 w 3828586"/>
                <a:gd name="connsiteY0" fmla="*/ 250428 h 396633"/>
                <a:gd name="connsiteX1" fmla="*/ 420381 w 3828586"/>
                <a:gd name="connsiteY1" fmla="*/ 19824 h 396633"/>
                <a:gd name="connsiteX2" fmla="*/ 750849 w 3828586"/>
                <a:gd name="connsiteY2" fmla="*/ 131482 h 396633"/>
                <a:gd name="connsiteX3" fmla="*/ 1033347 w 3828586"/>
                <a:gd name="connsiteY3" fmla="*/ 339638 h 396633"/>
                <a:gd name="connsiteX4" fmla="*/ 1323278 w 3828586"/>
                <a:gd name="connsiteY4" fmla="*/ 309901 h 396633"/>
                <a:gd name="connsiteX5" fmla="*/ 1694986 w 3828586"/>
                <a:gd name="connsiteY5" fmla="*/ 124048 h 396633"/>
                <a:gd name="connsiteX6" fmla="*/ 2029522 w 3828586"/>
                <a:gd name="connsiteY6" fmla="*/ 138916 h 396633"/>
                <a:gd name="connsiteX7" fmla="*/ 2356625 w 3828586"/>
                <a:gd name="connsiteY7" fmla="*/ 361940 h 396633"/>
                <a:gd name="connsiteX8" fmla="*/ 2609386 w 3828586"/>
                <a:gd name="connsiteY8" fmla="*/ 347072 h 396633"/>
                <a:gd name="connsiteX9" fmla="*/ 2988527 w 3828586"/>
                <a:gd name="connsiteY9" fmla="*/ 339638 h 396633"/>
                <a:gd name="connsiteX10" fmla="*/ 3263591 w 3828586"/>
                <a:gd name="connsiteY10" fmla="*/ 72009 h 396633"/>
                <a:gd name="connsiteX11" fmla="*/ 3588733 w 3828586"/>
                <a:gd name="connsiteY11" fmla="*/ 91832 h 396633"/>
                <a:gd name="connsiteX12" fmla="*/ 3828586 w 3828586"/>
                <a:gd name="connsiteY12" fmla="*/ 317335 h 396633"/>
                <a:gd name="connsiteX0" fmla="*/ 0 w 3828586"/>
                <a:gd name="connsiteY0" fmla="*/ 250428 h 396633"/>
                <a:gd name="connsiteX1" fmla="*/ 420381 w 3828586"/>
                <a:gd name="connsiteY1" fmla="*/ 19824 h 396633"/>
                <a:gd name="connsiteX2" fmla="*/ 750849 w 3828586"/>
                <a:gd name="connsiteY2" fmla="*/ 131482 h 396633"/>
                <a:gd name="connsiteX3" fmla="*/ 1033347 w 3828586"/>
                <a:gd name="connsiteY3" fmla="*/ 339638 h 396633"/>
                <a:gd name="connsiteX4" fmla="*/ 1323278 w 3828586"/>
                <a:gd name="connsiteY4" fmla="*/ 309901 h 396633"/>
                <a:gd name="connsiteX5" fmla="*/ 1694986 w 3828586"/>
                <a:gd name="connsiteY5" fmla="*/ 124048 h 396633"/>
                <a:gd name="connsiteX6" fmla="*/ 2029522 w 3828586"/>
                <a:gd name="connsiteY6" fmla="*/ 138916 h 396633"/>
                <a:gd name="connsiteX7" fmla="*/ 2356625 w 3828586"/>
                <a:gd name="connsiteY7" fmla="*/ 361940 h 396633"/>
                <a:gd name="connsiteX8" fmla="*/ 2609386 w 3828586"/>
                <a:gd name="connsiteY8" fmla="*/ 347072 h 396633"/>
                <a:gd name="connsiteX9" fmla="*/ 2988527 w 3828586"/>
                <a:gd name="connsiteY9" fmla="*/ 339638 h 396633"/>
                <a:gd name="connsiteX10" fmla="*/ 3263591 w 3828586"/>
                <a:gd name="connsiteY10" fmla="*/ 72009 h 396633"/>
                <a:gd name="connsiteX11" fmla="*/ 3588733 w 3828586"/>
                <a:gd name="connsiteY11" fmla="*/ 91832 h 396633"/>
                <a:gd name="connsiteX12" fmla="*/ 3709639 w 3828586"/>
                <a:gd name="connsiteY12" fmla="*/ 265296 h 396633"/>
                <a:gd name="connsiteX13" fmla="*/ 3828586 w 3828586"/>
                <a:gd name="connsiteY13" fmla="*/ 317335 h 396633"/>
                <a:gd name="connsiteX0" fmla="*/ 0 w 3804757"/>
                <a:gd name="connsiteY0" fmla="*/ 455301 h 601506"/>
                <a:gd name="connsiteX1" fmla="*/ 420381 w 3804757"/>
                <a:gd name="connsiteY1" fmla="*/ 224697 h 601506"/>
                <a:gd name="connsiteX2" fmla="*/ 750849 w 3804757"/>
                <a:gd name="connsiteY2" fmla="*/ 336355 h 601506"/>
                <a:gd name="connsiteX3" fmla="*/ 1033347 w 3804757"/>
                <a:gd name="connsiteY3" fmla="*/ 544511 h 601506"/>
                <a:gd name="connsiteX4" fmla="*/ 1323278 w 3804757"/>
                <a:gd name="connsiteY4" fmla="*/ 514774 h 601506"/>
                <a:gd name="connsiteX5" fmla="*/ 1694986 w 3804757"/>
                <a:gd name="connsiteY5" fmla="*/ 328921 h 601506"/>
                <a:gd name="connsiteX6" fmla="*/ 2029522 w 3804757"/>
                <a:gd name="connsiteY6" fmla="*/ 343789 h 601506"/>
                <a:gd name="connsiteX7" fmla="*/ 2356625 w 3804757"/>
                <a:gd name="connsiteY7" fmla="*/ 566813 h 601506"/>
                <a:gd name="connsiteX8" fmla="*/ 2609386 w 3804757"/>
                <a:gd name="connsiteY8" fmla="*/ 551945 h 601506"/>
                <a:gd name="connsiteX9" fmla="*/ 2988527 w 3804757"/>
                <a:gd name="connsiteY9" fmla="*/ 544511 h 601506"/>
                <a:gd name="connsiteX10" fmla="*/ 3263591 w 3804757"/>
                <a:gd name="connsiteY10" fmla="*/ 276882 h 601506"/>
                <a:gd name="connsiteX11" fmla="*/ 3588733 w 3804757"/>
                <a:gd name="connsiteY11" fmla="*/ 296705 h 601506"/>
                <a:gd name="connsiteX12" fmla="*/ 3709639 w 3804757"/>
                <a:gd name="connsiteY12" fmla="*/ 470169 h 601506"/>
                <a:gd name="connsiteX13" fmla="*/ 3804757 w 3804757"/>
                <a:gd name="connsiteY13" fmla="*/ 8673 h 601506"/>
                <a:gd name="connsiteX0" fmla="*/ 0 w 3807269"/>
                <a:gd name="connsiteY0" fmla="*/ 470926 h 617131"/>
                <a:gd name="connsiteX1" fmla="*/ 420381 w 3807269"/>
                <a:gd name="connsiteY1" fmla="*/ 240322 h 617131"/>
                <a:gd name="connsiteX2" fmla="*/ 750849 w 3807269"/>
                <a:gd name="connsiteY2" fmla="*/ 351980 h 617131"/>
                <a:gd name="connsiteX3" fmla="*/ 1033347 w 3807269"/>
                <a:gd name="connsiteY3" fmla="*/ 560136 h 617131"/>
                <a:gd name="connsiteX4" fmla="*/ 1323278 w 3807269"/>
                <a:gd name="connsiteY4" fmla="*/ 530399 h 617131"/>
                <a:gd name="connsiteX5" fmla="*/ 1694986 w 3807269"/>
                <a:gd name="connsiteY5" fmla="*/ 344546 h 617131"/>
                <a:gd name="connsiteX6" fmla="*/ 2029522 w 3807269"/>
                <a:gd name="connsiteY6" fmla="*/ 359414 h 617131"/>
                <a:gd name="connsiteX7" fmla="*/ 2356625 w 3807269"/>
                <a:gd name="connsiteY7" fmla="*/ 582438 h 617131"/>
                <a:gd name="connsiteX8" fmla="*/ 2609386 w 3807269"/>
                <a:gd name="connsiteY8" fmla="*/ 567570 h 617131"/>
                <a:gd name="connsiteX9" fmla="*/ 2988527 w 3807269"/>
                <a:gd name="connsiteY9" fmla="*/ 560136 h 617131"/>
                <a:gd name="connsiteX10" fmla="*/ 3263591 w 3807269"/>
                <a:gd name="connsiteY10" fmla="*/ 292507 h 617131"/>
                <a:gd name="connsiteX11" fmla="*/ 3588733 w 3807269"/>
                <a:gd name="connsiteY11" fmla="*/ 312330 h 617131"/>
                <a:gd name="connsiteX12" fmla="*/ 3709639 w 3807269"/>
                <a:gd name="connsiteY12" fmla="*/ 485794 h 617131"/>
                <a:gd name="connsiteX13" fmla="*/ 3791416 w 3807269"/>
                <a:gd name="connsiteY13" fmla="*/ 76916 h 617131"/>
                <a:gd name="connsiteX14" fmla="*/ 3804757 w 3807269"/>
                <a:gd name="connsiteY14" fmla="*/ 24298 h 617131"/>
                <a:gd name="connsiteX0" fmla="*/ 13889 w 4425522"/>
                <a:gd name="connsiteY0" fmla="*/ 470926 h 617131"/>
                <a:gd name="connsiteX1" fmla="*/ 434270 w 4425522"/>
                <a:gd name="connsiteY1" fmla="*/ 240322 h 617131"/>
                <a:gd name="connsiteX2" fmla="*/ 764738 w 4425522"/>
                <a:gd name="connsiteY2" fmla="*/ 351980 h 617131"/>
                <a:gd name="connsiteX3" fmla="*/ 1047236 w 4425522"/>
                <a:gd name="connsiteY3" fmla="*/ 560136 h 617131"/>
                <a:gd name="connsiteX4" fmla="*/ 1337167 w 4425522"/>
                <a:gd name="connsiteY4" fmla="*/ 530399 h 617131"/>
                <a:gd name="connsiteX5" fmla="*/ 1708875 w 4425522"/>
                <a:gd name="connsiteY5" fmla="*/ 344546 h 617131"/>
                <a:gd name="connsiteX6" fmla="*/ 2043411 w 4425522"/>
                <a:gd name="connsiteY6" fmla="*/ 359414 h 617131"/>
                <a:gd name="connsiteX7" fmla="*/ 2370514 w 4425522"/>
                <a:gd name="connsiteY7" fmla="*/ 582438 h 617131"/>
                <a:gd name="connsiteX8" fmla="*/ 2623275 w 4425522"/>
                <a:gd name="connsiteY8" fmla="*/ 567570 h 617131"/>
                <a:gd name="connsiteX9" fmla="*/ 3002416 w 4425522"/>
                <a:gd name="connsiteY9" fmla="*/ 560136 h 617131"/>
                <a:gd name="connsiteX10" fmla="*/ 3277480 w 4425522"/>
                <a:gd name="connsiteY10" fmla="*/ 292507 h 617131"/>
                <a:gd name="connsiteX11" fmla="*/ 3602622 w 4425522"/>
                <a:gd name="connsiteY11" fmla="*/ 312330 h 617131"/>
                <a:gd name="connsiteX12" fmla="*/ 3723528 w 4425522"/>
                <a:gd name="connsiteY12" fmla="*/ 485794 h 617131"/>
                <a:gd name="connsiteX13" fmla="*/ 3805305 w 4425522"/>
                <a:gd name="connsiteY13" fmla="*/ 76916 h 617131"/>
                <a:gd name="connsiteX14" fmla="*/ 2223 w 4425522"/>
                <a:gd name="connsiteY14" fmla="*/ 24299 h 617131"/>
                <a:gd name="connsiteX0" fmla="*/ 13889 w 4425522"/>
                <a:gd name="connsiteY0" fmla="*/ 470926 h 617131"/>
                <a:gd name="connsiteX1" fmla="*/ 434270 w 4425522"/>
                <a:gd name="connsiteY1" fmla="*/ 240322 h 617131"/>
                <a:gd name="connsiteX2" fmla="*/ 764738 w 4425522"/>
                <a:gd name="connsiteY2" fmla="*/ 351980 h 617131"/>
                <a:gd name="connsiteX3" fmla="*/ 1047236 w 4425522"/>
                <a:gd name="connsiteY3" fmla="*/ 560136 h 617131"/>
                <a:gd name="connsiteX4" fmla="*/ 1337167 w 4425522"/>
                <a:gd name="connsiteY4" fmla="*/ 530399 h 617131"/>
                <a:gd name="connsiteX5" fmla="*/ 1708875 w 4425522"/>
                <a:gd name="connsiteY5" fmla="*/ 344546 h 617131"/>
                <a:gd name="connsiteX6" fmla="*/ 2043411 w 4425522"/>
                <a:gd name="connsiteY6" fmla="*/ 359414 h 617131"/>
                <a:gd name="connsiteX7" fmla="*/ 2370514 w 4425522"/>
                <a:gd name="connsiteY7" fmla="*/ 582438 h 617131"/>
                <a:gd name="connsiteX8" fmla="*/ 2623275 w 4425522"/>
                <a:gd name="connsiteY8" fmla="*/ 567570 h 617131"/>
                <a:gd name="connsiteX9" fmla="*/ 3002416 w 4425522"/>
                <a:gd name="connsiteY9" fmla="*/ 560136 h 617131"/>
                <a:gd name="connsiteX10" fmla="*/ 3277480 w 4425522"/>
                <a:gd name="connsiteY10" fmla="*/ 292507 h 617131"/>
                <a:gd name="connsiteX11" fmla="*/ 3602622 w 4425522"/>
                <a:gd name="connsiteY11" fmla="*/ 312330 h 617131"/>
                <a:gd name="connsiteX12" fmla="*/ 3723528 w 4425522"/>
                <a:gd name="connsiteY12" fmla="*/ 485794 h 617131"/>
                <a:gd name="connsiteX13" fmla="*/ 3805305 w 4425522"/>
                <a:gd name="connsiteY13" fmla="*/ 76916 h 617131"/>
                <a:gd name="connsiteX14" fmla="*/ 2223 w 4425522"/>
                <a:gd name="connsiteY14" fmla="*/ 24299 h 617131"/>
                <a:gd name="connsiteX15" fmla="*/ 13889 w 4425522"/>
                <a:gd name="connsiteY15" fmla="*/ 470926 h 617131"/>
                <a:gd name="connsiteX0" fmla="*/ 13889 w 4425522"/>
                <a:gd name="connsiteY0" fmla="*/ 470926 h 617131"/>
                <a:gd name="connsiteX1" fmla="*/ 434270 w 4425522"/>
                <a:gd name="connsiteY1" fmla="*/ 240322 h 617131"/>
                <a:gd name="connsiteX2" fmla="*/ 764738 w 4425522"/>
                <a:gd name="connsiteY2" fmla="*/ 351980 h 617131"/>
                <a:gd name="connsiteX3" fmla="*/ 1047236 w 4425522"/>
                <a:gd name="connsiteY3" fmla="*/ 560136 h 617131"/>
                <a:gd name="connsiteX4" fmla="*/ 1337167 w 4425522"/>
                <a:gd name="connsiteY4" fmla="*/ 530399 h 617131"/>
                <a:gd name="connsiteX5" fmla="*/ 1708875 w 4425522"/>
                <a:gd name="connsiteY5" fmla="*/ 344546 h 617131"/>
                <a:gd name="connsiteX6" fmla="*/ 2043411 w 4425522"/>
                <a:gd name="connsiteY6" fmla="*/ 359414 h 617131"/>
                <a:gd name="connsiteX7" fmla="*/ 2370514 w 4425522"/>
                <a:gd name="connsiteY7" fmla="*/ 582438 h 617131"/>
                <a:gd name="connsiteX8" fmla="*/ 2623275 w 4425522"/>
                <a:gd name="connsiteY8" fmla="*/ 567570 h 617131"/>
                <a:gd name="connsiteX9" fmla="*/ 3002416 w 4425522"/>
                <a:gd name="connsiteY9" fmla="*/ 560136 h 617131"/>
                <a:gd name="connsiteX10" fmla="*/ 3277480 w 4425522"/>
                <a:gd name="connsiteY10" fmla="*/ 292507 h 617131"/>
                <a:gd name="connsiteX11" fmla="*/ 3602622 w 4425522"/>
                <a:gd name="connsiteY11" fmla="*/ 312330 h 617131"/>
                <a:gd name="connsiteX12" fmla="*/ 3723528 w 4425522"/>
                <a:gd name="connsiteY12" fmla="*/ 485794 h 617131"/>
                <a:gd name="connsiteX13" fmla="*/ 3805305 w 4425522"/>
                <a:gd name="connsiteY13" fmla="*/ 76916 h 617131"/>
                <a:gd name="connsiteX14" fmla="*/ 2223 w 4425522"/>
                <a:gd name="connsiteY14" fmla="*/ 24299 h 617131"/>
                <a:gd name="connsiteX15" fmla="*/ 13889 w 4425522"/>
                <a:gd name="connsiteY15" fmla="*/ 470926 h 617131"/>
                <a:gd name="connsiteX0" fmla="*/ 13889 w 4425522"/>
                <a:gd name="connsiteY0" fmla="*/ 470926 h 617131"/>
                <a:gd name="connsiteX1" fmla="*/ 434270 w 4425522"/>
                <a:gd name="connsiteY1" fmla="*/ 240322 h 617131"/>
                <a:gd name="connsiteX2" fmla="*/ 764738 w 4425522"/>
                <a:gd name="connsiteY2" fmla="*/ 351980 h 617131"/>
                <a:gd name="connsiteX3" fmla="*/ 1047236 w 4425522"/>
                <a:gd name="connsiteY3" fmla="*/ 560136 h 617131"/>
                <a:gd name="connsiteX4" fmla="*/ 1337167 w 4425522"/>
                <a:gd name="connsiteY4" fmla="*/ 530399 h 617131"/>
                <a:gd name="connsiteX5" fmla="*/ 1708875 w 4425522"/>
                <a:gd name="connsiteY5" fmla="*/ 344546 h 617131"/>
                <a:gd name="connsiteX6" fmla="*/ 2043411 w 4425522"/>
                <a:gd name="connsiteY6" fmla="*/ 359414 h 617131"/>
                <a:gd name="connsiteX7" fmla="*/ 2370514 w 4425522"/>
                <a:gd name="connsiteY7" fmla="*/ 582438 h 617131"/>
                <a:gd name="connsiteX8" fmla="*/ 2623275 w 4425522"/>
                <a:gd name="connsiteY8" fmla="*/ 567570 h 617131"/>
                <a:gd name="connsiteX9" fmla="*/ 3002416 w 4425522"/>
                <a:gd name="connsiteY9" fmla="*/ 560136 h 617131"/>
                <a:gd name="connsiteX10" fmla="*/ 3277480 w 4425522"/>
                <a:gd name="connsiteY10" fmla="*/ 292507 h 617131"/>
                <a:gd name="connsiteX11" fmla="*/ 3602622 w 4425522"/>
                <a:gd name="connsiteY11" fmla="*/ 312330 h 617131"/>
                <a:gd name="connsiteX12" fmla="*/ 3723528 w 4425522"/>
                <a:gd name="connsiteY12" fmla="*/ 485794 h 617131"/>
                <a:gd name="connsiteX13" fmla="*/ 3805305 w 4425522"/>
                <a:gd name="connsiteY13" fmla="*/ 76916 h 617131"/>
                <a:gd name="connsiteX14" fmla="*/ 2223 w 4425522"/>
                <a:gd name="connsiteY14" fmla="*/ 24299 h 617131"/>
                <a:gd name="connsiteX15" fmla="*/ 13889 w 4425522"/>
                <a:gd name="connsiteY15" fmla="*/ 470926 h 617131"/>
                <a:gd name="connsiteX0" fmla="*/ 13889 w 4425522"/>
                <a:gd name="connsiteY0" fmla="*/ 446627 h 592832"/>
                <a:gd name="connsiteX1" fmla="*/ 434270 w 4425522"/>
                <a:gd name="connsiteY1" fmla="*/ 216023 h 592832"/>
                <a:gd name="connsiteX2" fmla="*/ 764738 w 4425522"/>
                <a:gd name="connsiteY2" fmla="*/ 327681 h 592832"/>
                <a:gd name="connsiteX3" fmla="*/ 1047236 w 4425522"/>
                <a:gd name="connsiteY3" fmla="*/ 535837 h 592832"/>
                <a:gd name="connsiteX4" fmla="*/ 1337167 w 4425522"/>
                <a:gd name="connsiteY4" fmla="*/ 506100 h 592832"/>
                <a:gd name="connsiteX5" fmla="*/ 1708875 w 4425522"/>
                <a:gd name="connsiteY5" fmla="*/ 320247 h 592832"/>
                <a:gd name="connsiteX6" fmla="*/ 2043411 w 4425522"/>
                <a:gd name="connsiteY6" fmla="*/ 335115 h 592832"/>
                <a:gd name="connsiteX7" fmla="*/ 2370514 w 4425522"/>
                <a:gd name="connsiteY7" fmla="*/ 558139 h 592832"/>
                <a:gd name="connsiteX8" fmla="*/ 2623275 w 4425522"/>
                <a:gd name="connsiteY8" fmla="*/ 543271 h 592832"/>
                <a:gd name="connsiteX9" fmla="*/ 3002416 w 4425522"/>
                <a:gd name="connsiteY9" fmla="*/ 535837 h 592832"/>
                <a:gd name="connsiteX10" fmla="*/ 3277480 w 4425522"/>
                <a:gd name="connsiteY10" fmla="*/ 268208 h 592832"/>
                <a:gd name="connsiteX11" fmla="*/ 3602622 w 4425522"/>
                <a:gd name="connsiteY11" fmla="*/ 288031 h 592832"/>
                <a:gd name="connsiteX12" fmla="*/ 3723528 w 4425522"/>
                <a:gd name="connsiteY12" fmla="*/ 461495 h 592832"/>
                <a:gd name="connsiteX13" fmla="*/ 3805305 w 4425522"/>
                <a:gd name="connsiteY13" fmla="*/ 52617 h 592832"/>
                <a:gd name="connsiteX14" fmla="*/ 2223 w 4425522"/>
                <a:gd name="connsiteY14" fmla="*/ 0 h 592832"/>
                <a:gd name="connsiteX15" fmla="*/ 13889 w 4425522"/>
                <a:gd name="connsiteY15" fmla="*/ 446627 h 592832"/>
                <a:gd name="connsiteX0" fmla="*/ 13889 w 4438864"/>
                <a:gd name="connsiteY0" fmla="*/ 465825 h 612030"/>
                <a:gd name="connsiteX1" fmla="*/ 434270 w 4438864"/>
                <a:gd name="connsiteY1" fmla="*/ 235221 h 612030"/>
                <a:gd name="connsiteX2" fmla="*/ 764738 w 4438864"/>
                <a:gd name="connsiteY2" fmla="*/ 346879 h 612030"/>
                <a:gd name="connsiteX3" fmla="*/ 1047236 w 4438864"/>
                <a:gd name="connsiteY3" fmla="*/ 555035 h 612030"/>
                <a:gd name="connsiteX4" fmla="*/ 1337167 w 4438864"/>
                <a:gd name="connsiteY4" fmla="*/ 525298 h 612030"/>
                <a:gd name="connsiteX5" fmla="*/ 1708875 w 4438864"/>
                <a:gd name="connsiteY5" fmla="*/ 339445 h 612030"/>
                <a:gd name="connsiteX6" fmla="*/ 2043411 w 4438864"/>
                <a:gd name="connsiteY6" fmla="*/ 354313 h 612030"/>
                <a:gd name="connsiteX7" fmla="*/ 2370514 w 4438864"/>
                <a:gd name="connsiteY7" fmla="*/ 577337 h 612030"/>
                <a:gd name="connsiteX8" fmla="*/ 2623275 w 4438864"/>
                <a:gd name="connsiteY8" fmla="*/ 562469 h 612030"/>
                <a:gd name="connsiteX9" fmla="*/ 3002416 w 4438864"/>
                <a:gd name="connsiteY9" fmla="*/ 555035 h 612030"/>
                <a:gd name="connsiteX10" fmla="*/ 3277480 w 4438864"/>
                <a:gd name="connsiteY10" fmla="*/ 287406 h 612030"/>
                <a:gd name="connsiteX11" fmla="*/ 3602622 w 4438864"/>
                <a:gd name="connsiteY11" fmla="*/ 307229 h 612030"/>
                <a:gd name="connsiteX12" fmla="*/ 3723528 w 4438864"/>
                <a:gd name="connsiteY12" fmla="*/ 480693 h 612030"/>
                <a:gd name="connsiteX13" fmla="*/ 3818647 w 4438864"/>
                <a:gd name="connsiteY13" fmla="*/ 19197 h 612030"/>
                <a:gd name="connsiteX14" fmla="*/ 2223 w 4438864"/>
                <a:gd name="connsiteY14" fmla="*/ 19198 h 612030"/>
                <a:gd name="connsiteX15" fmla="*/ 13889 w 4438864"/>
                <a:gd name="connsiteY15" fmla="*/ 465825 h 612030"/>
                <a:gd name="connsiteX0" fmla="*/ 13889 w 4438864"/>
                <a:gd name="connsiteY0" fmla="*/ 465825 h 612030"/>
                <a:gd name="connsiteX1" fmla="*/ 434270 w 4438864"/>
                <a:gd name="connsiteY1" fmla="*/ 235221 h 612030"/>
                <a:gd name="connsiteX2" fmla="*/ 764738 w 4438864"/>
                <a:gd name="connsiteY2" fmla="*/ 346879 h 612030"/>
                <a:gd name="connsiteX3" fmla="*/ 1047236 w 4438864"/>
                <a:gd name="connsiteY3" fmla="*/ 555035 h 612030"/>
                <a:gd name="connsiteX4" fmla="*/ 1337167 w 4438864"/>
                <a:gd name="connsiteY4" fmla="*/ 525298 h 612030"/>
                <a:gd name="connsiteX5" fmla="*/ 1708875 w 4438864"/>
                <a:gd name="connsiteY5" fmla="*/ 339445 h 612030"/>
                <a:gd name="connsiteX6" fmla="*/ 2043411 w 4438864"/>
                <a:gd name="connsiteY6" fmla="*/ 354313 h 612030"/>
                <a:gd name="connsiteX7" fmla="*/ 2370514 w 4438864"/>
                <a:gd name="connsiteY7" fmla="*/ 577337 h 612030"/>
                <a:gd name="connsiteX8" fmla="*/ 2623275 w 4438864"/>
                <a:gd name="connsiteY8" fmla="*/ 562469 h 612030"/>
                <a:gd name="connsiteX9" fmla="*/ 3002416 w 4438864"/>
                <a:gd name="connsiteY9" fmla="*/ 555035 h 612030"/>
                <a:gd name="connsiteX10" fmla="*/ 3277480 w 4438864"/>
                <a:gd name="connsiteY10" fmla="*/ 287406 h 612030"/>
                <a:gd name="connsiteX11" fmla="*/ 3602622 w 4438864"/>
                <a:gd name="connsiteY11" fmla="*/ 307229 h 612030"/>
                <a:gd name="connsiteX12" fmla="*/ 3723528 w 4438864"/>
                <a:gd name="connsiteY12" fmla="*/ 480693 h 612030"/>
                <a:gd name="connsiteX13" fmla="*/ 3818647 w 4438864"/>
                <a:gd name="connsiteY13" fmla="*/ 19197 h 612030"/>
                <a:gd name="connsiteX14" fmla="*/ 2223 w 4438864"/>
                <a:gd name="connsiteY14" fmla="*/ 19197 h 612030"/>
                <a:gd name="connsiteX15" fmla="*/ 13889 w 4438864"/>
                <a:gd name="connsiteY15" fmla="*/ 465825 h 612030"/>
                <a:gd name="connsiteX0" fmla="*/ 13889 w 3862800"/>
                <a:gd name="connsiteY0" fmla="*/ 465825 h 612030"/>
                <a:gd name="connsiteX1" fmla="*/ 434270 w 3862800"/>
                <a:gd name="connsiteY1" fmla="*/ 235221 h 612030"/>
                <a:gd name="connsiteX2" fmla="*/ 764738 w 3862800"/>
                <a:gd name="connsiteY2" fmla="*/ 346879 h 612030"/>
                <a:gd name="connsiteX3" fmla="*/ 1047236 w 3862800"/>
                <a:gd name="connsiteY3" fmla="*/ 555035 h 612030"/>
                <a:gd name="connsiteX4" fmla="*/ 1337167 w 3862800"/>
                <a:gd name="connsiteY4" fmla="*/ 525298 h 612030"/>
                <a:gd name="connsiteX5" fmla="*/ 1708875 w 3862800"/>
                <a:gd name="connsiteY5" fmla="*/ 339445 h 612030"/>
                <a:gd name="connsiteX6" fmla="*/ 2043411 w 3862800"/>
                <a:gd name="connsiteY6" fmla="*/ 354313 h 612030"/>
                <a:gd name="connsiteX7" fmla="*/ 2370514 w 3862800"/>
                <a:gd name="connsiteY7" fmla="*/ 577337 h 612030"/>
                <a:gd name="connsiteX8" fmla="*/ 2623275 w 3862800"/>
                <a:gd name="connsiteY8" fmla="*/ 562469 h 612030"/>
                <a:gd name="connsiteX9" fmla="*/ 3002416 w 3862800"/>
                <a:gd name="connsiteY9" fmla="*/ 555035 h 612030"/>
                <a:gd name="connsiteX10" fmla="*/ 3277480 w 3862800"/>
                <a:gd name="connsiteY10" fmla="*/ 287406 h 612030"/>
                <a:gd name="connsiteX11" fmla="*/ 3602622 w 3862800"/>
                <a:gd name="connsiteY11" fmla="*/ 307229 h 612030"/>
                <a:gd name="connsiteX12" fmla="*/ 3723528 w 3862800"/>
                <a:gd name="connsiteY12" fmla="*/ 480693 h 612030"/>
                <a:gd name="connsiteX13" fmla="*/ 3242583 w 3862800"/>
                <a:gd name="connsiteY13" fmla="*/ 19197 h 612030"/>
                <a:gd name="connsiteX14" fmla="*/ 2223 w 3862800"/>
                <a:gd name="connsiteY14" fmla="*/ 19197 h 612030"/>
                <a:gd name="connsiteX15" fmla="*/ 13889 w 3862800"/>
                <a:gd name="connsiteY15" fmla="*/ 465825 h 612030"/>
                <a:gd name="connsiteX0" fmla="*/ 13889 w 3783534"/>
                <a:gd name="connsiteY0" fmla="*/ 465825 h 612030"/>
                <a:gd name="connsiteX1" fmla="*/ 434270 w 3783534"/>
                <a:gd name="connsiteY1" fmla="*/ 235221 h 612030"/>
                <a:gd name="connsiteX2" fmla="*/ 764738 w 3783534"/>
                <a:gd name="connsiteY2" fmla="*/ 346879 h 612030"/>
                <a:gd name="connsiteX3" fmla="*/ 1047236 w 3783534"/>
                <a:gd name="connsiteY3" fmla="*/ 555035 h 612030"/>
                <a:gd name="connsiteX4" fmla="*/ 1337167 w 3783534"/>
                <a:gd name="connsiteY4" fmla="*/ 525298 h 612030"/>
                <a:gd name="connsiteX5" fmla="*/ 1708875 w 3783534"/>
                <a:gd name="connsiteY5" fmla="*/ 339445 h 612030"/>
                <a:gd name="connsiteX6" fmla="*/ 2043411 w 3783534"/>
                <a:gd name="connsiteY6" fmla="*/ 354313 h 612030"/>
                <a:gd name="connsiteX7" fmla="*/ 2370514 w 3783534"/>
                <a:gd name="connsiteY7" fmla="*/ 577337 h 612030"/>
                <a:gd name="connsiteX8" fmla="*/ 2623275 w 3783534"/>
                <a:gd name="connsiteY8" fmla="*/ 562469 h 612030"/>
                <a:gd name="connsiteX9" fmla="*/ 3002416 w 3783534"/>
                <a:gd name="connsiteY9" fmla="*/ 555035 h 612030"/>
                <a:gd name="connsiteX10" fmla="*/ 3277480 w 3783534"/>
                <a:gd name="connsiteY10" fmla="*/ 287406 h 612030"/>
                <a:gd name="connsiteX11" fmla="*/ 3602622 w 3783534"/>
                <a:gd name="connsiteY11" fmla="*/ 307229 h 612030"/>
                <a:gd name="connsiteX12" fmla="*/ 3723528 w 3783534"/>
                <a:gd name="connsiteY12" fmla="*/ 480693 h 612030"/>
                <a:gd name="connsiteX13" fmla="*/ 3242583 w 3783534"/>
                <a:gd name="connsiteY13" fmla="*/ 19197 h 612030"/>
                <a:gd name="connsiteX14" fmla="*/ 2223 w 3783534"/>
                <a:gd name="connsiteY14" fmla="*/ 19197 h 612030"/>
                <a:gd name="connsiteX15" fmla="*/ 13889 w 3783534"/>
                <a:gd name="connsiteY15" fmla="*/ 465825 h 612030"/>
                <a:gd name="connsiteX0" fmla="*/ 13889 w 3747531"/>
                <a:gd name="connsiteY0" fmla="*/ 465825 h 612030"/>
                <a:gd name="connsiteX1" fmla="*/ 434270 w 3747531"/>
                <a:gd name="connsiteY1" fmla="*/ 235221 h 612030"/>
                <a:gd name="connsiteX2" fmla="*/ 764738 w 3747531"/>
                <a:gd name="connsiteY2" fmla="*/ 346879 h 612030"/>
                <a:gd name="connsiteX3" fmla="*/ 1047236 w 3747531"/>
                <a:gd name="connsiteY3" fmla="*/ 555035 h 612030"/>
                <a:gd name="connsiteX4" fmla="*/ 1337167 w 3747531"/>
                <a:gd name="connsiteY4" fmla="*/ 525298 h 612030"/>
                <a:gd name="connsiteX5" fmla="*/ 1708875 w 3747531"/>
                <a:gd name="connsiteY5" fmla="*/ 339445 h 612030"/>
                <a:gd name="connsiteX6" fmla="*/ 2043411 w 3747531"/>
                <a:gd name="connsiteY6" fmla="*/ 354313 h 612030"/>
                <a:gd name="connsiteX7" fmla="*/ 2370514 w 3747531"/>
                <a:gd name="connsiteY7" fmla="*/ 577337 h 612030"/>
                <a:gd name="connsiteX8" fmla="*/ 2623275 w 3747531"/>
                <a:gd name="connsiteY8" fmla="*/ 562469 h 612030"/>
                <a:gd name="connsiteX9" fmla="*/ 3002416 w 3747531"/>
                <a:gd name="connsiteY9" fmla="*/ 555035 h 612030"/>
                <a:gd name="connsiteX10" fmla="*/ 3277480 w 3747531"/>
                <a:gd name="connsiteY10" fmla="*/ 287406 h 612030"/>
                <a:gd name="connsiteX11" fmla="*/ 3602622 w 3747531"/>
                <a:gd name="connsiteY11" fmla="*/ 307229 h 612030"/>
                <a:gd name="connsiteX12" fmla="*/ 3723528 w 3747531"/>
                <a:gd name="connsiteY12" fmla="*/ 480693 h 612030"/>
                <a:gd name="connsiteX13" fmla="*/ 3746639 w 3747531"/>
                <a:gd name="connsiteY13" fmla="*/ 19197 h 612030"/>
                <a:gd name="connsiteX14" fmla="*/ 2223 w 3747531"/>
                <a:gd name="connsiteY14" fmla="*/ 19197 h 612030"/>
                <a:gd name="connsiteX15" fmla="*/ 13889 w 3747531"/>
                <a:gd name="connsiteY15" fmla="*/ 465825 h 612030"/>
                <a:gd name="connsiteX0" fmla="*/ 11666 w 3745308"/>
                <a:gd name="connsiteY0" fmla="*/ 446628 h 592833"/>
                <a:gd name="connsiteX1" fmla="*/ 432047 w 3745308"/>
                <a:gd name="connsiteY1" fmla="*/ 216024 h 592833"/>
                <a:gd name="connsiteX2" fmla="*/ 762515 w 3745308"/>
                <a:gd name="connsiteY2" fmla="*/ 327682 h 592833"/>
                <a:gd name="connsiteX3" fmla="*/ 1045013 w 3745308"/>
                <a:gd name="connsiteY3" fmla="*/ 535838 h 592833"/>
                <a:gd name="connsiteX4" fmla="*/ 1334944 w 3745308"/>
                <a:gd name="connsiteY4" fmla="*/ 506101 h 592833"/>
                <a:gd name="connsiteX5" fmla="*/ 1706652 w 3745308"/>
                <a:gd name="connsiteY5" fmla="*/ 320248 h 592833"/>
                <a:gd name="connsiteX6" fmla="*/ 2041188 w 3745308"/>
                <a:gd name="connsiteY6" fmla="*/ 335116 h 592833"/>
                <a:gd name="connsiteX7" fmla="*/ 2368291 w 3745308"/>
                <a:gd name="connsiteY7" fmla="*/ 558140 h 592833"/>
                <a:gd name="connsiteX8" fmla="*/ 2621052 w 3745308"/>
                <a:gd name="connsiteY8" fmla="*/ 543272 h 592833"/>
                <a:gd name="connsiteX9" fmla="*/ 3000193 w 3745308"/>
                <a:gd name="connsiteY9" fmla="*/ 535838 h 592833"/>
                <a:gd name="connsiteX10" fmla="*/ 3275257 w 3745308"/>
                <a:gd name="connsiteY10" fmla="*/ 268209 h 592833"/>
                <a:gd name="connsiteX11" fmla="*/ 3600399 w 3745308"/>
                <a:gd name="connsiteY11" fmla="*/ 288032 h 592833"/>
                <a:gd name="connsiteX12" fmla="*/ 3721305 w 3745308"/>
                <a:gd name="connsiteY12" fmla="*/ 461496 h 592833"/>
                <a:gd name="connsiteX13" fmla="*/ 3744416 w 3745308"/>
                <a:gd name="connsiteY13" fmla="*/ 0 h 592833"/>
                <a:gd name="connsiteX14" fmla="*/ 0 w 3745308"/>
                <a:gd name="connsiteY14" fmla="*/ 0 h 592833"/>
                <a:gd name="connsiteX15" fmla="*/ 11666 w 3745308"/>
                <a:gd name="connsiteY15" fmla="*/ 446628 h 592833"/>
                <a:gd name="connsiteX0" fmla="*/ 0 w 3745308"/>
                <a:gd name="connsiteY0" fmla="*/ 504056 h 592833"/>
                <a:gd name="connsiteX1" fmla="*/ 432047 w 3745308"/>
                <a:gd name="connsiteY1" fmla="*/ 216024 h 592833"/>
                <a:gd name="connsiteX2" fmla="*/ 762515 w 3745308"/>
                <a:gd name="connsiteY2" fmla="*/ 327682 h 592833"/>
                <a:gd name="connsiteX3" fmla="*/ 1045013 w 3745308"/>
                <a:gd name="connsiteY3" fmla="*/ 535838 h 592833"/>
                <a:gd name="connsiteX4" fmla="*/ 1334944 w 3745308"/>
                <a:gd name="connsiteY4" fmla="*/ 506101 h 592833"/>
                <a:gd name="connsiteX5" fmla="*/ 1706652 w 3745308"/>
                <a:gd name="connsiteY5" fmla="*/ 320248 h 592833"/>
                <a:gd name="connsiteX6" fmla="*/ 2041188 w 3745308"/>
                <a:gd name="connsiteY6" fmla="*/ 335116 h 592833"/>
                <a:gd name="connsiteX7" fmla="*/ 2368291 w 3745308"/>
                <a:gd name="connsiteY7" fmla="*/ 558140 h 592833"/>
                <a:gd name="connsiteX8" fmla="*/ 2621052 w 3745308"/>
                <a:gd name="connsiteY8" fmla="*/ 543272 h 592833"/>
                <a:gd name="connsiteX9" fmla="*/ 3000193 w 3745308"/>
                <a:gd name="connsiteY9" fmla="*/ 535838 h 592833"/>
                <a:gd name="connsiteX10" fmla="*/ 3275257 w 3745308"/>
                <a:gd name="connsiteY10" fmla="*/ 268209 h 592833"/>
                <a:gd name="connsiteX11" fmla="*/ 3600399 w 3745308"/>
                <a:gd name="connsiteY11" fmla="*/ 288032 h 592833"/>
                <a:gd name="connsiteX12" fmla="*/ 3721305 w 3745308"/>
                <a:gd name="connsiteY12" fmla="*/ 461496 h 592833"/>
                <a:gd name="connsiteX13" fmla="*/ 3744416 w 3745308"/>
                <a:gd name="connsiteY13" fmla="*/ 0 h 592833"/>
                <a:gd name="connsiteX14" fmla="*/ 0 w 3745308"/>
                <a:gd name="connsiteY14" fmla="*/ 0 h 592833"/>
                <a:gd name="connsiteX15" fmla="*/ 0 w 3745308"/>
                <a:gd name="connsiteY15" fmla="*/ 504056 h 592833"/>
                <a:gd name="connsiteX0" fmla="*/ 0 w 3745308"/>
                <a:gd name="connsiteY0" fmla="*/ 504056 h 592833"/>
                <a:gd name="connsiteX1" fmla="*/ 432047 w 3745308"/>
                <a:gd name="connsiteY1" fmla="*/ 216024 h 592833"/>
                <a:gd name="connsiteX2" fmla="*/ 762515 w 3745308"/>
                <a:gd name="connsiteY2" fmla="*/ 327682 h 592833"/>
                <a:gd name="connsiteX3" fmla="*/ 1045013 w 3745308"/>
                <a:gd name="connsiteY3" fmla="*/ 535838 h 592833"/>
                <a:gd name="connsiteX4" fmla="*/ 1334944 w 3745308"/>
                <a:gd name="connsiteY4" fmla="*/ 506101 h 592833"/>
                <a:gd name="connsiteX5" fmla="*/ 1706652 w 3745308"/>
                <a:gd name="connsiteY5" fmla="*/ 320248 h 592833"/>
                <a:gd name="connsiteX6" fmla="*/ 2041188 w 3745308"/>
                <a:gd name="connsiteY6" fmla="*/ 335116 h 592833"/>
                <a:gd name="connsiteX7" fmla="*/ 2368291 w 3745308"/>
                <a:gd name="connsiteY7" fmla="*/ 558140 h 592833"/>
                <a:gd name="connsiteX8" fmla="*/ 2621052 w 3745308"/>
                <a:gd name="connsiteY8" fmla="*/ 543272 h 592833"/>
                <a:gd name="connsiteX9" fmla="*/ 3000193 w 3745308"/>
                <a:gd name="connsiteY9" fmla="*/ 535838 h 592833"/>
                <a:gd name="connsiteX10" fmla="*/ 3275257 w 3745308"/>
                <a:gd name="connsiteY10" fmla="*/ 268209 h 592833"/>
                <a:gd name="connsiteX11" fmla="*/ 3600399 w 3745308"/>
                <a:gd name="connsiteY11" fmla="*/ 288032 h 592833"/>
                <a:gd name="connsiteX12" fmla="*/ 3721305 w 3745308"/>
                <a:gd name="connsiteY12" fmla="*/ 461496 h 592833"/>
                <a:gd name="connsiteX13" fmla="*/ 3744416 w 3745308"/>
                <a:gd name="connsiteY13" fmla="*/ 0 h 592833"/>
                <a:gd name="connsiteX14" fmla="*/ 0 w 3745308"/>
                <a:gd name="connsiteY14" fmla="*/ 0 h 592833"/>
                <a:gd name="connsiteX15" fmla="*/ 0 w 3745308"/>
                <a:gd name="connsiteY15" fmla="*/ 504056 h 592833"/>
                <a:gd name="connsiteX0" fmla="*/ 0 w 3768419"/>
                <a:gd name="connsiteY0" fmla="*/ 504056 h 592833"/>
                <a:gd name="connsiteX1" fmla="*/ 432047 w 3768419"/>
                <a:gd name="connsiteY1" fmla="*/ 216024 h 592833"/>
                <a:gd name="connsiteX2" fmla="*/ 762515 w 3768419"/>
                <a:gd name="connsiteY2" fmla="*/ 327682 h 592833"/>
                <a:gd name="connsiteX3" fmla="*/ 1045013 w 3768419"/>
                <a:gd name="connsiteY3" fmla="*/ 535838 h 592833"/>
                <a:gd name="connsiteX4" fmla="*/ 1334944 w 3768419"/>
                <a:gd name="connsiteY4" fmla="*/ 506101 h 592833"/>
                <a:gd name="connsiteX5" fmla="*/ 1706652 w 3768419"/>
                <a:gd name="connsiteY5" fmla="*/ 320248 h 592833"/>
                <a:gd name="connsiteX6" fmla="*/ 2041188 w 3768419"/>
                <a:gd name="connsiteY6" fmla="*/ 335116 h 592833"/>
                <a:gd name="connsiteX7" fmla="*/ 2368291 w 3768419"/>
                <a:gd name="connsiteY7" fmla="*/ 558140 h 592833"/>
                <a:gd name="connsiteX8" fmla="*/ 2621052 w 3768419"/>
                <a:gd name="connsiteY8" fmla="*/ 543272 h 592833"/>
                <a:gd name="connsiteX9" fmla="*/ 3000193 w 3768419"/>
                <a:gd name="connsiteY9" fmla="*/ 535838 h 592833"/>
                <a:gd name="connsiteX10" fmla="*/ 3275257 w 3768419"/>
                <a:gd name="connsiteY10" fmla="*/ 268209 h 592833"/>
                <a:gd name="connsiteX11" fmla="*/ 3600399 w 3768419"/>
                <a:gd name="connsiteY11" fmla="*/ 288032 h 592833"/>
                <a:gd name="connsiteX12" fmla="*/ 3744416 w 3768419"/>
                <a:gd name="connsiteY12" fmla="*/ 504056 h 592833"/>
                <a:gd name="connsiteX13" fmla="*/ 3744416 w 3768419"/>
                <a:gd name="connsiteY13" fmla="*/ 0 h 592833"/>
                <a:gd name="connsiteX14" fmla="*/ 0 w 3768419"/>
                <a:gd name="connsiteY14" fmla="*/ 0 h 592833"/>
                <a:gd name="connsiteX15" fmla="*/ 0 w 3768419"/>
                <a:gd name="connsiteY15" fmla="*/ 504056 h 592833"/>
                <a:gd name="connsiteX0" fmla="*/ 0 w 3744416"/>
                <a:gd name="connsiteY0" fmla="*/ 504056 h 592833"/>
                <a:gd name="connsiteX1" fmla="*/ 432047 w 3744416"/>
                <a:gd name="connsiteY1" fmla="*/ 216024 h 592833"/>
                <a:gd name="connsiteX2" fmla="*/ 762515 w 3744416"/>
                <a:gd name="connsiteY2" fmla="*/ 327682 h 592833"/>
                <a:gd name="connsiteX3" fmla="*/ 1045013 w 3744416"/>
                <a:gd name="connsiteY3" fmla="*/ 535838 h 592833"/>
                <a:gd name="connsiteX4" fmla="*/ 1334944 w 3744416"/>
                <a:gd name="connsiteY4" fmla="*/ 506101 h 592833"/>
                <a:gd name="connsiteX5" fmla="*/ 1706652 w 3744416"/>
                <a:gd name="connsiteY5" fmla="*/ 320248 h 592833"/>
                <a:gd name="connsiteX6" fmla="*/ 2041188 w 3744416"/>
                <a:gd name="connsiteY6" fmla="*/ 335116 h 592833"/>
                <a:gd name="connsiteX7" fmla="*/ 2368291 w 3744416"/>
                <a:gd name="connsiteY7" fmla="*/ 558140 h 592833"/>
                <a:gd name="connsiteX8" fmla="*/ 2621052 w 3744416"/>
                <a:gd name="connsiteY8" fmla="*/ 543272 h 592833"/>
                <a:gd name="connsiteX9" fmla="*/ 3000193 w 3744416"/>
                <a:gd name="connsiteY9" fmla="*/ 535838 h 592833"/>
                <a:gd name="connsiteX10" fmla="*/ 3275257 w 3744416"/>
                <a:gd name="connsiteY10" fmla="*/ 268209 h 592833"/>
                <a:gd name="connsiteX11" fmla="*/ 3600399 w 3744416"/>
                <a:gd name="connsiteY11" fmla="*/ 288032 h 592833"/>
                <a:gd name="connsiteX12" fmla="*/ 3744416 w 3744416"/>
                <a:gd name="connsiteY12" fmla="*/ 504056 h 592833"/>
                <a:gd name="connsiteX13" fmla="*/ 3744416 w 3744416"/>
                <a:gd name="connsiteY13" fmla="*/ 0 h 592833"/>
                <a:gd name="connsiteX14" fmla="*/ 0 w 3744416"/>
                <a:gd name="connsiteY14" fmla="*/ 0 h 592833"/>
                <a:gd name="connsiteX15" fmla="*/ 0 w 3744416"/>
                <a:gd name="connsiteY15" fmla="*/ 504056 h 592833"/>
                <a:gd name="connsiteX0" fmla="*/ 0 w 3744416"/>
                <a:gd name="connsiteY0" fmla="*/ 504056 h 592833"/>
                <a:gd name="connsiteX1" fmla="*/ 432047 w 3744416"/>
                <a:gd name="connsiteY1" fmla="*/ 216024 h 592833"/>
                <a:gd name="connsiteX2" fmla="*/ 762515 w 3744416"/>
                <a:gd name="connsiteY2" fmla="*/ 327682 h 592833"/>
                <a:gd name="connsiteX3" fmla="*/ 1045013 w 3744416"/>
                <a:gd name="connsiteY3" fmla="*/ 535838 h 592833"/>
                <a:gd name="connsiteX4" fmla="*/ 1334944 w 3744416"/>
                <a:gd name="connsiteY4" fmla="*/ 506101 h 592833"/>
                <a:gd name="connsiteX5" fmla="*/ 1706652 w 3744416"/>
                <a:gd name="connsiteY5" fmla="*/ 320248 h 592833"/>
                <a:gd name="connsiteX6" fmla="*/ 2041188 w 3744416"/>
                <a:gd name="connsiteY6" fmla="*/ 335116 h 592833"/>
                <a:gd name="connsiteX7" fmla="*/ 2368291 w 3744416"/>
                <a:gd name="connsiteY7" fmla="*/ 558140 h 592833"/>
                <a:gd name="connsiteX8" fmla="*/ 2621052 w 3744416"/>
                <a:gd name="connsiteY8" fmla="*/ 543272 h 592833"/>
                <a:gd name="connsiteX9" fmla="*/ 3000193 w 3744416"/>
                <a:gd name="connsiteY9" fmla="*/ 535838 h 592833"/>
                <a:gd name="connsiteX10" fmla="*/ 3275257 w 3744416"/>
                <a:gd name="connsiteY10" fmla="*/ 268209 h 592833"/>
                <a:gd name="connsiteX11" fmla="*/ 3600399 w 3744416"/>
                <a:gd name="connsiteY11" fmla="*/ 288032 h 592833"/>
                <a:gd name="connsiteX12" fmla="*/ 3744416 w 3744416"/>
                <a:gd name="connsiteY12" fmla="*/ 504056 h 592833"/>
                <a:gd name="connsiteX13" fmla="*/ 3744416 w 3744416"/>
                <a:gd name="connsiteY13" fmla="*/ 0 h 592833"/>
                <a:gd name="connsiteX14" fmla="*/ 0 w 3744416"/>
                <a:gd name="connsiteY14" fmla="*/ 0 h 592833"/>
                <a:gd name="connsiteX15" fmla="*/ 0 w 3744416"/>
                <a:gd name="connsiteY15" fmla="*/ 504056 h 592833"/>
                <a:gd name="connsiteX0" fmla="*/ 0 w 3744416"/>
                <a:gd name="connsiteY0" fmla="*/ 504056 h 592833"/>
                <a:gd name="connsiteX1" fmla="*/ 432047 w 3744416"/>
                <a:gd name="connsiteY1" fmla="*/ 216024 h 592833"/>
                <a:gd name="connsiteX2" fmla="*/ 864096 w 3744416"/>
                <a:gd name="connsiteY2" fmla="*/ 282883 h 592833"/>
                <a:gd name="connsiteX3" fmla="*/ 1045013 w 3744416"/>
                <a:gd name="connsiteY3" fmla="*/ 535838 h 592833"/>
                <a:gd name="connsiteX4" fmla="*/ 1334944 w 3744416"/>
                <a:gd name="connsiteY4" fmla="*/ 506101 h 592833"/>
                <a:gd name="connsiteX5" fmla="*/ 1706652 w 3744416"/>
                <a:gd name="connsiteY5" fmla="*/ 320248 h 592833"/>
                <a:gd name="connsiteX6" fmla="*/ 2041188 w 3744416"/>
                <a:gd name="connsiteY6" fmla="*/ 335116 h 592833"/>
                <a:gd name="connsiteX7" fmla="*/ 2368291 w 3744416"/>
                <a:gd name="connsiteY7" fmla="*/ 558140 h 592833"/>
                <a:gd name="connsiteX8" fmla="*/ 2621052 w 3744416"/>
                <a:gd name="connsiteY8" fmla="*/ 543272 h 592833"/>
                <a:gd name="connsiteX9" fmla="*/ 3000193 w 3744416"/>
                <a:gd name="connsiteY9" fmla="*/ 535838 h 592833"/>
                <a:gd name="connsiteX10" fmla="*/ 3275257 w 3744416"/>
                <a:gd name="connsiteY10" fmla="*/ 268209 h 592833"/>
                <a:gd name="connsiteX11" fmla="*/ 3600399 w 3744416"/>
                <a:gd name="connsiteY11" fmla="*/ 288032 h 592833"/>
                <a:gd name="connsiteX12" fmla="*/ 3744416 w 3744416"/>
                <a:gd name="connsiteY12" fmla="*/ 504056 h 592833"/>
                <a:gd name="connsiteX13" fmla="*/ 3744416 w 3744416"/>
                <a:gd name="connsiteY13" fmla="*/ 0 h 592833"/>
                <a:gd name="connsiteX14" fmla="*/ 0 w 3744416"/>
                <a:gd name="connsiteY14" fmla="*/ 0 h 592833"/>
                <a:gd name="connsiteX15" fmla="*/ 0 w 3744416"/>
                <a:gd name="connsiteY15" fmla="*/ 504056 h 592833"/>
                <a:gd name="connsiteX0" fmla="*/ 0 w 3744416"/>
                <a:gd name="connsiteY0" fmla="*/ 504056 h 592833"/>
                <a:gd name="connsiteX1" fmla="*/ 432047 w 3744416"/>
                <a:gd name="connsiteY1" fmla="*/ 216024 h 592833"/>
                <a:gd name="connsiteX2" fmla="*/ 864096 w 3744416"/>
                <a:gd name="connsiteY2" fmla="*/ 282883 h 592833"/>
                <a:gd name="connsiteX3" fmla="*/ 1152128 w 3744416"/>
                <a:gd name="connsiteY3" fmla="*/ 515345 h 592833"/>
                <a:gd name="connsiteX4" fmla="*/ 1334944 w 3744416"/>
                <a:gd name="connsiteY4" fmla="*/ 506101 h 592833"/>
                <a:gd name="connsiteX5" fmla="*/ 1706652 w 3744416"/>
                <a:gd name="connsiteY5" fmla="*/ 320248 h 592833"/>
                <a:gd name="connsiteX6" fmla="*/ 2041188 w 3744416"/>
                <a:gd name="connsiteY6" fmla="*/ 335116 h 592833"/>
                <a:gd name="connsiteX7" fmla="*/ 2368291 w 3744416"/>
                <a:gd name="connsiteY7" fmla="*/ 558140 h 592833"/>
                <a:gd name="connsiteX8" fmla="*/ 2621052 w 3744416"/>
                <a:gd name="connsiteY8" fmla="*/ 543272 h 592833"/>
                <a:gd name="connsiteX9" fmla="*/ 3000193 w 3744416"/>
                <a:gd name="connsiteY9" fmla="*/ 535838 h 592833"/>
                <a:gd name="connsiteX10" fmla="*/ 3275257 w 3744416"/>
                <a:gd name="connsiteY10" fmla="*/ 268209 h 592833"/>
                <a:gd name="connsiteX11" fmla="*/ 3600399 w 3744416"/>
                <a:gd name="connsiteY11" fmla="*/ 288032 h 592833"/>
                <a:gd name="connsiteX12" fmla="*/ 3744416 w 3744416"/>
                <a:gd name="connsiteY12" fmla="*/ 504056 h 592833"/>
                <a:gd name="connsiteX13" fmla="*/ 3744416 w 3744416"/>
                <a:gd name="connsiteY13" fmla="*/ 0 h 592833"/>
                <a:gd name="connsiteX14" fmla="*/ 0 w 3744416"/>
                <a:gd name="connsiteY14" fmla="*/ 0 h 592833"/>
                <a:gd name="connsiteX15" fmla="*/ 0 w 3744416"/>
                <a:gd name="connsiteY15" fmla="*/ 504056 h 592833"/>
                <a:gd name="connsiteX0" fmla="*/ 0 w 3744416"/>
                <a:gd name="connsiteY0" fmla="*/ 504056 h 592833"/>
                <a:gd name="connsiteX1" fmla="*/ 432048 w 3744416"/>
                <a:gd name="connsiteY1" fmla="*/ 360370 h 592833"/>
                <a:gd name="connsiteX2" fmla="*/ 864096 w 3744416"/>
                <a:gd name="connsiteY2" fmla="*/ 282883 h 592833"/>
                <a:gd name="connsiteX3" fmla="*/ 1152128 w 3744416"/>
                <a:gd name="connsiteY3" fmla="*/ 515345 h 592833"/>
                <a:gd name="connsiteX4" fmla="*/ 1334944 w 3744416"/>
                <a:gd name="connsiteY4" fmla="*/ 506101 h 592833"/>
                <a:gd name="connsiteX5" fmla="*/ 1706652 w 3744416"/>
                <a:gd name="connsiteY5" fmla="*/ 320248 h 592833"/>
                <a:gd name="connsiteX6" fmla="*/ 2041188 w 3744416"/>
                <a:gd name="connsiteY6" fmla="*/ 335116 h 592833"/>
                <a:gd name="connsiteX7" fmla="*/ 2368291 w 3744416"/>
                <a:gd name="connsiteY7" fmla="*/ 558140 h 592833"/>
                <a:gd name="connsiteX8" fmla="*/ 2621052 w 3744416"/>
                <a:gd name="connsiteY8" fmla="*/ 543272 h 592833"/>
                <a:gd name="connsiteX9" fmla="*/ 3000193 w 3744416"/>
                <a:gd name="connsiteY9" fmla="*/ 535838 h 592833"/>
                <a:gd name="connsiteX10" fmla="*/ 3275257 w 3744416"/>
                <a:gd name="connsiteY10" fmla="*/ 268209 h 592833"/>
                <a:gd name="connsiteX11" fmla="*/ 3600399 w 3744416"/>
                <a:gd name="connsiteY11" fmla="*/ 288032 h 592833"/>
                <a:gd name="connsiteX12" fmla="*/ 3744416 w 3744416"/>
                <a:gd name="connsiteY12" fmla="*/ 504056 h 592833"/>
                <a:gd name="connsiteX13" fmla="*/ 3744416 w 3744416"/>
                <a:gd name="connsiteY13" fmla="*/ 0 h 592833"/>
                <a:gd name="connsiteX14" fmla="*/ 0 w 3744416"/>
                <a:gd name="connsiteY14" fmla="*/ 0 h 592833"/>
                <a:gd name="connsiteX15" fmla="*/ 0 w 3744416"/>
                <a:gd name="connsiteY15" fmla="*/ 504056 h 592833"/>
                <a:gd name="connsiteX0" fmla="*/ 0 w 3744416"/>
                <a:gd name="connsiteY0" fmla="*/ 504056 h 592833"/>
                <a:gd name="connsiteX1" fmla="*/ 432048 w 3744416"/>
                <a:gd name="connsiteY1" fmla="*/ 282883 h 592833"/>
                <a:gd name="connsiteX2" fmla="*/ 864096 w 3744416"/>
                <a:gd name="connsiteY2" fmla="*/ 282883 h 592833"/>
                <a:gd name="connsiteX3" fmla="*/ 1152128 w 3744416"/>
                <a:gd name="connsiteY3" fmla="*/ 515345 h 592833"/>
                <a:gd name="connsiteX4" fmla="*/ 1334944 w 3744416"/>
                <a:gd name="connsiteY4" fmla="*/ 506101 h 592833"/>
                <a:gd name="connsiteX5" fmla="*/ 1706652 w 3744416"/>
                <a:gd name="connsiteY5" fmla="*/ 320248 h 592833"/>
                <a:gd name="connsiteX6" fmla="*/ 2041188 w 3744416"/>
                <a:gd name="connsiteY6" fmla="*/ 335116 h 592833"/>
                <a:gd name="connsiteX7" fmla="*/ 2368291 w 3744416"/>
                <a:gd name="connsiteY7" fmla="*/ 558140 h 592833"/>
                <a:gd name="connsiteX8" fmla="*/ 2621052 w 3744416"/>
                <a:gd name="connsiteY8" fmla="*/ 543272 h 592833"/>
                <a:gd name="connsiteX9" fmla="*/ 3000193 w 3744416"/>
                <a:gd name="connsiteY9" fmla="*/ 535838 h 592833"/>
                <a:gd name="connsiteX10" fmla="*/ 3275257 w 3744416"/>
                <a:gd name="connsiteY10" fmla="*/ 268209 h 592833"/>
                <a:gd name="connsiteX11" fmla="*/ 3600399 w 3744416"/>
                <a:gd name="connsiteY11" fmla="*/ 288032 h 592833"/>
                <a:gd name="connsiteX12" fmla="*/ 3744416 w 3744416"/>
                <a:gd name="connsiteY12" fmla="*/ 504056 h 592833"/>
                <a:gd name="connsiteX13" fmla="*/ 3744416 w 3744416"/>
                <a:gd name="connsiteY13" fmla="*/ 0 h 592833"/>
                <a:gd name="connsiteX14" fmla="*/ 0 w 3744416"/>
                <a:gd name="connsiteY14" fmla="*/ 0 h 592833"/>
                <a:gd name="connsiteX15" fmla="*/ 0 w 3744416"/>
                <a:gd name="connsiteY15" fmla="*/ 504056 h 592833"/>
                <a:gd name="connsiteX0" fmla="*/ 0 w 3744416"/>
                <a:gd name="connsiteY0" fmla="*/ 504056 h 592833"/>
                <a:gd name="connsiteX1" fmla="*/ 432048 w 3744416"/>
                <a:gd name="connsiteY1" fmla="*/ 282883 h 592833"/>
                <a:gd name="connsiteX2" fmla="*/ 792088 w 3744416"/>
                <a:gd name="connsiteY2" fmla="*/ 282883 h 592833"/>
                <a:gd name="connsiteX3" fmla="*/ 1152128 w 3744416"/>
                <a:gd name="connsiteY3" fmla="*/ 515345 h 592833"/>
                <a:gd name="connsiteX4" fmla="*/ 1334944 w 3744416"/>
                <a:gd name="connsiteY4" fmla="*/ 506101 h 592833"/>
                <a:gd name="connsiteX5" fmla="*/ 1706652 w 3744416"/>
                <a:gd name="connsiteY5" fmla="*/ 320248 h 592833"/>
                <a:gd name="connsiteX6" fmla="*/ 2041188 w 3744416"/>
                <a:gd name="connsiteY6" fmla="*/ 335116 h 592833"/>
                <a:gd name="connsiteX7" fmla="*/ 2368291 w 3744416"/>
                <a:gd name="connsiteY7" fmla="*/ 558140 h 592833"/>
                <a:gd name="connsiteX8" fmla="*/ 2621052 w 3744416"/>
                <a:gd name="connsiteY8" fmla="*/ 543272 h 592833"/>
                <a:gd name="connsiteX9" fmla="*/ 3000193 w 3744416"/>
                <a:gd name="connsiteY9" fmla="*/ 535838 h 592833"/>
                <a:gd name="connsiteX10" fmla="*/ 3275257 w 3744416"/>
                <a:gd name="connsiteY10" fmla="*/ 268209 h 592833"/>
                <a:gd name="connsiteX11" fmla="*/ 3600399 w 3744416"/>
                <a:gd name="connsiteY11" fmla="*/ 288032 h 592833"/>
                <a:gd name="connsiteX12" fmla="*/ 3744416 w 3744416"/>
                <a:gd name="connsiteY12" fmla="*/ 504056 h 592833"/>
                <a:gd name="connsiteX13" fmla="*/ 3744416 w 3744416"/>
                <a:gd name="connsiteY13" fmla="*/ 0 h 592833"/>
                <a:gd name="connsiteX14" fmla="*/ 0 w 3744416"/>
                <a:gd name="connsiteY14" fmla="*/ 0 h 592833"/>
                <a:gd name="connsiteX15" fmla="*/ 0 w 3744416"/>
                <a:gd name="connsiteY15" fmla="*/ 504056 h 592833"/>
                <a:gd name="connsiteX0" fmla="*/ 0 w 3744416"/>
                <a:gd name="connsiteY0" fmla="*/ 504056 h 592833"/>
                <a:gd name="connsiteX1" fmla="*/ 432048 w 3744416"/>
                <a:gd name="connsiteY1" fmla="*/ 282883 h 592833"/>
                <a:gd name="connsiteX2" fmla="*/ 792088 w 3744416"/>
                <a:gd name="connsiteY2" fmla="*/ 282883 h 592833"/>
                <a:gd name="connsiteX3" fmla="*/ 1152128 w 3744416"/>
                <a:gd name="connsiteY3" fmla="*/ 515345 h 592833"/>
                <a:gd name="connsiteX4" fmla="*/ 1440160 w 3744416"/>
                <a:gd name="connsiteY4" fmla="*/ 515345 h 592833"/>
                <a:gd name="connsiteX5" fmla="*/ 1706652 w 3744416"/>
                <a:gd name="connsiteY5" fmla="*/ 320248 h 592833"/>
                <a:gd name="connsiteX6" fmla="*/ 2041188 w 3744416"/>
                <a:gd name="connsiteY6" fmla="*/ 335116 h 592833"/>
                <a:gd name="connsiteX7" fmla="*/ 2368291 w 3744416"/>
                <a:gd name="connsiteY7" fmla="*/ 558140 h 592833"/>
                <a:gd name="connsiteX8" fmla="*/ 2621052 w 3744416"/>
                <a:gd name="connsiteY8" fmla="*/ 543272 h 592833"/>
                <a:gd name="connsiteX9" fmla="*/ 3000193 w 3744416"/>
                <a:gd name="connsiteY9" fmla="*/ 535838 h 592833"/>
                <a:gd name="connsiteX10" fmla="*/ 3275257 w 3744416"/>
                <a:gd name="connsiteY10" fmla="*/ 268209 h 592833"/>
                <a:gd name="connsiteX11" fmla="*/ 3600399 w 3744416"/>
                <a:gd name="connsiteY11" fmla="*/ 288032 h 592833"/>
                <a:gd name="connsiteX12" fmla="*/ 3744416 w 3744416"/>
                <a:gd name="connsiteY12" fmla="*/ 504056 h 592833"/>
                <a:gd name="connsiteX13" fmla="*/ 3744416 w 3744416"/>
                <a:gd name="connsiteY13" fmla="*/ 0 h 592833"/>
                <a:gd name="connsiteX14" fmla="*/ 0 w 3744416"/>
                <a:gd name="connsiteY14" fmla="*/ 0 h 592833"/>
                <a:gd name="connsiteX15" fmla="*/ 0 w 3744416"/>
                <a:gd name="connsiteY15" fmla="*/ 504056 h 592833"/>
                <a:gd name="connsiteX0" fmla="*/ 0 w 3744416"/>
                <a:gd name="connsiteY0" fmla="*/ 504056 h 592833"/>
                <a:gd name="connsiteX1" fmla="*/ 432048 w 3744416"/>
                <a:gd name="connsiteY1" fmla="*/ 282883 h 592833"/>
                <a:gd name="connsiteX2" fmla="*/ 792088 w 3744416"/>
                <a:gd name="connsiteY2" fmla="*/ 282883 h 592833"/>
                <a:gd name="connsiteX3" fmla="*/ 1152128 w 3744416"/>
                <a:gd name="connsiteY3" fmla="*/ 515345 h 592833"/>
                <a:gd name="connsiteX4" fmla="*/ 1440160 w 3744416"/>
                <a:gd name="connsiteY4" fmla="*/ 515345 h 592833"/>
                <a:gd name="connsiteX5" fmla="*/ 1800200 w 3744416"/>
                <a:gd name="connsiteY5" fmla="*/ 282883 h 592833"/>
                <a:gd name="connsiteX6" fmla="*/ 2041188 w 3744416"/>
                <a:gd name="connsiteY6" fmla="*/ 335116 h 592833"/>
                <a:gd name="connsiteX7" fmla="*/ 2368291 w 3744416"/>
                <a:gd name="connsiteY7" fmla="*/ 558140 h 592833"/>
                <a:gd name="connsiteX8" fmla="*/ 2621052 w 3744416"/>
                <a:gd name="connsiteY8" fmla="*/ 543272 h 592833"/>
                <a:gd name="connsiteX9" fmla="*/ 3000193 w 3744416"/>
                <a:gd name="connsiteY9" fmla="*/ 535838 h 592833"/>
                <a:gd name="connsiteX10" fmla="*/ 3275257 w 3744416"/>
                <a:gd name="connsiteY10" fmla="*/ 268209 h 592833"/>
                <a:gd name="connsiteX11" fmla="*/ 3600399 w 3744416"/>
                <a:gd name="connsiteY11" fmla="*/ 288032 h 592833"/>
                <a:gd name="connsiteX12" fmla="*/ 3744416 w 3744416"/>
                <a:gd name="connsiteY12" fmla="*/ 504056 h 592833"/>
                <a:gd name="connsiteX13" fmla="*/ 3744416 w 3744416"/>
                <a:gd name="connsiteY13" fmla="*/ 0 h 592833"/>
                <a:gd name="connsiteX14" fmla="*/ 0 w 3744416"/>
                <a:gd name="connsiteY14" fmla="*/ 0 h 592833"/>
                <a:gd name="connsiteX15" fmla="*/ 0 w 3744416"/>
                <a:gd name="connsiteY15" fmla="*/ 504056 h 592833"/>
                <a:gd name="connsiteX0" fmla="*/ 0 w 3744416"/>
                <a:gd name="connsiteY0" fmla="*/ 504056 h 588624"/>
                <a:gd name="connsiteX1" fmla="*/ 432048 w 3744416"/>
                <a:gd name="connsiteY1" fmla="*/ 282883 h 588624"/>
                <a:gd name="connsiteX2" fmla="*/ 792088 w 3744416"/>
                <a:gd name="connsiteY2" fmla="*/ 282883 h 588624"/>
                <a:gd name="connsiteX3" fmla="*/ 1152128 w 3744416"/>
                <a:gd name="connsiteY3" fmla="*/ 515345 h 588624"/>
                <a:gd name="connsiteX4" fmla="*/ 1440160 w 3744416"/>
                <a:gd name="connsiteY4" fmla="*/ 515345 h 588624"/>
                <a:gd name="connsiteX5" fmla="*/ 1800200 w 3744416"/>
                <a:gd name="connsiteY5" fmla="*/ 282883 h 588624"/>
                <a:gd name="connsiteX6" fmla="*/ 2160240 w 3744416"/>
                <a:gd name="connsiteY6" fmla="*/ 360370 h 588624"/>
                <a:gd name="connsiteX7" fmla="*/ 2368291 w 3744416"/>
                <a:gd name="connsiteY7" fmla="*/ 558140 h 588624"/>
                <a:gd name="connsiteX8" fmla="*/ 2621052 w 3744416"/>
                <a:gd name="connsiteY8" fmla="*/ 543272 h 588624"/>
                <a:gd name="connsiteX9" fmla="*/ 3000193 w 3744416"/>
                <a:gd name="connsiteY9" fmla="*/ 535838 h 588624"/>
                <a:gd name="connsiteX10" fmla="*/ 3275257 w 3744416"/>
                <a:gd name="connsiteY10" fmla="*/ 268209 h 588624"/>
                <a:gd name="connsiteX11" fmla="*/ 3600399 w 3744416"/>
                <a:gd name="connsiteY11" fmla="*/ 288032 h 588624"/>
                <a:gd name="connsiteX12" fmla="*/ 3744416 w 3744416"/>
                <a:gd name="connsiteY12" fmla="*/ 504056 h 588624"/>
                <a:gd name="connsiteX13" fmla="*/ 3744416 w 3744416"/>
                <a:gd name="connsiteY13" fmla="*/ 0 h 588624"/>
                <a:gd name="connsiteX14" fmla="*/ 0 w 3744416"/>
                <a:gd name="connsiteY14" fmla="*/ 0 h 588624"/>
                <a:gd name="connsiteX15" fmla="*/ 0 w 3744416"/>
                <a:gd name="connsiteY15" fmla="*/ 504056 h 588624"/>
                <a:gd name="connsiteX0" fmla="*/ 0 w 3744416"/>
                <a:gd name="connsiteY0" fmla="*/ 504056 h 581682"/>
                <a:gd name="connsiteX1" fmla="*/ 432048 w 3744416"/>
                <a:gd name="connsiteY1" fmla="*/ 282883 h 581682"/>
                <a:gd name="connsiteX2" fmla="*/ 792088 w 3744416"/>
                <a:gd name="connsiteY2" fmla="*/ 282883 h 581682"/>
                <a:gd name="connsiteX3" fmla="*/ 1152128 w 3744416"/>
                <a:gd name="connsiteY3" fmla="*/ 515345 h 581682"/>
                <a:gd name="connsiteX4" fmla="*/ 1440160 w 3744416"/>
                <a:gd name="connsiteY4" fmla="*/ 515345 h 581682"/>
                <a:gd name="connsiteX5" fmla="*/ 1800200 w 3744416"/>
                <a:gd name="connsiteY5" fmla="*/ 282883 h 581682"/>
                <a:gd name="connsiteX6" fmla="*/ 2160240 w 3744416"/>
                <a:gd name="connsiteY6" fmla="*/ 360370 h 581682"/>
                <a:gd name="connsiteX7" fmla="*/ 2448272 w 3744416"/>
                <a:gd name="connsiteY7" fmla="*/ 515346 h 581682"/>
                <a:gd name="connsiteX8" fmla="*/ 2621052 w 3744416"/>
                <a:gd name="connsiteY8" fmla="*/ 543272 h 581682"/>
                <a:gd name="connsiteX9" fmla="*/ 3000193 w 3744416"/>
                <a:gd name="connsiteY9" fmla="*/ 535838 h 581682"/>
                <a:gd name="connsiteX10" fmla="*/ 3275257 w 3744416"/>
                <a:gd name="connsiteY10" fmla="*/ 268209 h 581682"/>
                <a:gd name="connsiteX11" fmla="*/ 3600399 w 3744416"/>
                <a:gd name="connsiteY11" fmla="*/ 288032 h 581682"/>
                <a:gd name="connsiteX12" fmla="*/ 3744416 w 3744416"/>
                <a:gd name="connsiteY12" fmla="*/ 504056 h 581682"/>
                <a:gd name="connsiteX13" fmla="*/ 3744416 w 3744416"/>
                <a:gd name="connsiteY13" fmla="*/ 0 h 581682"/>
                <a:gd name="connsiteX14" fmla="*/ 0 w 3744416"/>
                <a:gd name="connsiteY14" fmla="*/ 0 h 581682"/>
                <a:gd name="connsiteX15" fmla="*/ 0 w 3744416"/>
                <a:gd name="connsiteY15" fmla="*/ 504056 h 581682"/>
                <a:gd name="connsiteX0" fmla="*/ 0 w 3744416"/>
                <a:gd name="connsiteY0" fmla="*/ 504056 h 673737"/>
                <a:gd name="connsiteX1" fmla="*/ 432048 w 3744416"/>
                <a:gd name="connsiteY1" fmla="*/ 282883 h 673737"/>
                <a:gd name="connsiteX2" fmla="*/ 792088 w 3744416"/>
                <a:gd name="connsiteY2" fmla="*/ 282883 h 673737"/>
                <a:gd name="connsiteX3" fmla="*/ 1152128 w 3744416"/>
                <a:gd name="connsiteY3" fmla="*/ 515345 h 673737"/>
                <a:gd name="connsiteX4" fmla="*/ 1440160 w 3744416"/>
                <a:gd name="connsiteY4" fmla="*/ 515345 h 673737"/>
                <a:gd name="connsiteX5" fmla="*/ 1800200 w 3744416"/>
                <a:gd name="connsiteY5" fmla="*/ 282883 h 673737"/>
                <a:gd name="connsiteX6" fmla="*/ 2160240 w 3744416"/>
                <a:gd name="connsiteY6" fmla="*/ 360370 h 673737"/>
                <a:gd name="connsiteX7" fmla="*/ 2448272 w 3744416"/>
                <a:gd name="connsiteY7" fmla="*/ 515346 h 673737"/>
                <a:gd name="connsiteX8" fmla="*/ 2592288 w 3744416"/>
                <a:gd name="connsiteY8" fmla="*/ 670321 h 673737"/>
                <a:gd name="connsiteX9" fmla="*/ 3000193 w 3744416"/>
                <a:gd name="connsiteY9" fmla="*/ 535838 h 673737"/>
                <a:gd name="connsiteX10" fmla="*/ 3275257 w 3744416"/>
                <a:gd name="connsiteY10" fmla="*/ 268209 h 673737"/>
                <a:gd name="connsiteX11" fmla="*/ 3600399 w 3744416"/>
                <a:gd name="connsiteY11" fmla="*/ 288032 h 673737"/>
                <a:gd name="connsiteX12" fmla="*/ 3744416 w 3744416"/>
                <a:gd name="connsiteY12" fmla="*/ 504056 h 673737"/>
                <a:gd name="connsiteX13" fmla="*/ 3744416 w 3744416"/>
                <a:gd name="connsiteY13" fmla="*/ 0 h 673737"/>
                <a:gd name="connsiteX14" fmla="*/ 0 w 3744416"/>
                <a:gd name="connsiteY14" fmla="*/ 0 h 673737"/>
                <a:gd name="connsiteX15" fmla="*/ 0 w 3744416"/>
                <a:gd name="connsiteY15" fmla="*/ 504056 h 673737"/>
                <a:gd name="connsiteX0" fmla="*/ 0 w 3744416"/>
                <a:gd name="connsiteY0" fmla="*/ 504056 h 596250"/>
                <a:gd name="connsiteX1" fmla="*/ 432048 w 3744416"/>
                <a:gd name="connsiteY1" fmla="*/ 282883 h 596250"/>
                <a:gd name="connsiteX2" fmla="*/ 792088 w 3744416"/>
                <a:gd name="connsiteY2" fmla="*/ 282883 h 596250"/>
                <a:gd name="connsiteX3" fmla="*/ 1152128 w 3744416"/>
                <a:gd name="connsiteY3" fmla="*/ 515345 h 596250"/>
                <a:gd name="connsiteX4" fmla="*/ 1440160 w 3744416"/>
                <a:gd name="connsiteY4" fmla="*/ 515345 h 596250"/>
                <a:gd name="connsiteX5" fmla="*/ 1800200 w 3744416"/>
                <a:gd name="connsiteY5" fmla="*/ 282883 h 596250"/>
                <a:gd name="connsiteX6" fmla="*/ 2160240 w 3744416"/>
                <a:gd name="connsiteY6" fmla="*/ 360370 h 596250"/>
                <a:gd name="connsiteX7" fmla="*/ 2448272 w 3744416"/>
                <a:gd name="connsiteY7" fmla="*/ 515346 h 596250"/>
                <a:gd name="connsiteX8" fmla="*/ 2736304 w 3744416"/>
                <a:gd name="connsiteY8" fmla="*/ 592834 h 596250"/>
                <a:gd name="connsiteX9" fmla="*/ 3000193 w 3744416"/>
                <a:gd name="connsiteY9" fmla="*/ 535838 h 596250"/>
                <a:gd name="connsiteX10" fmla="*/ 3275257 w 3744416"/>
                <a:gd name="connsiteY10" fmla="*/ 268209 h 596250"/>
                <a:gd name="connsiteX11" fmla="*/ 3600399 w 3744416"/>
                <a:gd name="connsiteY11" fmla="*/ 288032 h 596250"/>
                <a:gd name="connsiteX12" fmla="*/ 3744416 w 3744416"/>
                <a:gd name="connsiteY12" fmla="*/ 504056 h 596250"/>
                <a:gd name="connsiteX13" fmla="*/ 3744416 w 3744416"/>
                <a:gd name="connsiteY13" fmla="*/ 0 h 596250"/>
                <a:gd name="connsiteX14" fmla="*/ 0 w 3744416"/>
                <a:gd name="connsiteY14" fmla="*/ 0 h 596250"/>
                <a:gd name="connsiteX15" fmla="*/ 0 w 3744416"/>
                <a:gd name="connsiteY15" fmla="*/ 504056 h 596250"/>
                <a:gd name="connsiteX0" fmla="*/ 0 w 3744416"/>
                <a:gd name="connsiteY0" fmla="*/ 504056 h 596249"/>
                <a:gd name="connsiteX1" fmla="*/ 432048 w 3744416"/>
                <a:gd name="connsiteY1" fmla="*/ 282883 h 596249"/>
                <a:gd name="connsiteX2" fmla="*/ 792088 w 3744416"/>
                <a:gd name="connsiteY2" fmla="*/ 282883 h 596249"/>
                <a:gd name="connsiteX3" fmla="*/ 1152128 w 3744416"/>
                <a:gd name="connsiteY3" fmla="*/ 515345 h 596249"/>
                <a:gd name="connsiteX4" fmla="*/ 1440160 w 3744416"/>
                <a:gd name="connsiteY4" fmla="*/ 515345 h 596249"/>
                <a:gd name="connsiteX5" fmla="*/ 1800200 w 3744416"/>
                <a:gd name="connsiteY5" fmla="*/ 282883 h 596249"/>
                <a:gd name="connsiteX6" fmla="*/ 2160240 w 3744416"/>
                <a:gd name="connsiteY6" fmla="*/ 360370 h 596249"/>
                <a:gd name="connsiteX7" fmla="*/ 2448272 w 3744416"/>
                <a:gd name="connsiteY7" fmla="*/ 515346 h 596249"/>
                <a:gd name="connsiteX8" fmla="*/ 2736304 w 3744416"/>
                <a:gd name="connsiteY8" fmla="*/ 592834 h 596249"/>
                <a:gd name="connsiteX9" fmla="*/ 3000193 w 3744416"/>
                <a:gd name="connsiteY9" fmla="*/ 535838 h 596249"/>
                <a:gd name="connsiteX10" fmla="*/ 3312368 w 3744416"/>
                <a:gd name="connsiteY10" fmla="*/ 282884 h 596249"/>
                <a:gd name="connsiteX11" fmla="*/ 3600399 w 3744416"/>
                <a:gd name="connsiteY11" fmla="*/ 288032 h 596249"/>
                <a:gd name="connsiteX12" fmla="*/ 3744416 w 3744416"/>
                <a:gd name="connsiteY12" fmla="*/ 504056 h 596249"/>
                <a:gd name="connsiteX13" fmla="*/ 3744416 w 3744416"/>
                <a:gd name="connsiteY13" fmla="*/ 0 h 596249"/>
                <a:gd name="connsiteX14" fmla="*/ 0 w 3744416"/>
                <a:gd name="connsiteY14" fmla="*/ 0 h 596249"/>
                <a:gd name="connsiteX15" fmla="*/ 0 w 3744416"/>
                <a:gd name="connsiteY15" fmla="*/ 504056 h 596249"/>
                <a:gd name="connsiteX0" fmla="*/ 0 w 3744416"/>
                <a:gd name="connsiteY0" fmla="*/ 504056 h 596249"/>
                <a:gd name="connsiteX1" fmla="*/ 432048 w 3744416"/>
                <a:gd name="connsiteY1" fmla="*/ 282883 h 596249"/>
                <a:gd name="connsiteX2" fmla="*/ 792088 w 3744416"/>
                <a:gd name="connsiteY2" fmla="*/ 282883 h 596249"/>
                <a:gd name="connsiteX3" fmla="*/ 1152128 w 3744416"/>
                <a:gd name="connsiteY3" fmla="*/ 515345 h 596249"/>
                <a:gd name="connsiteX4" fmla="*/ 1440160 w 3744416"/>
                <a:gd name="connsiteY4" fmla="*/ 515345 h 596249"/>
                <a:gd name="connsiteX5" fmla="*/ 1800200 w 3744416"/>
                <a:gd name="connsiteY5" fmla="*/ 282883 h 596249"/>
                <a:gd name="connsiteX6" fmla="*/ 2160240 w 3744416"/>
                <a:gd name="connsiteY6" fmla="*/ 360370 h 596249"/>
                <a:gd name="connsiteX7" fmla="*/ 2448272 w 3744416"/>
                <a:gd name="connsiteY7" fmla="*/ 515346 h 596249"/>
                <a:gd name="connsiteX8" fmla="*/ 2736304 w 3744416"/>
                <a:gd name="connsiteY8" fmla="*/ 592834 h 596249"/>
                <a:gd name="connsiteX9" fmla="*/ 3000193 w 3744416"/>
                <a:gd name="connsiteY9" fmla="*/ 535838 h 596249"/>
                <a:gd name="connsiteX10" fmla="*/ 3312368 w 3744416"/>
                <a:gd name="connsiteY10" fmla="*/ 282884 h 596249"/>
                <a:gd name="connsiteX11" fmla="*/ 3528392 w 3744416"/>
                <a:gd name="connsiteY11" fmla="*/ 282884 h 596249"/>
                <a:gd name="connsiteX12" fmla="*/ 3744416 w 3744416"/>
                <a:gd name="connsiteY12" fmla="*/ 504056 h 596249"/>
                <a:gd name="connsiteX13" fmla="*/ 3744416 w 3744416"/>
                <a:gd name="connsiteY13" fmla="*/ 0 h 596249"/>
                <a:gd name="connsiteX14" fmla="*/ 0 w 3744416"/>
                <a:gd name="connsiteY14" fmla="*/ 0 h 596249"/>
                <a:gd name="connsiteX15" fmla="*/ 0 w 3744416"/>
                <a:gd name="connsiteY15" fmla="*/ 504056 h 59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4416" h="596249">
                  <a:moveTo>
                    <a:pt x="0" y="504056"/>
                  </a:moveTo>
                  <a:cubicBezTo>
                    <a:pt x="165637" y="434671"/>
                    <a:pt x="300033" y="319745"/>
                    <a:pt x="432048" y="282883"/>
                  </a:cubicBezTo>
                  <a:cubicBezTo>
                    <a:pt x="564063" y="246021"/>
                    <a:pt x="672075" y="244139"/>
                    <a:pt x="792088" y="282883"/>
                  </a:cubicBezTo>
                  <a:cubicBezTo>
                    <a:pt x="912101" y="321627"/>
                    <a:pt x="1044116" y="476601"/>
                    <a:pt x="1152128" y="515345"/>
                  </a:cubicBezTo>
                  <a:cubicBezTo>
                    <a:pt x="1260140" y="554089"/>
                    <a:pt x="1332148" y="554089"/>
                    <a:pt x="1440160" y="515345"/>
                  </a:cubicBezTo>
                  <a:cubicBezTo>
                    <a:pt x="1548172" y="476601"/>
                    <a:pt x="1680187" y="308712"/>
                    <a:pt x="1800200" y="282883"/>
                  </a:cubicBezTo>
                  <a:cubicBezTo>
                    <a:pt x="1920213" y="257054"/>
                    <a:pt x="2052228" y="321626"/>
                    <a:pt x="2160240" y="360370"/>
                  </a:cubicBezTo>
                  <a:cubicBezTo>
                    <a:pt x="2268252" y="399114"/>
                    <a:pt x="2352261" y="476602"/>
                    <a:pt x="2448272" y="515346"/>
                  </a:cubicBezTo>
                  <a:cubicBezTo>
                    <a:pt x="2544283" y="554090"/>
                    <a:pt x="2644317" y="589419"/>
                    <a:pt x="2736304" y="592834"/>
                  </a:cubicBezTo>
                  <a:cubicBezTo>
                    <a:pt x="2828291" y="596249"/>
                    <a:pt x="2904182" y="587496"/>
                    <a:pt x="3000193" y="535838"/>
                  </a:cubicBezTo>
                  <a:cubicBezTo>
                    <a:pt x="3096204" y="484180"/>
                    <a:pt x="3224335" y="325043"/>
                    <a:pt x="3312368" y="282884"/>
                  </a:cubicBezTo>
                  <a:cubicBezTo>
                    <a:pt x="3400401" y="240725"/>
                    <a:pt x="3456384" y="246022"/>
                    <a:pt x="3528392" y="282884"/>
                  </a:cubicBezTo>
                  <a:cubicBezTo>
                    <a:pt x="3600400" y="319746"/>
                    <a:pt x="3720413" y="552061"/>
                    <a:pt x="3744416" y="504056"/>
                  </a:cubicBezTo>
                  <a:cubicBezTo>
                    <a:pt x="3740209" y="76621"/>
                    <a:pt x="3744024" y="458970"/>
                    <a:pt x="3744416" y="0"/>
                  </a:cubicBezTo>
                  <a:lnTo>
                    <a:pt x="0" y="0"/>
                  </a:lnTo>
                  <a:lnTo>
                    <a:pt x="0" y="504056"/>
                  </a:lnTo>
                  <a:close/>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600" b="1" i="0" u="none" strike="noStrike" cap="none" normalizeH="0" baseline="0" smtClean="0">
                <a:ln>
                  <a:noFill/>
                </a:ln>
                <a:solidFill>
                  <a:schemeClr val="tx1"/>
                </a:solidFill>
                <a:effectLst/>
                <a:latin typeface="Arial" pitchFamily="34" charset="0"/>
              </a:endParaRPr>
            </a:p>
          </p:txBody>
        </p:sp>
        <p:sp>
          <p:nvSpPr>
            <p:cNvPr id="47" name="Prostokąt 46"/>
            <p:cNvSpPr/>
            <p:nvPr/>
          </p:nvSpPr>
          <p:spPr bwMode="auto">
            <a:xfrm>
              <a:off x="5166360" y="922020"/>
              <a:ext cx="3559802" cy="1188534"/>
            </a:xfrm>
            <a:prstGeom prst="rect">
              <a:avLst/>
            </a:prstGeom>
            <a:noFill/>
            <a:ln w="38100"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600" b="1" i="0" u="none" strike="noStrike" cap="none" normalizeH="0" baseline="0" smtClean="0">
                <a:ln>
                  <a:noFill/>
                </a:ln>
                <a:solidFill>
                  <a:schemeClr val="tx1"/>
                </a:solidFill>
                <a:effectLst/>
                <a:latin typeface="Arial" pitchFamily="34" charset="0"/>
              </a:endParaRPr>
            </a:p>
          </p:txBody>
        </p:sp>
      </p:grpSp>
      <p:grpSp>
        <p:nvGrpSpPr>
          <p:cNvPr id="48" name="Grupa 47"/>
          <p:cNvGrpSpPr/>
          <p:nvPr/>
        </p:nvGrpSpPr>
        <p:grpSpPr>
          <a:xfrm>
            <a:off x="5004048" y="3861048"/>
            <a:ext cx="3600400" cy="1224136"/>
            <a:chOff x="5148064" y="2348880"/>
            <a:chExt cx="3600400" cy="1224136"/>
          </a:xfrm>
        </p:grpSpPr>
        <p:sp>
          <p:nvSpPr>
            <p:cNvPr id="49" name="Prostokąt 48"/>
            <p:cNvSpPr/>
            <p:nvPr/>
          </p:nvSpPr>
          <p:spPr bwMode="auto">
            <a:xfrm>
              <a:off x="5148064" y="2348880"/>
              <a:ext cx="3600400" cy="1224136"/>
            </a:xfrm>
            <a:prstGeom prst="rect">
              <a:avLst/>
            </a:prstGeom>
            <a:solidFill>
              <a:schemeClr val="bg1"/>
            </a:solidFill>
            <a:ln w="381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600" b="1" i="0" u="none" strike="noStrike" cap="none" normalizeH="0" baseline="0" smtClean="0">
                <a:ln>
                  <a:noFill/>
                </a:ln>
                <a:solidFill>
                  <a:schemeClr val="tx1"/>
                </a:solidFill>
                <a:effectLst/>
                <a:latin typeface="Arial" pitchFamily="34" charset="0"/>
              </a:endParaRPr>
            </a:p>
          </p:txBody>
        </p:sp>
        <p:sp>
          <p:nvSpPr>
            <p:cNvPr id="50" name="Prostokąt 49"/>
            <p:cNvSpPr/>
            <p:nvPr/>
          </p:nvSpPr>
          <p:spPr bwMode="auto">
            <a:xfrm>
              <a:off x="5478767" y="2492896"/>
              <a:ext cx="533393" cy="936104"/>
            </a:xfrm>
            <a:prstGeom prst="rect">
              <a:avLst/>
            </a:prstGeom>
            <a:solidFill>
              <a:schemeClr val="accent3">
                <a:lumMod val="60000"/>
                <a:lumOff val="4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err="1" smtClean="0">
                  <a:ln>
                    <a:noFill/>
                  </a:ln>
                  <a:solidFill>
                    <a:schemeClr val="tx1"/>
                  </a:solidFill>
                  <a:effectLst/>
                  <a:latin typeface="Arial" pitchFamily="34" charset="0"/>
                </a:rPr>
                <a:t>Ps</a:t>
              </a:r>
              <a:endParaRPr kumimoji="0" lang="pl-PL" sz="1600" b="1" i="0" u="none" strike="noStrike" cap="none" normalizeH="0" baseline="0" dirty="0" smtClean="0">
                <a:ln>
                  <a:noFill/>
                </a:ln>
                <a:solidFill>
                  <a:schemeClr val="tx1"/>
                </a:solidFill>
                <a:effectLst/>
                <a:latin typeface="Arial" pitchFamily="34" charset="0"/>
              </a:endParaRPr>
            </a:p>
          </p:txBody>
        </p:sp>
        <p:sp>
          <p:nvSpPr>
            <p:cNvPr id="51" name="Prostokąt 50"/>
            <p:cNvSpPr/>
            <p:nvPr/>
          </p:nvSpPr>
          <p:spPr bwMode="auto">
            <a:xfrm>
              <a:off x="6702903" y="2492896"/>
              <a:ext cx="533393" cy="936104"/>
            </a:xfrm>
            <a:prstGeom prst="rect">
              <a:avLst/>
            </a:prstGeom>
            <a:solidFill>
              <a:schemeClr val="accent3">
                <a:lumMod val="60000"/>
                <a:lumOff val="4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err="1" smtClean="0">
                  <a:ln>
                    <a:noFill/>
                  </a:ln>
                  <a:solidFill>
                    <a:schemeClr val="tx1"/>
                  </a:solidFill>
                  <a:effectLst/>
                  <a:latin typeface="Arial" pitchFamily="34" charset="0"/>
                </a:rPr>
                <a:t>Ps</a:t>
              </a:r>
              <a:endParaRPr kumimoji="0" lang="pl-PL" sz="1600" b="1" i="0" u="none" strike="noStrike" cap="none" normalizeH="0" baseline="0" dirty="0" smtClean="0">
                <a:ln>
                  <a:noFill/>
                </a:ln>
                <a:solidFill>
                  <a:schemeClr val="tx1"/>
                </a:solidFill>
                <a:effectLst/>
                <a:latin typeface="Arial" pitchFamily="34" charset="0"/>
              </a:endParaRPr>
            </a:p>
          </p:txBody>
        </p:sp>
        <p:sp>
          <p:nvSpPr>
            <p:cNvPr id="52" name="Prostokąt 51"/>
            <p:cNvSpPr/>
            <p:nvPr/>
          </p:nvSpPr>
          <p:spPr bwMode="auto">
            <a:xfrm>
              <a:off x="8137728" y="2492896"/>
              <a:ext cx="466719" cy="936104"/>
            </a:xfrm>
            <a:prstGeom prst="rect">
              <a:avLst/>
            </a:prstGeom>
            <a:solidFill>
              <a:schemeClr val="accent3">
                <a:lumMod val="60000"/>
                <a:lumOff val="4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pl-PL" dirty="0" err="1" smtClean="0">
                  <a:latin typeface="Arial" pitchFamily="34" charset="0"/>
                </a:rPr>
                <a:t>Ps</a:t>
              </a:r>
              <a:endParaRPr lang="pl-PL" dirty="0" smtClean="0">
                <a:latin typeface="Arial" pitchFamily="34" charset="0"/>
              </a:endParaRPr>
            </a:p>
          </p:txBody>
        </p:sp>
        <p:sp>
          <p:nvSpPr>
            <p:cNvPr id="53" name="Dowolny kształt 52"/>
            <p:cNvSpPr/>
            <p:nvPr/>
          </p:nvSpPr>
          <p:spPr bwMode="auto">
            <a:xfrm>
              <a:off x="5220072" y="2420889"/>
              <a:ext cx="3456384" cy="406114"/>
            </a:xfrm>
            <a:custGeom>
              <a:avLst/>
              <a:gdLst>
                <a:gd name="connsiteX0" fmla="*/ 0 w 3828586"/>
                <a:gd name="connsiteY0" fmla="*/ 272585 h 418790"/>
                <a:gd name="connsiteX1" fmla="*/ 319669 w 3828586"/>
                <a:gd name="connsiteY1" fmla="*/ 19824 h 418790"/>
                <a:gd name="connsiteX2" fmla="*/ 750849 w 3828586"/>
                <a:gd name="connsiteY2" fmla="*/ 153639 h 418790"/>
                <a:gd name="connsiteX3" fmla="*/ 1033347 w 3828586"/>
                <a:gd name="connsiteY3" fmla="*/ 361795 h 418790"/>
                <a:gd name="connsiteX4" fmla="*/ 1323278 w 3828586"/>
                <a:gd name="connsiteY4" fmla="*/ 332058 h 418790"/>
                <a:gd name="connsiteX5" fmla="*/ 1694986 w 3828586"/>
                <a:gd name="connsiteY5" fmla="*/ 146205 h 418790"/>
                <a:gd name="connsiteX6" fmla="*/ 2029522 w 3828586"/>
                <a:gd name="connsiteY6" fmla="*/ 161073 h 418790"/>
                <a:gd name="connsiteX7" fmla="*/ 2356625 w 3828586"/>
                <a:gd name="connsiteY7" fmla="*/ 384097 h 418790"/>
                <a:gd name="connsiteX8" fmla="*/ 2609386 w 3828586"/>
                <a:gd name="connsiteY8" fmla="*/ 369229 h 418790"/>
                <a:gd name="connsiteX9" fmla="*/ 2988527 w 3828586"/>
                <a:gd name="connsiteY9" fmla="*/ 361795 h 418790"/>
                <a:gd name="connsiteX10" fmla="*/ 3263591 w 3828586"/>
                <a:gd name="connsiteY10" fmla="*/ 94166 h 418790"/>
                <a:gd name="connsiteX11" fmla="*/ 3679903 w 3828586"/>
                <a:gd name="connsiteY11" fmla="*/ 183375 h 418790"/>
                <a:gd name="connsiteX12" fmla="*/ 3828586 w 3828586"/>
                <a:gd name="connsiteY12" fmla="*/ 339492 h 418790"/>
                <a:gd name="connsiteX0" fmla="*/ 0 w 3828586"/>
                <a:gd name="connsiteY0" fmla="*/ 272585 h 418790"/>
                <a:gd name="connsiteX1" fmla="*/ 319669 w 3828586"/>
                <a:gd name="connsiteY1" fmla="*/ 19824 h 418790"/>
                <a:gd name="connsiteX2" fmla="*/ 750849 w 3828586"/>
                <a:gd name="connsiteY2" fmla="*/ 153639 h 418790"/>
                <a:gd name="connsiteX3" fmla="*/ 1033347 w 3828586"/>
                <a:gd name="connsiteY3" fmla="*/ 361795 h 418790"/>
                <a:gd name="connsiteX4" fmla="*/ 1323278 w 3828586"/>
                <a:gd name="connsiteY4" fmla="*/ 332058 h 418790"/>
                <a:gd name="connsiteX5" fmla="*/ 1694986 w 3828586"/>
                <a:gd name="connsiteY5" fmla="*/ 146205 h 418790"/>
                <a:gd name="connsiteX6" fmla="*/ 2029522 w 3828586"/>
                <a:gd name="connsiteY6" fmla="*/ 161073 h 418790"/>
                <a:gd name="connsiteX7" fmla="*/ 2356625 w 3828586"/>
                <a:gd name="connsiteY7" fmla="*/ 384097 h 418790"/>
                <a:gd name="connsiteX8" fmla="*/ 2609386 w 3828586"/>
                <a:gd name="connsiteY8" fmla="*/ 369229 h 418790"/>
                <a:gd name="connsiteX9" fmla="*/ 2988527 w 3828586"/>
                <a:gd name="connsiteY9" fmla="*/ 361795 h 418790"/>
                <a:gd name="connsiteX10" fmla="*/ 3263591 w 3828586"/>
                <a:gd name="connsiteY10" fmla="*/ 94166 h 418790"/>
                <a:gd name="connsiteX11" fmla="*/ 3679903 w 3828586"/>
                <a:gd name="connsiteY11" fmla="*/ 183375 h 418790"/>
                <a:gd name="connsiteX12" fmla="*/ 3828586 w 3828586"/>
                <a:gd name="connsiteY12" fmla="*/ 339492 h 418790"/>
                <a:gd name="connsiteX0" fmla="*/ 0 w 3828586"/>
                <a:gd name="connsiteY0" fmla="*/ 250428 h 396633"/>
                <a:gd name="connsiteX1" fmla="*/ 420381 w 3828586"/>
                <a:gd name="connsiteY1" fmla="*/ 19824 h 396633"/>
                <a:gd name="connsiteX2" fmla="*/ 750849 w 3828586"/>
                <a:gd name="connsiteY2" fmla="*/ 131482 h 396633"/>
                <a:gd name="connsiteX3" fmla="*/ 1033347 w 3828586"/>
                <a:gd name="connsiteY3" fmla="*/ 339638 h 396633"/>
                <a:gd name="connsiteX4" fmla="*/ 1323278 w 3828586"/>
                <a:gd name="connsiteY4" fmla="*/ 309901 h 396633"/>
                <a:gd name="connsiteX5" fmla="*/ 1694986 w 3828586"/>
                <a:gd name="connsiteY5" fmla="*/ 124048 h 396633"/>
                <a:gd name="connsiteX6" fmla="*/ 2029522 w 3828586"/>
                <a:gd name="connsiteY6" fmla="*/ 138916 h 396633"/>
                <a:gd name="connsiteX7" fmla="*/ 2356625 w 3828586"/>
                <a:gd name="connsiteY7" fmla="*/ 361940 h 396633"/>
                <a:gd name="connsiteX8" fmla="*/ 2609386 w 3828586"/>
                <a:gd name="connsiteY8" fmla="*/ 347072 h 396633"/>
                <a:gd name="connsiteX9" fmla="*/ 2988527 w 3828586"/>
                <a:gd name="connsiteY9" fmla="*/ 339638 h 396633"/>
                <a:gd name="connsiteX10" fmla="*/ 3263591 w 3828586"/>
                <a:gd name="connsiteY10" fmla="*/ 72009 h 396633"/>
                <a:gd name="connsiteX11" fmla="*/ 3679903 w 3828586"/>
                <a:gd name="connsiteY11" fmla="*/ 161218 h 396633"/>
                <a:gd name="connsiteX12" fmla="*/ 3828586 w 3828586"/>
                <a:gd name="connsiteY12" fmla="*/ 317335 h 396633"/>
                <a:gd name="connsiteX0" fmla="*/ 0 w 3828586"/>
                <a:gd name="connsiteY0" fmla="*/ 250428 h 396633"/>
                <a:gd name="connsiteX1" fmla="*/ 420381 w 3828586"/>
                <a:gd name="connsiteY1" fmla="*/ 19824 h 396633"/>
                <a:gd name="connsiteX2" fmla="*/ 750849 w 3828586"/>
                <a:gd name="connsiteY2" fmla="*/ 131482 h 396633"/>
                <a:gd name="connsiteX3" fmla="*/ 1033347 w 3828586"/>
                <a:gd name="connsiteY3" fmla="*/ 339638 h 396633"/>
                <a:gd name="connsiteX4" fmla="*/ 1323278 w 3828586"/>
                <a:gd name="connsiteY4" fmla="*/ 309901 h 396633"/>
                <a:gd name="connsiteX5" fmla="*/ 1694986 w 3828586"/>
                <a:gd name="connsiteY5" fmla="*/ 124048 h 396633"/>
                <a:gd name="connsiteX6" fmla="*/ 2029522 w 3828586"/>
                <a:gd name="connsiteY6" fmla="*/ 138916 h 396633"/>
                <a:gd name="connsiteX7" fmla="*/ 2356625 w 3828586"/>
                <a:gd name="connsiteY7" fmla="*/ 361940 h 396633"/>
                <a:gd name="connsiteX8" fmla="*/ 2609386 w 3828586"/>
                <a:gd name="connsiteY8" fmla="*/ 347072 h 396633"/>
                <a:gd name="connsiteX9" fmla="*/ 2988527 w 3828586"/>
                <a:gd name="connsiteY9" fmla="*/ 339638 h 396633"/>
                <a:gd name="connsiteX10" fmla="*/ 3263591 w 3828586"/>
                <a:gd name="connsiteY10" fmla="*/ 72009 h 396633"/>
                <a:gd name="connsiteX11" fmla="*/ 3679903 w 3828586"/>
                <a:gd name="connsiteY11" fmla="*/ 161218 h 396633"/>
                <a:gd name="connsiteX12" fmla="*/ 3828586 w 3828586"/>
                <a:gd name="connsiteY12" fmla="*/ 317335 h 396633"/>
                <a:gd name="connsiteX0" fmla="*/ 0 w 3828586"/>
                <a:gd name="connsiteY0" fmla="*/ 250428 h 396633"/>
                <a:gd name="connsiteX1" fmla="*/ 420381 w 3828586"/>
                <a:gd name="connsiteY1" fmla="*/ 19824 h 396633"/>
                <a:gd name="connsiteX2" fmla="*/ 750849 w 3828586"/>
                <a:gd name="connsiteY2" fmla="*/ 131482 h 396633"/>
                <a:gd name="connsiteX3" fmla="*/ 1033347 w 3828586"/>
                <a:gd name="connsiteY3" fmla="*/ 339638 h 396633"/>
                <a:gd name="connsiteX4" fmla="*/ 1323278 w 3828586"/>
                <a:gd name="connsiteY4" fmla="*/ 309901 h 396633"/>
                <a:gd name="connsiteX5" fmla="*/ 1694986 w 3828586"/>
                <a:gd name="connsiteY5" fmla="*/ 124048 h 396633"/>
                <a:gd name="connsiteX6" fmla="*/ 2029522 w 3828586"/>
                <a:gd name="connsiteY6" fmla="*/ 138916 h 396633"/>
                <a:gd name="connsiteX7" fmla="*/ 2356625 w 3828586"/>
                <a:gd name="connsiteY7" fmla="*/ 361940 h 396633"/>
                <a:gd name="connsiteX8" fmla="*/ 2609386 w 3828586"/>
                <a:gd name="connsiteY8" fmla="*/ 347072 h 396633"/>
                <a:gd name="connsiteX9" fmla="*/ 2988527 w 3828586"/>
                <a:gd name="connsiteY9" fmla="*/ 339638 h 396633"/>
                <a:gd name="connsiteX10" fmla="*/ 3263591 w 3828586"/>
                <a:gd name="connsiteY10" fmla="*/ 72009 h 396633"/>
                <a:gd name="connsiteX11" fmla="*/ 3588733 w 3828586"/>
                <a:gd name="connsiteY11" fmla="*/ 91832 h 396633"/>
                <a:gd name="connsiteX12" fmla="*/ 3828586 w 3828586"/>
                <a:gd name="connsiteY12" fmla="*/ 317335 h 396633"/>
                <a:gd name="connsiteX0" fmla="*/ 0 w 3828586"/>
                <a:gd name="connsiteY0" fmla="*/ 250428 h 396633"/>
                <a:gd name="connsiteX1" fmla="*/ 420381 w 3828586"/>
                <a:gd name="connsiteY1" fmla="*/ 19824 h 396633"/>
                <a:gd name="connsiteX2" fmla="*/ 750849 w 3828586"/>
                <a:gd name="connsiteY2" fmla="*/ 131482 h 396633"/>
                <a:gd name="connsiteX3" fmla="*/ 1033347 w 3828586"/>
                <a:gd name="connsiteY3" fmla="*/ 339638 h 396633"/>
                <a:gd name="connsiteX4" fmla="*/ 1323278 w 3828586"/>
                <a:gd name="connsiteY4" fmla="*/ 309901 h 396633"/>
                <a:gd name="connsiteX5" fmla="*/ 1694986 w 3828586"/>
                <a:gd name="connsiteY5" fmla="*/ 124048 h 396633"/>
                <a:gd name="connsiteX6" fmla="*/ 2029522 w 3828586"/>
                <a:gd name="connsiteY6" fmla="*/ 138916 h 396633"/>
                <a:gd name="connsiteX7" fmla="*/ 2356625 w 3828586"/>
                <a:gd name="connsiteY7" fmla="*/ 361940 h 396633"/>
                <a:gd name="connsiteX8" fmla="*/ 2609386 w 3828586"/>
                <a:gd name="connsiteY8" fmla="*/ 347072 h 396633"/>
                <a:gd name="connsiteX9" fmla="*/ 2988527 w 3828586"/>
                <a:gd name="connsiteY9" fmla="*/ 339638 h 396633"/>
                <a:gd name="connsiteX10" fmla="*/ 3263591 w 3828586"/>
                <a:gd name="connsiteY10" fmla="*/ 72009 h 396633"/>
                <a:gd name="connsiteX11" fmla="*/ 3588733 w 3828586"/>
                <a:gd name="connsiteY11" fmla="*/ 91832 h 396633"/>
                <a:gd name="connsiteX12" fmla="*/ 3709639 w 3828586"/>
                <a:gd name="connsiteY12" fmla="*/ 265296 h 396633"/>
                <a:gd name="connsiteX13" fmla="*/ 3828586 w 3828586"/>
                <a:gd name="connsiteY13" fmla="*/ 317335 h 396633"/>
                <a:gd name="connsiteX0" fmla="*/ 0 w 3804757"/>
                <a:gd name="connsiteY0" fmla="*/ 455301 h 601506"/>
                <a:gd name="connsiteX1" fmla="*/ 420381 w 3804757"/>
                <a:gd name="connsiteY1" fmla="*/ 224697 h 601506"/>
                <a:gd name="connsiteX2" fmla="*/ 750849 w 3804757"/>
                <a:gd name="connsiteY2" fmla="*/ 336355 h 601506"/>
                <a:gd name="connsiteX3" fmla="*/ 1033347 w 3804757"/>
                <a:gd name="connsiteY3" fmla="*/ 544511 h 601506"/>
                <a:gd name="connsiteX4" fmla="*/ 1323278 w 3804757"/>
                <a:gd name="connsiteY4" fmla="*/ 514774 h 601506"/>
                <a:gd name="connsiteX5" fmla="*/ 1694986 w 3804757"/>
                <a:gd name="connsiteY5" fmla="*/ 328921 h 601506"/>
                <a:gd name="connsiteX6" fmla="*/ 2029522 w 3804757"/>
                <a:gd name="connsiteY6" fmla="*/ 343789 h 601506"/>
                <a:gd name="connsiteX7" fmla="*/ 2356625 w 3804757"/>
                <a:gd name="connsiteY7" fmla="*/ 566813 h 601506"/>
                <a:gd name="connsiteX8" fmla="*/ 2609386 w 3804757"/>
                <a:gd name="connsiteY8" fmla="*/ 551945 h 601506"/>
                <a:gd name="connsiteX9" fmla="*/ 2988527 w 3804757"/>
                <a:gd name="connsiteY9" fmla="*/ 544511 h 601506"/>
                <a:gd name="connsiteX10" fmla="*/ 3263591 w 3804757"/>
                <a:gd name="connsiteY10" fmla="*/ 276882 h 601506"/>
                <a:gd name="connsiteX11" fmla="*/ 3588733 w 3804757"/>
                <a:gd name="connsiteY11" fmla="*/ 296705 h 601506"/>
                <a:gd name="connsiteX12" fmla="*/ 3709639 w 3804757"/>
                <a:gd name="connsiteY12" fmla="*/ 470169 h 601506"/>
                <a:gd name="connsiteX13" fmla="*/ 3804757 w 3804757"/>
                <a:gd name="connsiteY13" fmla="*/ 8673 h 601506"/>
                <a:gd name="connsiteX0" fmla="*/ 0 w 3807269"/>
                <a:gd name="connsiteY0" fmla="*/ 470926 h 617131"/>
                <a:gd name="connsiteX1" fmla="*/ 420381 w 3807269"/>
                <a:gd name="connsiteY1" fmla="*/ 240322 h 617131"/>
                <a:gd name="connsiteX2" fmla="*/ 750849 w 3807269"/>
                <a:gd name="connsiteY2" fmla="*/ 351980 h 617131"/>
                <a:gd name="connsiteX3" fmla="*/ 1033347 w 3807269"/>
                <a:gd name="connsiteY3" fmla="*/ 560136 h 617131"/>
                <a:gd name="connsiteX4" fmla="*/ 1323278 w 3807269"/>
                <a:gd name="connsiteY4" fmla="*/ 530399 h 617131"/>
                <a:gd name="connsiteX5" fmla="*/ 1694986 w 3807269"/>
                <a:gd name="connsiteY5" fmla="*/ 344546 h 617131"/>
                <a:gd name="connsiteX6" fmla="*/ 2029522 w 3807269"/>
                <a:gd name="connsiteY6" fmla="*/ 359414 h 617131"/>
                <a:gd name="connsiteX7" fmla="*/ 2356625 w 3807269"/>
                <a:gd name="connsiteY7" fmla="*/ 582438 h 617131"/>
                <a:gd name="connsiteX8" fmla="*/ 2609386 w 3807269"/>
                <a:gd name="connsiteY8" fmla="*/ 567570 h 617131"/>
                <a:gd name="connsiteX9" fmla="*/ 2988527 w 3807269"/>
                <a:gd name="connsiteY9" fmla="*/ 560136 h 617131"/>
                <a:gd name="connsiteX10" fmla="*/ 3263591 w 3807269"/>
                <a:gd name="connsiteY10" fmla="*/ 292507 h 617131"/>
                <a:gd name="connsiteX11" fmla="*/ 3588733 w 3807269"/>
                <a:gd name="connsiteY11" fmla="*/ 312330 h 617131"/>
                <a:gd name="connsiteX12" fmla="*/ 3709639 w 3807269"/>
                <a:gd name="connsiteY12" fmla="*/ 485794 h 617131"/>
                <a:gd name="connsiteX13" fmla="*/ 3791416 w 3807269"/>
                <a:gd name="connsiteY13" fmla="*/ 76916 h 617131"/>
                <a:gd name="connsiteX14" fmla="*/ 3804757 w 3807269"/>
                <a:gd name="connsiteY14" fmla="*/ 24298 h 617131"/>
                <a:gd name="connsiteX0" fmla="*/ 13889 w 4425522"/>
                <a:gd name="connsiteY0" fmla="*/ 470926 h 617131"/>
                <a:gd name="connsiteX1" fmla="*/ 434270 w 4425522"/>
                <a:gd name="connsiteY1" fmla="*/ 240322 h 617131"/>
                <a:gd name="connsiteX2" fmla="*/ 764738 w 4425522"/>
                <a:gd name="connsiteY2" fmla="*/ 351980 h 617131"/>
                <a:gd name="connsiteX3" fmla="*/ 1047236 w 4425522"/>
                <a:gd name="connsiteY3" fmla="*/ 560136 h 617131"/>
                <a:gd name="connsiteX4" fmla="*/ 1337167 w 4425522"/>
                <a:gd name="connsiteY4" fmla="*/ 530399 h 617131"/>
                <a:gd name="connsiteX5" fmla="*/ 1708875 w 4425522"/>
                <a:gd name="connsiteY5" fmla="*/ 344546 h 617131"/>
                <a:gd name="connsiteX6" fmla="*/ 2043411 w 4425522"/>
                <a:gd name="connsiteY6" fmla="*/ 359414 h 617131"/>
                <a:gd name="connsiteX7" fmla="*/ 2370514 w 4425522"/>
                <a:gd name="connsiteY7" fmla="*/ 582438 h 617131"/>
                <a:gd name="connsiteX8" fmla="*/ 2623275 w 4425522"/>
                <a:gd name="connsiteY8" fmla="*/ 567570 h 617131"/>
                <a:gd name="connsiteX9" fmla="*/ 3002416 w 4425522"/>
                <a:gd name="connsiteY9" fmla="*/ 560136 h 617131"/>
                <a:gd name="connsiteX10" fmla="*/ 3277480 w 4425522"/>
                <a:gd name="connsiteY10" fmla="*/ 292507 h 617131"/>
                <a:gd name="connsiteX11" fmla="*/ 3602622 w 4425522"/>
                <a:gd name="connsiteY11" fmla="*/ 312330 h 617131"/>
                <a:gd name="connsiteX12" fmla="*/ 3723528 w 4425522"/>
                <a:gd name="connsiteY12" fmla="*/ 485794 h 617131"/>
                <a:gd name="connsiteX13" fmla="*/ 3805305 w 4425522"/>
                <a:gd name="connsiteY13" fmla="*/ 76916 h 617131"/>
                <a:gd name="connsiteX14" fmla="*/ 2223 w 4425522"/>
                <a:gd name="connsiteY14" fmla="*/ 24299 h 617131"/>
                <a:gd name="connsiteX0" fmla="*/ 13889 w 4425522"/>
                <a:gd name="connsiteY0" fmla="*/ 470926 h 617131"/>
                <a:gd name="connsiteX1" fmla="*/ 434270 w 4425522"/>
                <a:gd name="connsiteY1" fmla="*/ 240322 h 617131"/>
                <a:gd name="connsiteX2" fmla="*/ 764738 w 4425522"/>
                <a:gd name="connsiteY2" fmla="*/ 351980 h 617131"/>
                <a:gd name="connsiteX3" fmla="*/ 1047236 w 4425522"/>
                <a:gd name="connsiteY3" fmla="*/ 560136 h 617131"/>
                <a:gd name="connsiteX4" fmla="*/ 1337167 w 4425522"/>
                <a:gd name="connsiteY4" fmla="*/ 530399 h 617131"/>
                <a:gd name="connsiteX5" fmla="*/ 1708875 w 4425522"/>
                <a:gd name="connsiteY5" fmla="*/ 344546 h 617131"/>
                <a:gd name="connsiteX6" fmla="*/ 2043411 w 4425522"/>
                <a:gd name="connsiteY6" fmla="*/ 359414 h 617131"/>
                <a:gd name="connsiteX7" fmla="*/ 2370514 w 4425522"/>
                <a:gd name="connsiteY7" fmla="*/ 582438 h 617131"/>
                <a:gd name="connsiteX8" fmla="*/ 2623275 w 4425522"/>
                <a:gd name="connsiteY8" fmla="*/ 567570 h 617131"/>
                <a:gd name="connsiteX9" fmla="*/ 3002416 w 4425522"/>
                <a:gd name="connsiteY9" fmla="*/ 560136 h 617131"/>
                <a:gd name="connsiteX10" fmla="*/ 3277480 w 4425522"/>
                <a:gd name="connsiteY10" fmla="*/ 292507 h 617131"/>
                <a:gd name="connsiteX11" fmla="*/ 3602622 w 4425522"/>
                <a:gd name="connsiteY11" fmla="*/ 312330 h 617131"/>
                <a:gd name="connsiteX12" fmla="*/ 3723528 w 4425522"/>
                <a:gd name="connsiteY12" fmla="*/ 485794 h 617131"/>
                <a:gd name="connsiteX13" fmla="*/ 3805305 w 4425522"/>
                <a:gd name="connsiteY13" fmla="*/ 76916 h 617131"/>
                <a:gd name="connsiteX14" fmla="*/ 2223 w 4425522"/>
                <a:gd name="connsiteY14" fmla="*/ 24299 h 617131"/>
                <a:gd name="connsiteX15" fmla="*/ 13889 w 4425522"/>
                <a:gd name="connsiteY15" fmla="*/ 470926 h 617131"/>
                <a:gd name="connsiteX0" fmla="*/ 13889 w 4425522"/>
                <a:gd name="connsiteY0" fmla="*/ 470926 h 617131"/>
                <a:gd name="connsiteX1" fmla="*/ 434270 w 4425522"/>
                <a:gd name="connsiteY1" fmla="*/ 240322 h 617131"/>
                <a:gd name="connsiteX2" fmla="*/ 764738 w 4425522"/>
                <a:gd name="connsiteY2" fmla="*/ 351980 h 617131"/>
                <a:gd name="connsiteX3" fmla="*/ 1047236 w 4425522"/>
                <a:gd name="connsiteY3" fmla="*/ 560136 h 617131"/>
                <a:gd name="connsiteX4" fmla="*/ 1337167 w 4425522"/>
                <a:gd name="connsiteY4" fmla="*/ 530399 h 617131"/>
                <a:gd name="connsiteX5" fmla="*/ 1708875 w 4425522"/>
                <a:gd name="connsiteY5" fmla="*/ 344546 h 617131"/>
                <a:gd name="connsiteX6" fmla="*/ 2043411 w 4425522"/>
                <a:gd name="connsiteY6" fmla="*/ 359414 h 617131"/>
                <a:gd name="connsiteX7" fmla="*/ 2370514 w 4425522"/>
                <a:gd name="connsiteY7" fmla="*/ 582438 h 617131"/>
                <a:gd name="connsiteX8" fmla="*/ 2623275 w 4425522"/>
                <a:gd name="connsiteY8" fmla="*/ 567570 h 617131"/>
                <a:gd name="connsiteX9" fmla="*/ 3002416 w 4425522"/>
                <a:gd name="connsiteY9" fmla="*/ 560136 h 617131"/>
                <a:gd name="connsiteX10" fmla="*/ 3277480 w 4425522"/>
                <a:gd name="connsiteY10" fmla="*/ 292507 h 617131"/>
                <a:gd name="connsiteX11" fmla="*/ 3602622 w 4425522"/>
                <a:gd name="connsiteY11" fmla="*/ 312330 h 617131"/>
                <a:gd name="connsiteX12" fmla="*/ 3723528 w 4425522"/>
                <a:gd name="connsiteY12" fmla="*/ 485794 h 617131"/>
                <a:gd name="connsiteX13" fmla="*/ 3805305 w 4425522"/>
                <a:gd name="connsiteY13" fmla="*/ 76916 h 617131"/>
                <a:gd name="connsiteX14" fmla="*/ 2223 w 4425522"/>
                <a:gd name="connsiteY14" fmla="*/ 24299 h 617131"/>
                <a:gd name="connsiteX15" fmla="*/ 13889 w 4425522"/>
                <a:gd name="connsiteY15" fmla="*/ 470926 h 617131"/>
                <a:gd name="connsiteX0" fmla="*/ 13889 w 4425522"/>
                <a:gd name="connsiteY0" fmla="*/ 470926 h 617131"/>
                <a:gd name="connsiteX1" fmla="*/ 434270 w 4425522"/>
                <a:gd name="connsiteY1" fmla="*/ 240322 h 617131"/>
                <a:gd name="connsiteX2" fmla="*/ 764738 w 4425522"/>
                <a:gd name="connsiteY2" fmla="*/ 351980 h 617131"/>
                <a:gd name="connsiteX3" fmla="*/ 1047236 w 4425522"/>
                <a:gd name="connsiteY3" fmla="*/ 560136 h 617131"/>
                <a:gd name="connsiteX4" fmla="*/ 1337167 w 4425522"/>
                <a:gd name="connsiteY4" fmla="*/ 530399 h 617131"/>
                <a:gd name="connsiteX5" fmla="*/ 1708875 w 4425522"/>
                <a:gd name="connsiteY5" fmla="*/ 344546 h 617131"/>
                <a:gd name="connsiteX6" fmla="*/ 2043411 w 4425522"/>
                <a:gd name="connsiteY6" fmla="*/ 359414 h 617131"/>
                <a:gd name="connsiteX7" fmla="*/ 2370514 w 4425522"/>
                <a:gd name="connsiteY7" fmla="*/ 582438 h 617131"/>
                <a:gd name="connsiteX8" fmla="*/ 2623275 w 4425522"/>
                <a:gd name="connsiteY8" fmla="*/ 567570 h 617131"/>
                <a:gd name="connsiteX9" fmla="*/ 3002416 w 4425522"/>
                <a:gd name="connsiteY9" fmla="*/ 560136 h 617131"/>
                <a:gd name="connsiteX10" fmla="*/ 3277480 w 4425522"/>
                <a:gd name="connsiteY10" fmla="*/ 292507 h 617131"/>
                <a:gd name="connsiteX11" fmla="*/ 3602622 w 4425522"/>
                <a:gd name="connsiteY11" fmla="*/ 312330 h 617131"/>
                <a:gd name="connsiteX12" fmla="*/ 3723528 w 4425522"/>
                <a:gd name="connsiteY12" fmla="*/ 485794 h 617131"/>
                <a:gd name="connsiteX13" fmla="*/ 3805305 w 4425522"/>
                <a:gd name="connsiteY13" fmla="*/ 76916 h 617131"/>
                <a:gd name="connsiteX14" fmla="*/ 2223 w 4425522"/>
                <a:gd name="connsiteY14" fmla="*/ 24299 h 617131"/>
                <a:gd name="connsiteX15" fmla="*/ 13889 w 4425522"/>
                <a:gd name="connsiteY15" fmla="*/ 470926 h 617131"/>
                <a:gd name="connsiteX0" fmla="*/ 13889 w 4425522"/>
                <a:gd name="connsiteY0" fmla="*/ 446627 h 592832"/>
                <a:gd name="connsiteX1" fmla="*/ 434270 w 4425522"/>
                <a:gd name="connsiteY1" fmla="*/ 216023 h 592832"/>
                <a:gd name="connsiteX2" fmla="*/ 764738 w 4425522"/>
                <a:gd name="connsiteY2" fmla="*/ 327681 h 592832"/>
                <a:gd name="connsiteX3" fmla="*/ 1047236 w 4425522"/>
                <a:gd name="connsiteY3" fmla="*/ 535837 h 592832"/>
                <a:gd name="connsiteX4" fmla="*/ 1337167 w 4425522"/>
                <a:gd name="connsiteY4" fmla="*/ 506100 h 592832"/>
                <a:gd name="connsiteX5" fmla="*/ 1708875 w 4425522"/>
                <a:gd name="connsiteY5" fmla="*/ 320247 h 592832"/>
                <a:gd name="connsiteX6" fmla="*/ 2043411 w 4425522"/>
                <a:gd name="connsiteY6" fmla="*/ 335115 h 592832"/>
                <a:gd name="connsiteX7" fmla="*/ 2370514 w 4425522"/>
                <a:gd name="connsiteY7" fmla="*/ 558139 h 592832"/>
                <a:gd name="connsiteX8" fmla="*/ 2623275 w 4425522"/>
                <a:gd name="connsiteY8" fmla="*/ 543271 h 592832"/>
                <a:gd name="connsiteX9" fmla="*/ 3002416 w 4425522"/>
                <a:gd name="connsiteY9" fmla="*/ 535837 h 592832"/>
                <a:gd name="connsiteX10" fmla="*/ 3277480 w 4425522"/>
                <a:gd name="connsiteY10" fmla="*/ 268208 h 592832"/>
                <a:gd name="connsiteX11" fmla="*/ 3602622 w 4425522"/>
                <a:gd name="connsiteY11" fmla="*/ 288031 h 592832"/>
                <a:gd name="connsiteX12" fmla="*/ 3723528 w 4425522"/>
                <a:gd name="connsiteY12" fmla="*/ 461495 h 592832"/>
                <a:gd name="connsiteX13" fmla="*/ 3805305 w 4425522"/>
                <a:gd name="connsiteY13" fmla="*/ 52617 h 592832"/>
                <a:gd name="connsiteX14" fmla="*/ 2223 w 4425522"/>
                <a:gd name="connsiteY14" fmla="*/ 0 h 592832"/>
                <a:gd name="connsiteX15" fmla="*/ 13889 w 4425522"/>
                <a:gd name="connsiteY15" fmla="*/ 446627 h 592832"/>
                <a:gd name="connsiteX0" fmla="*/ 13889 w 4438864"/>
                <a:gd name="connsiteY0" fmla="*/ 465825 h 612030"/>
                <a:gd name="connsiteX1" fmla="*/ 434270 w 4438864"/>
                <a:gd name="connsiteY1" fmla="*/ 235221 h 612030"/>
                <a:gd name="connsiteX2" fmla="*/ 764738 w 4438864"/>
                <a:gd name="connsiteY2" fmla="*/ 346879 h 612030"/>
                <a:gd name="connsiteX3" fmla="*/ 1047236 w 4438864"/>
                <a:gd name="connsiteY3" fmla="*/ 555035 h 612030"/>
                <a:gd name="connsiteX4" fmla="*/ 1337167 w 4438864"/>
                <a:gd name="connsiteY4" fmla="*/ 525298 h 612030"/>
                <a:gd name="connsiteX5" fmla="*/ 1708875 w 4438864"/>
                <a:gd name="connsiteY5" fmla="*/ 339445 h 612030"/>
                <a:gd name="connsiteX6" fmla="*/ 2043411 w 4438864"/>
                <a:gd name="connsiteY6" fmla="*/ 354313 h 612030"/>
                <a:gd name="connsiteX7" fmla="*/ 2370514 w 4438864"/>
                <a:gd name="connsiteY7" fmla="*/ 577337 h 612030"/>
                <a:gd name="connsiteX8" fmla="*/ 2623275 w 4438864"/>
                <a:gd name="connsiteY8" fmla="*/ 562469 h 612030"/>
                <a:gd name="connsiteX9" fmla="*/ 3002416 w 4438864"/>
                <a:gd name="connsiteY9" fmla="*/ 555035 h 612030"/>
                <a:gd name="connsiteX10" fmla="*/ 3277480 w 4438864"/>
                <a:gd name="connsiteY10" fmla="*/ 287406 h 612030"/>
                <a:gd name="connsiteX11" fmla="*/ 3602622 w 4438864"/>
                <a:gd name="connsiteY11" fmla="*/ 307229 h 612030"/>
                <a:gd name="connsiteX12" fmla="*/ 3723528 w 4438864"/>
                <a:gd name="connsiteY12" fmla="*/ 480693 h 612030"/>
                <a:gd name="connsiteX13" fmla="*/ 3818647 w 4438864"/>
                <a:gd name="connsiteY13" fmla="*/ 19197 h 612030"/>
                <a:gd name="connsiteX14" fmla="*/ 2223 w 4438864"/>
                <a:gd name="connsiteY14" fmla="*/ 19198 h 612030"/>
                <a:gd name="connsiteX15" fmla="*/ 13889 w 4438864"/>
                <a:gd name="connsiteY15" fmla="*/ 465825 h 612030"/>
                <a:gd name="connsiteX0" fmla="*/ 13889 w 4438864"/>
                <a:gd name="connsiteY0" fmla="*/ 465825 h 612030"/>
                <a:gd name="connsiteX1" fmla="*/ 434270 w 4438864"/>
                <a:gd name="connsiteY1" fmla="*/ 235221 h 612030"/>
                <a:gd name="connsiteX2" fmla="*/ 764738 w 4438864"/>
                <a:gd name="connsiteY2" fmla="*/ 346879 h 612030"/>
                <a:gd name="connsiteX3" fmla="*/ 1047236 w 4438864"/>
                <a:gd name="connsiteY3" fmla="*/ 555035 h 612030"/>
                <a:gd name="connsiteX4" fmla="*/ 1337167 w 4438864"/>
                <a:gd name="connsiteY4" fmla="*/ 525298 h 612030"/>
                <a:gd name="connsiteX5" fmla="*/ 1708875 w 4438864"/>
                <a:gd name="connsiteY5" fmla="*/ 339445 h 612030"/>
                <a:gd name="connsiteX6" fmla="*/ 2043411 w 4438864"/>
                <a:gd name="connsiteY6" fmla="*/ 354313 h 612030"/>
                <a:gd name="connsiteX7" fmla="*/ 2370514 w 4438864"/>
                <a:gd name="connsiteY7" fmla="*/ 577337 h 612030"/>
                <a:gd name="connsiteX8" fmla="*/ 2623275 w 4438864"/>
                <a:gd name="connsiteY8" fmla="*/ 562469 h 612030"/>
                <a:gd name="connsiteX9" fmla="*/ 3002416 w 4438864"/>
                <a:gd name="connsiteY9" fmla="*/ 555035 h 612030"/>
                <a:gd name="connsiteX10" fmla="*/ 3277480 w 4438864"/>
                <a:gd name="connsiteY10" fmla="*/ 287406 h 612030"/>
                <a:gd name="connsiteX11" fmla="*/ 3602622 w 4438864"/>
                <a:gd name="connsiteY11" fmla="*/ 307229 h 612030"/>
                <a:gd name="connsiteX12" fmla="*/ 3723528 w 4438864"/>
                <a:gd name="connsiteY12" fmla="*/ 480693 h 612030"/>
                <a:gd name="connsiteX13" fmla="*/ 3818647 w 4438864"/>
                <a:gd name="connsiteY13" fmla="*/ 19197 h 612030"/>
                <a:gd name="connsiteX14" fmla="*/ 2223 w 4438864"/>
                <a:gd name="connsiteY14" fmla="*/ 19197 h 612030"/>
                <a:gd name="connsiteX15" fmla="*/ 13889 w 4438864"/>
                <a:gd name="connsiteY15" fmla="*/ 465825 h 612030"/>
                <a:gd name="connsiteX0" fmla="*/ 13889 w 3862800"/>
                <a:gd name="connsiteY0" fmla="*/ 465825 h 612030"/>
                <a:gd name="connsiteX1" fmla="*/ 434270 w 3862800"/>
                <a:gd name="connsiteY1" fmla="*/ 235221 h 612030"/>
                <a:gd name="connsiteX2" fmla="*/ 764738 w 3862800"/>
                <a:gd name="connsiteY2" fmla="*/ 346879 h 612030"/>
                <a:gd name="connsiteX3" fmla="*/ 1047236 w 3862800"/>
                <a:gd name="connsiteY3" fmla="*/ 555035 h 612030"/>
                <a:gd name="connsiteX4" fmla="*/ 1337167 w 3862800"/>
                <a:gd name="connsiteY4" fmla="*/ 525298 h 612030"/>
                <a:gd name="connsiteX5" fmla="*/ 1708875 w 3862800"/>
                <a:gd name="connsiteY5" fmla="*/ 339445 h 612030"/>
                <a:gd name="connsiteX6" fmla="*/ 2043411 w 3862800"/>
                <a:gd name="connsiteY6" fmla="*/ 354313 h 612030"/>
                <a:gd name="connsiteX7" fmla="*/ 2370514 w 3862800"/>
                <a:gd name="connsiteY7" fmla="*/ 577337 h 612030"/>
                <a:gd name="connsiteX8" fmla="*/ 2623275 w 3862800"/>
                <a:gd name="connsiteY8" fmla="*/ 562469 h 612030"/>
                <a:gd name="connsiteX9" fmla="*/ 3002416 w 3862800"/>
                <a:gd name="connsiteY9" fmla="*/ 555035 h 612030"/>
                <a:gd name="connsiteX10" fmla="*/ 3277480 w 3862800"/>
                <a:gd name="connsiteY10" fmla="*/ 287406 h 612030"/>
                <a:gd name="connsiteX11" fmla="*/ 3602622 w 3862800"/>
                <a:gd name="connsiteY11" fmla="*/ 307229 h 612030"/>
                <a:gd name="connsiteX12" fmla="*/ 3723528 w 3862800"/>
                <a:gd name="connsiteY12" fmla="*/ 480693 h 612030"/>
                <a:gd name="connsiteX13" fmla="*/ 3242583 w 3862800"/>
                <a:gd name="connsiteY13" fmla="*/ 19197 h 612030"/>
                <a:gd name="connsiteX14" fmla="*/ 2223 w 3862800"/>
                <a:gd name="connsiteY14" fmla="*/ 19197 h 612030"/>
                <a:gd name="connsiteX15" fmla="*/ 13889 w 3862800"/>
                <a:gd name="connsiteY15" fmla="*/ 465825 h 612030"/>
                <a:gd name="connsiteX0" fmla="*/ 13889 w 3783534"/>
                <a:gd name="connsiteY0" fmla="*/ 465825 h 612030"/>
                <a:gd name="connsiteX1" fmla="*/ 434270 w 3783534"/>
                <a:gd name="connsiteY1" fmla="*/ 235221 h 612030"/>
                <a:gd name="connsiteX2" fmla="*/ 764738 w 3783534"/>
                <a:gd name="connsiteY2" fmla="*/ 346879 h 612030"/>
                <a:gd name="connsiteX3" fmla="*/ 1047236 w 3783534"/>
                <a:gd name="connsiteY3" fmla="*/ 555035 h 612030"/>
                <a:gd name="connsiteX4" fmla="*/ 1337167 w 3783534"/>
                <a:gd name="connsiteY4" fmla="*/ 525298 h 612030"/>
                <a:gd name="connsiteX5" fmla="*/ 1708875 w 3783534"/>
                <a:gd name="connsiteY5" fmla="*/ 339445 h 612030"/>
                <a:gd name="connsiteX6" fmla="*/ 2043411 w 3783534"/>
                <a:gd name="connsiteY6" fmla="*/ 354313 h 612030"/>
                <a:gd name="connsiteX7" fmla="*/ 2370514 w 3783534"/>
                <a:gd name="connsiteY7" fmla="*/ 577337 h 612030"/>
                <a:gd name="connsiteX8" fmla="*/ 2623275 w 3783534"/>
                <a:gd name="connsiteY8" fmla="*/ 562469 h 612030"/>
                <a:gd name="connsiteX9" fmla="*/ 3002416 w 3783534"/>
                <a:gd name="connsiteY9" fmla="*/ 555035 h 612030"/>
                <a:gd name="connsiteX10" fmla="*/ 3277480 w 3783534"/>
                <a:gd name="connsiteY10" fmla="*/ 287406 h 612030"/>
                <a:gd name="connsiteX11" fmla="*/ 3602622 w 3783534"/>
                <a:gd name="connsiteY11" fmla="*/ 307229 h 612030"/>
                <a:gd name="connsiteX12" fmla="*/ 3723528 w 3783534"/>
                <a:gd name="connsiteY12" fmla="*/ 480693 h 612030"/>
                <a:gd name="connsiteX13" fmla="*/ 3242583 w 3783534"/>
                <a:gd name="connsiteY13" fmla="*/ 19197 h 612030"/>
                <a:gd name="connsiteX14" fmla="*/ 2223 w 3783534"/>
                <a:gd name="connsiteY14" fmla="*/ 19197 h 612030"/>
                <a:gd name="connsiteX15" fmla="*/ 13889 w 3783534"/>
                <a:gd name="connsiteY15" fmla="*/ 465825 h 612030"/>
                <a:gd name="connsiteX0" fmla="*/ 13889 w 3747531"/>
                <a:gd name="connsiteY0" fmla="*/ 465825 h 612030"/>
                <a:gd name="connsiteX1" fmla="*/ 434270 w 3747531"/>
                <a:gd name="connsiteY1" fmla="*/ 235221 h 612030"/>
                <a:gd name="connsiteX2" fmla="*/ 764738 w 3747531"/>
                <a:gd name="connsiteY2" fmla="*/ 346879 h 612030"/>
                <a:gd name="connsiteX3" fmla="*/ 1047236 w 3747531"/>
                <a:gd name="connsiteY3" fmla="*/ 555035 h 612030"/>
                <a:gd name="connsiteX4" fmla="*/ 1337167 w 3747531"/>
                <a:gd name="connsiteY4" fmla="*/ 525298 h 612030"/>
                <a:gd name="connsiteX5" fmla="*/ 1708875 w 3747531"/>
                <a:gd name="connsiteY5" fmla="*/ 339445 h 612030"/>
                <a:gd name="connsiteX6" fmla="*/ 2043411 w 3747531"/>
                <a:gd name="connsiteY6" fmla="*/ 354313 h 612030"/>
                <a:gd name="connsiteX7" fmla="*/ 2370514 w 3747531"/>
                <a:gd name="connsiteY7" fmla="*/ 577337 h 612030"/>
                <a:gd name="connsiteX8" fmla="*/ 2623275 w 3747531"/>
                <a:gd name="connsiteY8" fmla="*/ 562469 h 612030"/>
                <a:gd name="connsiteX9" fmla="*/ 3002416 w 3747531"/>
                <a:gd name="connsiteY9" fmla="*/ 555035 h 612030"/>
                <a:gd name="connsiteX10" fmla="*/ 3277480 w 3747531"/>
                <a:gd name="connsiteY10" fmla="*/ 287406 h 612030"/>
                <a:gd name="connsiteX11" fmla="*/ 3602622 w 3747531"/>
                <a:gd name="connsiteY11" fmla="*/ 307229 h 612030"/>
                <a:gd name="connsiteX12" fmla="*/ 3723528 w 3747531"/>
                <a:gd name="connsiteY12" fmla="*/ 480693 h 612030"/>
                <a:gd name="connsiteX13" fmla="*/ 3746639 w 3747531"/>
                <a:gd name="connsiteY13" fmla="*/ 19197 h 612030"/>
                <a:gd name="connsiteX14" fmla="*/ 2223 w 3747531"/>
                <a:gd name="connsiteY14" fmla="*/ 19197 h 612030"/>
                <a:gd name="connsiteX15" fmla="*/ 13889 w 3747531"/>
                <a:gd name="connsiteY15" fmla="*/ 465825 h 612030"/>
                <a:gd name="connsiteX0" fmla="*/ 11666 w 3745308"/>
                <a:gd name="connsiteY0" fmla="*/ 446628 h 592833"/>
                <a:gd name="connsiteX1" fmla="*/ 432047 w 3745308"/>
                <a:gd name="connsiteY1" fmla="*/ 216024 h 592833"/>
                <a:gd name="connsiteX2" fmla="*/ 762515 w 3745308"/>
                <a:gd name="connsiteY2" fmla="*/ 327682 h 592833"/>
                <a:gd name="connsiteX3" fmla="*/ 1045013 w 3745308"/>
                <a:gd name="connsiteY3" fmla="*/ 535838 h 592833"/>
                <a:gd name="connsiteX4" fmla="*/ 1334944 w 3745308"/>
                <a:gd name="connsiteY4" fmla="*/ 506101 h 592833"/>
                <a:gd name="connsiteX5" fmla="*/ 1706652 w 3745308"/>
                <a:gd name="connsiteY5" fmla="*/ 320248 h 592833"/>
                <a:gd name="connsiteX6" fmla="*/ 2041188 w 3745308"/>
                <a:gd name="connsiteY6" fmla="*/ 335116 h 592833"/>
                <a:gd name="connsiteX7" fmla="*/ 2368291 w 3745308"/>
                <a:gd name="connsiteY7" fmla="*/ 558140 h 592833"/>
                <a:gd name="connsiteX8" fmla="*/ 2621052 w 3745308"/>
                <a:gd name="connsiteY8" fmla="*/ 543272 h 592833"/>
                <a:gd name="connsiteX9" fmla="*/ 3000193 w 3745308"/>
                <a:gd name="connsiteY9" fmla="*/ 535838 h 592833"/>
                <a:gd name="connsiteX10" fmla="*/ 3275257 w 3745308"/>
                <a:gd name="connsiteY10" fmla="*/ 268209 h 592833"/>
                <a:gd name="connsiteX11" fmla="*/ 3600399 w 3745308"/>
                <a:gd name="connsiteY11" fmla="*/ 288032 h 592833"/>
                <a:gd name="connsiteX12" fmla="*/ 3721305 w 3745308"/>
                <a:gd name="connsiteY12" fmla="*/ 461496 h 592833"/>
                <a:gd name="connsiteX13" fmla="*/ 3744416 w 3745308"/>
                <a:gd name="connsiteY13" fmla="*/ 0 h 592833"/>
                <a:gd name="connsiteX14" fmla="*/ 0 w 3745308"/>
                <a:gd name="connsiteY14" fmla="*/ 0 h 592833"/>
                <a:gd name="connsiteX15" fmla="*/ 11666 w 3745308"/>
                <a:gd name="connsiteY15" fmla="*/ 446628 h 592833"/>
                <a:gd name="connsiteX0" fmla="*/ 0 w 3745308"/>
                <a:gd name="connsiteY0" fmla="*/ 504056 h 592833"/>
                <a:gd name="connsiteX1" fmla="*/ 432047 w 3745308"/>
                <a:gd name="connsiteY1" fmla="*/ 216024 h 592833"/>
                <a:gd name="connsiteX2" fmla="*/ 762515 w 3745308"/>
                <a:gd name="connsiteY2" fmla="*/ 327682 h 592833"/>
                <a:gd name="connsiteX3" fmla="*/ 1045013 w 3745308"/>
                <a:gd name="connsiteY3" fmla="*/ 535838 h 592833"/>
                <a:gd name="connsiteX4" fmla="*/ 1334944 w 3745308"/>
                <a:gd name="connsiteY4" fmla="*/ 506101 h 592833"/>
                <a:gd name="connsiteX5" fmla="*/ 1706652 w 3745308"/>
                <a:gd name="connsiteY5" fmla="*/ 320248 h 592833"/>
                <a:gd name="connsiteX6" fmla="*/ 2041188 w 3745308"/>
                <a:gd name="connsiteY6" fmla="*/ 335116 h 592833"/>
                <a:gd name="connsiteX7" fmla="*/ 2368291 w 3745308"/>
                <a:gd name="connsiteY7" fmla="*/ 558140 h 592833"/>
                <a:gd name="connsiteX8" fmla="*/ 2621052 w 3745308"/>
                <a:gd name="connsiteY8" fmla="*/ 543272 h 592833"/>
                <a:gd name="connsiteX9" fmla="*/ 3000193 w 3745308"/>
                <a:gd name="connsiteY9" fmla="*/ 535838 h 592833"/>
                <a:gd name="connsiteX10" fmla="*/ 3275257 w 3745308"/>
                <a:gd name="connsiteY10" fmla="*/ 268209 h 592833"/>
                <a:gd name="connsiteX11" fmla="*/ 3600399 w 3745308"/>
                <a:gd name="connsiteY11" fmla="*/ 288032 h 592833"/>
                <a:gd name="connsiteX12" fmla="*/ 3721305 w 3745308"/>
                <a:gd name="connsiteY12" fmla="*/ 461496 h 592833"/>
                <a:gd name="connsiteX13" fmla="*/ 3744416 w 3745308"/>
                <a:gd name="connsiteY13" fmla="*/ 0 h 592833"/>
                <a:gd name="connsiteX14" fmla="*/ 0 w 3745308"/>
                <a:gd name="connsiteY14" fmla="*/ 0 h 592833"/>
                <a:gd name="connsiteX15" fmla="*/ 0 w 3745308"/>
                <a:gd name="connsiteY15" fmla="*/ 504056 h 592833"/>
                <a:gd name="connsiteX0" fmla="*/ 0 w 3745308"/>
                <a:gd name="connsiteY0" fmla="*/ 504056 h 592833"/>
                <a:gd name="connsiteX1" fmla="*/ 432047 w 3745308"/>
                <a:gd name="connsiteY1" fmla="*/ 216024 h 592833"/>
                <a:gd name="connsiteX2" fmla="*/ 762515 w 3745308"/>
                <a:gd name="connsiteY2" fmla="*/ 327682 h 592833"/>
                <a:gd name="connsiteX3" fmla="*/ 1045013 w 3745308"/>
                <a:gd name="connsiteY3" fmla="*/ 535838 h 592833"/>
                <a:gd name="connsiteX4" fmla="*/ 1334944 w 3745308"/>
                <a:gd name="connsiteY4" fmla="*/ 506101 h 592833"/>
                <a:gd name="connsiteX5" fmla="*/ 1706652 w 3745308"/>
                <a:gd name="connsiteY5" fmla="*/ 320248 h 592833"/>
                <a:gd name="connsiteX6" fmla="*/ 2041188 w 3745308"/>
                <a:gd name="connsiteY6" fmla="*/ 335116 h 592833"/>
                <a:gd name="connsiteX7" fmla="*/ 2368291 w 3745308"/>
                <a:gd name="connsiteY7" fmla="*/ 558140 h 592833"/>
                <a:gd name="connsiteX8" fmla="*/ 2621052 w 3745308"/>
                <a:gd name="connsiteY8" fmla="*/ 543272 h 592833"/>
                <a:gd name="connsiteX9" fmla="*/ 3000193 w 3745308"/>
                <a:gd name="connsiteY9" fmla="*/ 535838 h 592833"/>
                <a:gd name="connsiteX10" fmla="*/ 3275257 w 3745308"/>
                <a:gd name="connsiteY10" fmla="*/ 268209 h 592833"/>
                <a:gd name="connsiteX11" fmla="*/ 3600399 w 3745308"/>
                <a:gd name="connsiteY11" fmla="*/ 288032 h 592833"/>
                <a:gd name="connsiteX12" fmla="*/ 3721305 w 3745308"/>
                <a:gd name="connsiteY12" fmla="*/ 461496 h 592833"/>
                <a:gd name="connsiteX13" fmla="*/ 3744416 w 3745308"/>
                <a:gd name="connsiteY13" fmla="*/ 0 h 592833"/>
                <a:gd name="connsiteX14" fmla="*/ 0 w 3745308"/>
                <a:gd name="connsiteY14" fmla="*/ 0 h 592833"/>
                <a:gd name="connsiteX15" fmla="*/ 0 w 3745308"/>
                <a:gd name="connsiteY15" fmla="*/ 504056 h 592833"/>
                <a:gd name="connsiteX0" fmla="*/ 0 w 3768419"/>
                <a:gd name="connsiteY0" fmla="*/ 504056 h 592833"/>
                <a:gd name="connsiteX1" fmla="*/ 432047 w 3768419"/>
                <a:gd name="connsiteY1" fmla="*/ 216024 h 592833"/>
                <a:gd name="connsiteX2" fmla="*/ 762515 w 3768419"/>
                <a:gd name="connsiteY2" fmla="*/ 327682 h 592833"/>
                <a:gd name="connsiteX3" fmla="*/ 1045013 w 3768419"/>
                <a:gd name="connsiteY3" fmla="*/ 535838 h 592833"/>
                <a:gd name="connsiteX4" fmla="*/ 1334944 w 3768419"/>
                <a:gd name="connsiteY4" fmla="*/ 506101 h 592833"/>
                <a:gd name="connsiteX5" fmla="*/ 1706652 w 3768419"/>
                <a:gd name="connsiteY5" fmla="*/ 320248 h 592833"/>
                <a:gd name="connsiteX6" fmla="*/ 2041188 w 3768419"/>
                <a:gd name="connsiteY6" fmla="*/ 335116 h 592833"/>
                <a:gd name="connsiteX7" fmla="*/ 2368291 w 3768419"/>
                <a:gd name="connsiteY7" fmla="*/ 558140 h 592833"/>
                <a:gd name="connsiteX8" fmla="*/ 2621052 w 3768419"/>
                <a:gd name="connsiteY8" fmla="*/ 543272 h 592833"/>
                <a:gd name="connsiteX9" fmla="*/ 3000193 w 3768419"/>
                <a:gd name="connsiteY9" fmla="*/ 535838 h 592833"/>
                <a:gd name="connsiteX10" fmla="*/ 3275257 w 3768419"/>
                <a:gd name="connsiteY10" fmla="*/ 268209 h 592833"/>
                <a:gd name="connsiteX11" fmla="*/ 3600399 w 3768419"/>
                <a:gd name="connsiteY11" fmla="*/ 288032 h 592833"/>
                <a:gd name="connsiteX12" fmla="*/ 3744416 w 3768419"/>
                <a:gd name="connsiteY12" fmla="*/ 504056 h 592833"/>
                <a:gd name="connsiteX13" fmla="*/ 3744416 w 3768419"/>
                <a:gd name="connsiteY13" fmla="*/ 0 h 592833"/>
                <a:gd name="connsiteX14" fmla="*/ 0 w 3768419"/>
                <a:gd name="connsiteY14" fmla="*/ 0 h 592833"/>
                <a:gd name="connsiteX15" fmla="*/ 0 w 3768419"/>
                <a:gd name="connsiteY15" fmla="*/ 504056 h 592833"/>
                <a:gd name="connsiteX0" fmla="*/ 0 w 3744416"/>
                <a:gd name="connsiteY0" fmla="*/ 504056 h 592833"/>
                <a:gd name="connsiteX1" fmla="*/ 432047 w 3744416"/>
                <a:gd name="connsiteY1" fmla="*/ 216024 h 592833"/>
                <a:gd name="connsiteX2" fmla="*/ 762515 w 3744416"/>
                <a:gd name="connsiteY2" fmla="*/ 327682 h 592833"/>
                <a:gd name="connsiteX3" fmla="*/ 1045013 w 3744416"/>
                <a:gd name="connsiteY3" fmla="*/ 535838 h 592833"/>
                <a:gd name="connsiteX4" fmla="*/ 1334944 w 3744416"/>
                <a:gd name="connsiteY4" fmla="*/ 506101 h 592833"/>
                <a:gd name="connsiteX5" fmla="*/ 1706652 w 3744416"/>
                <a:gd name="connsiteY5" fmla="*/ 320248 h 592833"/>
                <a:gd name="connsiteX6" fmla="*/ 2041188 w 3744416"/>
                <a:gd name="connsiteY6" fmla="*/ 335116 h 592833"/>
                <a:gd name="connsiteX7" fmla="*/ 2368291 w 3744416"/>
                <a:gd name="connsiteY7" fmla="*/ 558140 h 592833"/>
                <a:gd name="connsiteX8" fmla="*/ 2621052 w 3744416"/>
                <a:gd name="connsiteY8" fmla="*/ 543272 h 592833"/>
                <a:gd name="connsiteX9" fmla="*/ 3000193 w 3744416"/>
                <a:gd name="connsiteY9" fmla="*/ 535838 h 592833"/>
                <a:gd name="connsiteX10" fmla="*/ 3275257 w 3744416"/>
                <a:gd name="connsiteY10" fmla="*/ 268209 h 592833"/>
                <a:gd name="connsiteX11" fmla="*/ 3600399 w 3744416"/>
                <a:gd name="connsiteY11" fmla="*/ 288032 h 592833"/>
                <a:gd name="connsiteX12" fmla="*/ 3744416 w 3744416"/>
                <a:gd name="connsiteY12" fmla="*/ 504056 h 592833"/>
                <a:gd name="connsiteX13" fmla="*/ 3744416 w 3744416"/>
                <a:gd name="connsiteY13" fmla="*/ 0 h 592833"/>
                <a:gd name="connsiteX14" fmla="*/ 0 w 3744416"/>
                <a:gd name="connsiteY14" fmla="*/ 0 h 592833"/>
                <a:gd name="connsiteX15" fmla="*/ 0 w 3744416"/>
                <a:gd name="connsiteY15" fmla="*/ 504056 h 592833"/>
                <a:gd name="connsiteX0" fmla="*/ 0 w 3744416"/>
                <a:gd name="connsiteY0" fmla="*/ 504056 h 592833"/>
                <a:gd name="connsiteX1" fmla="*/ 432047 w 3744416"/>
                <a:gd name="connsiteY1" fmla="*/ 216024 h 592833"/>
                <a:gd name="connsiteX2" fmla="*/ 762515 w 3744416"/>
                <a:gd name="connsiteY2" fmla="*/ 327682 h 592833"/>
                <a:gd name="connsiteX3" fmla="*/ 1045013 w 3744416"/>
                <a:gd name="connsiteY3" fmla="*/ 535838 h 592833"/>
                <a:gd name="connsiteX4" fmla="*/ 1334944 w 3744416"/>
                <a:gd name="connsiteY4" fmla="*/ 506101 h 592833"/>
                <a:gd name="connsiteX5" fmla="*/ 1706652 w 3744416"/>
                <a:gd name="connsiteY5" fmla="*/ 320248 h 592833"/>
                <a:gd name="connsiteX6" fmla="*/ 2041188 w 3744416"/>
                <a:gd name="connsiteY6" fmla="*/ 335116 h 592833"/>
                <a:gd name="connsiteX7" fmla="*/ 2368291 w 3744416"/>
                <a:gd name="connsiteY7" fmla="*/ 558140 h 592833"/>
                <a:gd name="connsiteX8" fmla="*/ 2621052 w 3744416"/>
                <a:gd name="connsiteY8" fmla="*/ 543272 h 592833"/>
                <a:gd name="connsiteX9" fmla="*/ 3000193 w 3744416"/>
                <a:gd name="connsiteY9" fmla="*/ 535838 h 592833"/>
                <a:gd name="connsiteX10" fmla="*/ 3275257 w 3744416"/>
                <a:gd name="connsiteY10" fmla="*/ 268209 h 592833"/>
                <a:gd name="connsiteX11" fmla="*/ 3600399 w 3744416"/>
                <a:gd name="connsiteY11" fmla="*/ 288032 h 592833"/>
                <a:gd name="connsiteX12" fmla="*/ 3744416 w 3744416"/>
                <a:gd name="connsiteY12" fmla="*/ 504056 h 592833"/>
                <a:gd name="connsiteX13" fmla="*/ 3744416 w 3744416"/>
                <a:gd name="connsiteY13" fmla="*/ 0 h 592833"/>
                <a:gd name="connsiteX14" fmla="*/ 0 w 3744416"/>
                <a:gd name="connsiteY14" fmla="*/ 0 h 592833"/>
                <a:gd name="connsiteX15" fmla="*/ 0 w 3744416"/>
                <a:gd name="connsiteY15" fmla="*/ 504056 h 5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4416" h="592833">
                  <a:moveTo>
                    <a:pt x="0" y="504056"/>
                  </a:moveTo>
                  <a:cubicBezTo>
                    <a:pt x="165637" y="434671"/>
                    <a:pt x="304961" y="245420"/>
                    <a:pt x="432047" y="216024"/>
                  </a:cubicBezTo>
                  <a:cubicBezTo>
                    <a:pt x="559133" y="186628"/>
                    <a:pt x="660354" y="274380"/>
                    <a:pt x="762515" y="327682"/>
                  </a:cubicBezTo>
                  <a:cubicBezTo>
                    <a:pt x="864676" y="380984"/>
                    <a:pt x="949608" y="506102"/>
                    <a:pt x="1045013" y="535838"/>
                  </a:cubicBezTo>
                  <a:cubicBezTo>
                    <a:pt x="1140418" y="565574"/>
                    <a:pt x="1224671" y="542033"/>
                    <a:pt x="1334944" y="506101"/>
                  </a:cubicBezTo>
                  <a:cubicBezTo>
                    <a:pt x="1445217" y="470169"/>
                    <a:pt x="1588945" y="348746"/>
                    <a:pt x="1706652" y="320248"/>
                  </a:cubicBezTo>
                  <a:cubicBezTo>
                    <a:pt x="1824359" y="291751"/>
                    <a:pt x="1930915" y="295467"/>
                    <a:pt x="2041188" y="335116"/>
                  </a:cubicBezTo>
                  <a:cubicBezTo>
                    <a:pt x="2151461" y="374765"/>
                    <a:pt x="2271647" y="523447"/>
                    <a:pt x="2368291" y="558140"/>
                  </a:cubicBezTo>
                  <a:cubicBezTo>
                    <a:pt x="2464935" y="592833"/>
                    <a:pt x="2515735" y="546989"/>
                    <a:pt x="2621052" y="543272"/>
                  </a:cubicBezTo>
                  <a:cubicBezTo>
                    <a:pt x="2726369" y="539555"/>
                    <a:pt x="2891159" y="581682"/>
                    <a:pt x="3000193" y="535838"/>
                  </a:cubicBezTo>
                  <a:cubicBezTo>
                    <a:pt x="3109227" y="489994"/>
                    <a:pt x="3175223" y="309510"/>
                    <a:pt x="3275257" y="268209"/>
                  </a:cubicBezTo>
                  <a:cubicBezTo>
                    <a:pt x="3375291" y="226908"/>
                    <a:pt x="3522206" y="248724"/>
                    <a:pt x="3600399" y="288032"/>
                  </a:cubicBezTo>
                  <a:cubicBezTo>
                    <a:pt x="3678592" y="327340"/>
                    <a:pt x="3720413" y="552061"/>
                    <a:pt x="3744416" y="504056"/>
                  </a:cubicBezTo>
                  <a:cubicBezTo>
                    <a:pt x="3740209" y="76621"/>
                    <a:pt x="3744024" y="458970"/>
                    <a:pt x="3744416" y="0"/>
                  </a:cubicBezTo>
                  <a:lnTo>
                    <a:pt x="0" y="0"/>
                  </a:lnTo>
                  <a:lnTo>
                    <a:pt x="0" y="504056"/>
                  </a:lnTo>
                  <a:close/>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600" b="1" i="0" u="none" strike="noStrike" cap="none" normalizeH="0" baseline="0" smtClean="0">
                <a:ln>
                  <a:noFill/>
                </a:ln>
                <a:solidFill>
                  <a:schemeClr val="tx1"/>
                </a:solidFill>
                <a:effectLst/>
                <a:latin typeface="Arial" pitchFamily="34" charset="0"/>
              </a:endParaRPr>
            </a:p>
          </p:txBody>
        </p:sp>
        <p:sp>
          <p:nvSpPr>
            <p:cNvPr id="54" name="Dowolny kształt 53"/>
            <p:cNvSpPr/>
            <p:nvPr/>
          </p:nvSpPr>
          <p:spPr bwMode="auto">
            <a:xfrm flipV="1">
              <a:off x="5220072" y="3068960"/>
              <a:ext cx="3456384" cy="432048"/>
            </a:xfrm>
            <a:custGeom>
              <a:avLst/>
              <a:gdLst>
                <a:gd name="connsiteX0" fmla="*/ 0 w 3828586"/>
                <a:gd name="connsiteY0" fmla="*/ 272585 h 418790"/>
                <a:gd name="connsiteX1" fmla="*/ 319669 w 3828586"/>
                <a:gd name="connsiteY1" fmla="*/ 19824 h 418790"/>
                <a:gd name="connsiteX2" fmla="*/ 750849 w 3828586"/>
                <a:gd name="connsiteY2" fmla="*/ 153639 h 418790"/>
                <a:gd name="connsiteX3" fmla="*/ 1033347 w 3828586"/>
                <a:gd name="connsiteY3" fmla="*/ 361795 h 418790"/>
                <a:gd name="connsiteX4" fmla="*/ 1323278 w 3828586"/>
                <a:gd name="connsiteY4" fmla="*/ 332058 h 418790"/>
                <a:gd name="connsiteX5" fmla="*/ 1694986 w 3828586"/>
                <a:gd name="connsiteY5" fmla="*/ 146205 h 418790"/>
                <a:gd name="connsiteX6" fmla="*/ 2029522 w 3828586"/>
                <a:gd name="connsiteY6" fmla="*/ 161073 h 418790"/>
                <a:gd name="connsiteX7" fmla="*/ 2356625 w 3828586"/>
                <a:gd name="connsiteY7" fmla="*/ 384097 h 418790"/>
                <a:gd name="connsiteX8" fmla="*/ 2609386 w 3828586"/>
                <a:gd name="connsiteY8" fmla="*/ 369229 h 418790"/>
                <a:gd name="connsiteX9" fmla="*/ 2988527 w 3828586"/>
                <a:gd name="connsiteY9" fmla="*/ 361795 h 418790"/>
                <a:gd name="connsiteX10" fmla="*/ 3263591 w 3828586"/>
                <a:gd name="connsiteY10" fmla="*/ 94166 h 418790"/>
                <a:gd name="connsiteX11" fmla="*/ 3679903 w 3828586"/>
                <a:gd name="connsiteY11" fmla="*/ 183375 h 418790"/>
                <a:gd name="connsiteX12" fmla="*/ 3828586 w 3828586"/>
                <a:gd name="connsiteY12" fmla="*/ 339492 h 418790"/>
                <a:gd name="connsiteX0" fmla="*/ 0 w 3828586"/>
                <a:gd name="connsiteY0" fmla="*/ 272585 h 418790"/>
                <a:gd name="connsiteX1" fmla="*/ 319669 w 3828586"/>
                <a:gd name="connsiteY1" fmla="*/ 19824 h 418790"/>
                <a:gd name="connsiteX2" fmla="*/ 750849 w 3828586"/>
                <a:gd name="connsiteY2" fmla="*/ 153639 h 418790"/>
                <a:gd name="connsiteX3" fmla="*/ 1033347 w 3828586"/>
                <a:gd name="connsiteY3" fmla="*/ 361795 h 418790"/>
                <a:gd name="connsiteX4" fmla="*/ 1323278 w 3828586"/>
                <a:gd name="connsiteY4" fmla="*/ 332058 h 418790"/>
                <a:gd name="connsiteX5" fmla="*/ 1694986 w 3828586"/>
                <a:gd name="connsiteY5" fmla="*/ 146205 h 418790"/>
                <a:gd name="connsiteX6" fmla="*/ 2029522 w 3828586"/>
                <a:gd name="connsiteY6" fmla="*/ 161073 h 418790"/>
                <a:gd name="connsiteX7" fmla="*/ 2356625 w 3828586"/>
                <a:gd name="connsiteY7" fmla="*/ 384097 h 418790"/>
                <a:gd name="connsiteX8" fmla="*/ 2609386 w 3828586"/>
                <a:gd name="connsiteY8" fmla="*/ 369229 h 418790"/>
                <a:gd name="connsiteX9" fmla="*/ 2988527 w 3828586"/>
                <a:gd name="connsiteY9" fmla="*/ 361795 h 418790"/>
                <a:gd name="connsiteX10" fmla="*/ 3263591 w 3828586"/>
                <a:gd name="connsiteY10" fmla="*/ 94166 h 418790"/>
                <a:gd name="connsiteX11" fmla="*/ 3679903 w 3828586"/>
                <a:gd name="connsiteY11" fmla="*/ 183375 h 418790"/>
                <a:gd name="connsiteX12" fmla="*/ 3828586 w 3828586"/>
                <a:gd name="connsiteY12" fmla="*/ 339492 h 418790"/>
                <a:gd name="connsiteX0" fmla="*/ 0 w 3828586"/>
                <a:gd name="connsiteY0" fmla="*/ 250428 h 396633"/>
                <a:gd name="connsiteX1" fmla="*/ 420381 w 3828586"/>
                <a:gd name="connsiteY1" fmla="*/ 19824 h 396633"/>
                <a:gd name="connsiteX2" fmla="*/ 750849 w 3828586"/>
                <a:gd name="connsiteY2" fmla="*/ 131482 h 396633"/>
                <a:gd name="connsiteX3" fmla="*/ 1033347 w 3828586"/>
                <a:gd name="connsiteY3" fmla="*/ 339638 h 396633"/>
                <a:gd name="connsiteX4" fmla="*/ 1323278 w 3828586"/>
                <a:gd name="connsiteY4" fmla="*/ 309901 h 396633"/>
                <a:gd name="connsiteX5" fmla="*/ 1694986 w 3828586"/>
                <a:gd name="connsiteY5" fmla="*/ 124048 h 396633"/>
                <a:gd name="connsiteX6" fmla="*/ 2029522 w 3828586"/>
                <a:gd name="connsiteY6" fmla="*/ 138916 h 396633"/>
                <a:gd name="connsiteX7" fmla="*/ 2356625 w 3828586"/>
                <a:gd name="connsiteY7" fmla="*/ 361940 h 396633"/>
                <a:gd name="connsiteX8" fmla="*/ 2609386 w 3828586"/>
                <a:gd name="connsiteY8" fmla="*/ 347072 h 396633"/>
                <a:gd name="connsiteX9" fmla="*/ 2988527 w 3828586"/>
                <a:gd name="connsiteY9" fmla="*/ 339638 h 396633"/>
                <a:gd name="connsiteX10" fmla="*/ 3263591 w 3828586"/>
                <a:gd name="connsiteY10" fmla="*/ 72009 h 396633"/>
                <a:gd name="connsiteX11" fmla="*/ 3679903 w 3828586"/>
                <a:gd name="connsiteY11" fmla="*/ 161218 h 396633"/>
                <a:gd name="connsiteX12" fmla="*/ 3828586 w 3828586"/>
                <a:gd name="connsiteY12" fmla="*/ 317335 h 396633"/>
                <a:gd name="connsiteX0" fmla="*/ 0 w 3828586"/>
                <a:gd name="connsiteY0" fmla="*/ 250428 h 396633"/>
                <a:gd name="connsiteX1" fmla="*/ 420381 w 3828586"/>
                <a:gd name="connsiteY1" fmla="*/ 19824 h 396633"/>
                <a:gd name="connsiteX2" fmla="*/ 750849 w 3828586"/>
                <a:gd name="connsiteY2" fmla="*/ 131482 h 396633"/>
                <a:gd name="connsiteX3" fmla="*/ 1033347 w 3828586"/>
                <a:gd name="connsiteY3" fmla="*/ 339638 h 396633"/>
                <a:gd name="connsiteX4" fmla="*/ 1323278 w 3828586"/>
                <a:gd name="connsiteY4" fmla="*/ 309901 h 396633"/>
                <a:gd name="connsiteX5" fmla="*/ 1694986 w 3828586"/>
                <a:gd name="connsiteY5" fmla="*/ 124048 h 396633"/>
                <a:gd name="connsiteX6" fmla="*/ 2029522 w 3828586"/>
                <a:gd name="connsiteY6" fmla="*/ 138916 h 396633"/>
                <a:gd name="connsiteX7" fmla="*/ 2356625 w 3828586"/>
                <a:gd name="connsiteY7" fmla="*/ 361940 h 396633"/>
                <a:gd name="connsiteX8" fmla="*/ 2609386 w 3828586"/>
                <a:gd name="connsiteY8" fmla="*/ 347072 h 396633"/>
                <a:gd name="connsiteX9" fmla="*/ 2988527 w 3828586"/>
                <a:gd name="connsiteY9" fmla="*/ 339638 h 396633"/>
                <a:gd name="connsiteX10" fmla="*/ 3263591 w 3828586"/>
                <a:gd name="connsiteY10" fmla="*/ 72009 h 396633"/>
                <a:gd name="connsiteX11" fmla="*/ 3679903 w 3828586"/>
                <a:gd name="connsiteY11" fmla="*/ 161218 h 396633"/>
                <a:gd name="connsiteX12" fmla="*/ 3828586 w 3828586"/>
                <a:gd name="connsiteY12" fmla="*/ 317335 h 396633"/>
                <a:gd name="connsiteX0" fmla="*/ 0 w 3828586"/>
                <a:gd name="connsiteY0" fmla="*/ 250428 h 396633"/>
                <a:gd name="connsiteX1" fmla="*/ 420381 w 3828586"/>
                <a:gd name="connsiteY1" fmla="*/ 19824 h 396633"/>
                <a:gd name="connsiteX2" fmla="*/ 750849 w 3828586"/>
                <a:gd name="connsiteY2" fmla="*/ 131482 h 396633"/>
                <a:gd name="connsiteX3" fmla="*/ 1033347 w 3828586"/>
                <a:gd name="connsiteY3" fmla="*/ 339638 h 396633"/>
                <a:gd name="connsiteX4" fmla="*/ 1323278 w 3828586"/>
                <a:gd name="connsiteY4" fmla="*/ 309901 h 396633"/>
                <a:gd name="connsiteX5" fmla="*/ 1694986 w 3828586"/>
                <a:gd name="connsiteY5" fmla="*/ 124048 h 396633"/>
                <a:gd name="connsiteX6" fmla="*/ 2029522 w 3828586"/>
                <a:gd name="connsiteY6" fmla="*/ 138916 h 396633"/>
                <a:gd name="connsiteX7" fmla="*/ 2356625 w 3828586"/>
                <a:gd name="connsiteY7" fmla="*/ 361940 h 396633"/>
                <a:gd name="connsiteX8" fmla="*/ 2609386 w 3828586"/>
                <a:gd name="connsiteY8" fmla="*/ 347072 h 396633"/>
                <a:gd name="connsiteX9" fmla="*/ 2988527 w 3828586"/>
                <a:gd name="connsiteY9" fmla="*/ 339638 h 396633"/>
                <a:gd name="connsiteX10" fmla="*/ 3263591 w 3828586"/>
                <a:gd name="connsiteY10" fmla="*/ 72009 h 396633"/>
                <a:gd name="connsiteX11" fmla="*/ 3588733 w 3828586"/>
                <a:gd name="connsiteY11" fmla="*/ 91832 h 396633"/>
                <a:gd name="connsiteX12" fmla="*/ 3828586 w 3828586"/>
                <a:gd name="connsiteY12" fmla="*/ 317335 h 396633"/>
                <a:gd name="connsiteX0" fmla="*/ 0 w 3828586"/>
                <a:gd name="connsiteY0" fmla="*/ 250428 h 396633"/>
                <a:gd name="connsiteX1" fmla="*/ 420381 w 3828586"/>
                <a:gd name="connsiteY1" fmla="*/ 19824 h 396633"/>
                <a:gd name="connsiteX2" fmla="*/ 750849 w 3828586"/>
                <a:gd name="connsiteY2" fmla="*/ 131482 h 396633"/>
                <a:gd name="connsiteX3" fmla="*/ 1033347 w 3828586"/>
                <a:gd name="connsiteY3" fmla="*/ 339638 h 396633"/>
                <a:gd name="connsiteX4" fmla="*/ 1323278 w 3828586"/>
                <a:gd name="connsiteY4" fmla="*/ 309901 h 396633"/>
                <a:gd name="connsiteX5" fmla="*/ 1694986 w 3828586"/>
                <a:gd name="connsiteY5" fmla="*/ 124048 h 396633"/>
                <a:gd name="connsiteX6" fmla="*/ 2029522 w 3828586"/>
                <a:gd name="connsiteY6" fmla="*/ 138916 h 396633"/>
                <a:gd name="connsiteX7" fmla="*/ 2356625 w 3828586"/>
                <a:gd name="connsiteY7" fmla="*/ 361940 h 396633"/>
                <a:gd name="connsiteX8" fmla="*/ 2609386 w 3828586"/>
                <a:gd name="connsiteY8" fmla="*/ 347072 h 396633"/>
                <a:gd name="connsiteX9" fmla="*/ 2988527 w 3828586"/>
                <a:gd name="connsiteY9" fmla="*/ 339638 h 396633"/>
                <a:gd name="connsiteX10" fmla="*/ 3263591 w 3828586"/>
                <a:gd name="connsiteY10" fmla="*/ 72009 h 396633"/>
                <a:gd name="connsiteX11" fmla="*/ 3588733 w 3828586"/>
                <a:gd name="connsiteY11" fmla="*/ 91832 h 396633"/>
                <a:gd name="connsiteX12" fmla="*/ 3709639 w 3828586"/>
                <a:gd name="connsiteY12" fmla="*/ 265296 h 396633"/>
                <a:gd name="connsiteX13" fmla="*/ 3828586 w 3828586"/>
                <a:gd name="connsiteY13" fmla="*/ 317335 h 396633"/>
                <a:gd name="connsiteX0" fmla="*/ 0 w 3804757"/>
                <a:gd name="connsiteY0" fmla="*/ 455301 h 601506"/>
                <a:gd name="connsiteX1" fmla="*/ 420381 w 3804757"/>
                <a:gd name="connsiteY1" fmla="*/ 224697 h 601506"/>
                <a:gd name="connsiteX2" fmla="*/ 750849 w 3804757"/>
                <a:gd name="connsiteY2" fmla="*/ 336355 h 601506"/>
                <a:gd name="connsiteX3" fmla="*/ 1033347 w 3804757"/>
                <a:gd name="connsiteY3" fmla="*/ 544511 h 601506"/>
                <a:gd name="connsiteX4" fmla="*/ 1323278 w 3804757"/>
                <a:gd name="connsiteY4" fmla="*/ 514774 h 601506"/>
                <a:gd name="connsiteX5" fmla="*/ 1694986 w 3804757"/>
                <a:gd name="connsiteY5" fmla="*/ 328921 h 601506"/>
                <a:gd name="connsiteX6" fmla="*/ 2029522 w 3804757"/>
                <a:gd name="connsiteY6" fmla="*/ 343789 h 601506"/>
                <a:gd name="connsiteX7" fmla="*/ 2356625 w 3804757"/>
                <a:gd name="connsiteY7" fmla="*/ 566813 h 601506"/>
                <a:gd name="connsiteX8" fmla="*/ 2609386 w 3804757"/>
                <a:gd name="connsiteY8" fmla="*/ 551945 h 601506"/>
                <a:gd name="connsiteX9" fmla="*/ 2988527 w 3804757"/>
                <a:gd name="connsiteY9" fmla="*/ 544511 h 601506"/>
                <a:gd name="connsiteX10" fmla="*/ 3263591 w 3804757"/>
                <a:gd name="connsiteY10" fmla="*/ 276882 h 601506"/>
                <a:gd name="connsiteX11" fmla="*/ 3588733 w 3804757"/>
                <a:gd name="connsiteY11" fmla="*/ 296705 h 601506"/>
                <a:gd name="connsiteX12" fmla="*/ 3709639 w 3804757"/>
                <a:gd name="connsiteY12" fmla="*/ 470169 h 601506"/>
                <a:gd name="connsiteX13" fmla="*/ 3804757 w 3804757"/>
                <a:gd name="connsiteY13" fmla="*/ 8673 h 601506"/>
                <a:gd name="connsiteX0" fmla="*/ 0 w 3807269"/>
                <a:gd name="connsiteY0" fmla="*/ 470926 h 617131"/>
                <a:gd name="connsiteX1" fmla="*/ 420381 w 3807269"/>
                <a:gd name="connsiteY1" fmla="*/ 240322 h 617131"/>
                <a:gd name="connsiteX2" fmla="*/ 750849 w 3807269"/>
                <a:gd name="connsiteY2" fmla="*/ 351980 h 617131"/>
                <a:gd name="connsiteX3" fmla="*/ 1033347 w 3807269"/>
                <a:gd name="connsiteY3" fmla="*/ 560136 h 617131"/>
                <a:gd name="connsiteX4" fmla="*/ 1323278 w 3807269"/>
                <a:gd name="connsiteY4" fmla="*/ 530399 h 617131"/>
                <a:gd name="connsiteX5" fmla="*/ 1694986 w 3807269"/>
                <a:gd name="connsiteY5" fmla="*/ 344546 h 617131"/>
                <a:gd name="connsiteX6" fmla="*/ 2029522 w 3807269"/>
                <a:gd name="connsiteY6" fmla="*/ 359414 h 617131"/>
                <a:gd name="connsiteX7" fmla="*/ 2356625 w 3807269"/>
                <a:gd name="connsiteY7" fmla="*/ 582438 h 617131"/>
                <a:gd name="connsiteX8" fmla="*/ 2609386 w 3807269"/>
                <a:gd name="connsiteY8" fmla="*/ 567570 h 617131"/>
                <a:gd name="connsiteX9" fmla="*/ 2988527 w 3807269"/>
                <a:gd name="connsiteY9" fmla="*/ 560136 h 617131"/>
                <a:gd name="connsiteX10" fmla="*/ 3263591 w 3807269"/>
                <a:gd name="connsiteY10" fmla="*/ 292507 h 617131"/>
                <a:gd name="connsiteX11" fmla="*/ 3588733 w 3807269"/>
                <a:gd name="connsiteY11" fmla="*/ 312330 h 617131"/>
                <a:gd name="connsiteX12" fmla="*/ 3709639 w 3807269"/>
                <a:gd name="connsiteY12" fmla="*/ 485794 h 617131"/>
                <a:gd name="connsiteX13" fmla="*/ 3791416 w 3807269"/>
                <a:gd name="connsiteY13" fmla="*/ 76916 h 617131"/>
                <a:gd name="connsiteX14" fmla="*/ 3804757 w 3807269"/>
                <a:gd name="connsiteY14" fmla="*/ 24298 h 617131"/>
                <a:gd name="connsiteX0" fmla="*/ 13889 w 4425522"/>
                <a:gd name="connsiteY0" fmla="*/ 470926 h 617131"/>
                <a:gd name="connsiteX1" fmla="*/ 434270 w 4425522"/>
                <a:gd name="connsiteY1" fmla="*/ 240322 h 617131"/>
                <a:gd name="connsiteX2" fmla="*/ 764738 w 4425522"/>
                <a:gd name="connsiteY2" fmla="*/ 351980 h 617131"/>
                <a:gd name="connsiteX3" fmla="*/ 1047236 w 4425522"/>
                <a:gd name="connsiteY3" fmla="*/ 560136 h 617131"/>
                <a:gd name="connsiteX4" fmla="*/ 1337167 w 4425522"/>
                <a:gd name="connsiteY4" fmla="*/ 530399 h 617131"/>
                <a:gd name="connsiteX5" fmla="*/ 1708875 w 4425522"/>
                <a:gd name="connsiteY5" fmla="*/ 344546 h 617131"/>
                <a:gd name="connsiteX6" fmla="*/ 2043411 w 4425522"/>
                <a:gd name="connsiteY6" fmla="*/ 359414 h 617131"/>
                <a:gd name="connsiteX7" fmla="*/ 2370514 w 4425522"/>
                <a:gd name="connsiteY7" fmla="*/ 582438 h 617131"/>
                <a:gd name="connsiteX8" fmla="*/ 2623275 w 4425522"/>
                <a:gd name="connsiteY8" fmla="*/ 567570 h 617131"/>
                <a:gd name="connsiteX9" fmla="*/ 3002416 w 4425522"/>
                <a:gd name="connsiteY9" fmla="*/ 560136 h 617131"/>
                <a:gd name="connsiteX10" fmla="*/ 3277480 w 4425522"/>
                <a:gd name="connsiteY10" fmla="*/ 292507 h 617131"/>
                <a:gd name="connsiteX11" fmla="*/ 3602622 w 4425522"/>
                <a:gd name="connsiteY11" fmla="*/ 312330 h 617131"/>
                <a:gd name="connsiteX12" fmla="*/ 3723528 w 4425522"/>
                <a:gd name="connsiteY12" fmla="*/ 485794 h 617131"/>
                <a:gd name="connsiteX13" fmla="*/ 3805305 w 4425522"/>
                <a:gd name="connsiteY13" fmla="*/ 76916 h 617131"/>
                <a:gd name="connsiteX14" fmla="*/ 2223 w 4425522"/>
                <a:gd name="connsiteY14" fmla="*/ 24299 h 617131"/>
                <a:gd name="connsiteX0" fmla="*/ 13889 w 4425522"/>
                <a:gd name="connsiteY0" fmla="*/ 470926 h 617131"/>
                <a:gd name="connsiteX1" fmla="*/ 434270 w 4425522"/>
                <a:gd name="connsiteY1" fmla="*/ 240322 h 617131"/>
                <a:gd name="connsiteX2" fmla="*/ 764738 w 4425522"/>
                <a:gd name="connsiteY2" fmla="*/ 351980 h 617131"/>
                <a:gd name="connsiteX3" fmla="*/ 1047236 w 4425522"/>
                <a:gd name="connsiteY3" fmla="*/ 560136 h 617131"/>
                <a:gd name="connsiteX4" fmla="*/ 1337167 w 4425522"/>
                <a:gd name="connsiteY4" fmla="*/ 530399 h 617131"/>
                <a:gd name="connsiteX5" fmla="*/ 1708875 w 4425522"/>
                <a:gd name="connsiteY5" fmla="*/ 344546 h 617131"/>
                <a:gd name="connsiteX6" fmla="*/ 2043411 w 4425522"/>
                <a:gd name="connsiteY6" fmla="*/ 359414 h 617131"/>
                <a:gd name="connsiteX7" fmla="*/ 2370514 w 4425522"/>
                <a:gd name="connsiteY7" fmla="*/ 582438 h 617131"/>
                <a:gd name="connsiteX8" fmla="*/ 2623275 w 4425522"/>
                <a:gd name="connsiteY8" fmla="*/ 567570 h 617131"/>
                <a:gd name="connsiteX9" fmla="*/ 3002416 w 4425522"/>
                <a:gd name="connsiteY9" fmla="*/ 560136 h 617131"/>
                <a:gd name="connsiteX10" fmla="*/ 3277480 w 4425522"/>
                <a:gd name="connsiteY10" fmla="*/ 292507 h 617131"/>
                <a:gd name="connsiteX11" fmla="*/ 3602622 w 4425522"/>
                <a:gd name="connsiteY11" fmla="*/ 312330 h 617131"/>
                <a:gd name="connsiteX12" fmla="*/ 3723528 w 4425522"/>
                <a:gd name="connsiteY12" fmla="*/ 485794 h 617131"/>
                <a:gd name="connsiteX13" fmla="*/ 3805305 w 4425522"/>
                <a:gd name="connsiteY13" fmla="*/ 76916 h 617131"/>
                <a:gd name="connsiteX14" fmla="*/ 2223 w 4425522"/>
                <a:gd name="connsiteY14" fmla="*/ 24299 h 617131"/>
                <a:gd name="connsiteX15" fmla="*/ 13889 w 4425522"/>
                <a:gd name="connsiteY15" fmla="*/ 470926 h 617131"/>
                <a:gd name="connsiteX0" fmla="*/ 13889 w 4425522"/>
                <a:gd name="connsiteY0" fmla="*/ 470926 h 617131"/>
                <a:gd name="connsiteX1" fmla="*/ 434270 w 4425522"/>
                <a:gd name="connsiteY1" fmla="*/ 240322 h 617131"/>
                <a:gd name="connsiteX2" fmla="*/ 764738 w 4425522"/>
                <a:gd name="connsiteY2" fmla="*/ 351980 h 617131"/>
                <a:gd name="connsiteX3" fmla="*/ 1047236 w 4425522"/>
                <a:gd name="connsiteY3" fmla="*/ 560136 h 617131"/>
                <a:gd name="connsiteX4" fmla="*/ 1337167 w 4425522"/>
                <a:gd name="connsiteY4" fmla="*/ 530399 h 617131"/>
                <a:gd name="connsiteX5" fmla="*/ 1708875 w 4425522"/>
                <a:gd name="connsiteY5" fmla="*/ 344546 h 617131"/>
                <a:gd name="connsiteX6" fmla="*/ 2043411 w 4425522"/>
                <a:gd name="connsiteY6" fmla="*/ 359414 h 617131"/>
                <a:gd name="connsiteX7" fmla="*/ 2370514 w 4425522"/>
                <a:gd name="connsiteY7" fmla="*/ 582438 h 617131"/>
                <a:gd name="connsiteX8" fmla="*/ 2623275 w 4425522"/>
                <a:gd name="connsiteY8" fmla="*/ 567570 h 617131"/>
                <a:gd name="connsiteX9" fmla="*/ 3002416 w 4425522"/>
                <a:gd name="connsiteY9" fmla="*/ 560136 h 617131"/>
                <a:gd name="connsiteX10" fmla="*/ 3277480 w 4425522"/>
                <a:gd name="connsiteY10" fmla="*/ 292507 h 617131"/>
                <a:gd name="connsiteX11" fmla="*/ 3602622 w 4425522"/>
                <a:gd name="connsiteY11" fmla="*/ 312330 h 617131"/>
                <a:gd name="connsiteX12" fmla="*/ 3723528 w 4425522"/>
                <a:gd name="connsiteY12" fmla="*/ 485794 h 617131"/>
                <a:gd name="connsiteX13" fmla="*/ 3805305 w 4425522"/>
                <a:gd name="connsiteY13" fmla="*/ 76916 h 617131"/>
                <a:gd name="connsiteX14" fmla="*/ 2223 w 4425522"/>
                <a:gd name="connsiteY14" fmla="*/ 24299 h 617131"/>
                <a:gd name="connsiteX15" fmla="*/ 13889 w 4425522"/>
                <a:gd name="connsiteY15" fmla="*/ 470926 h 617131"/>
                <a:gd name="connsiteX0" fmla="*/ 13889 w 4425522"/>
                <a:gd name="connsiteY0" fmla="*/ 470926 h 617131"/>
                <a:gd name="connsiteX1" fmla="*/ 434270 w 4425522"/>
                <a:gd name="connsiteY1" fmla="*/ 240322 h 617131"/>
                <a:gd name="connsiteX2" fmla="*/ 764738 w 4425522"/>
                <a:gd name="connsiteY2" fmla="*/ 351980 h 617131"/>
                <a:gd name="connsiteX3" fmla="*/ 1047236 w 4425522"/>
                <a:gd name="connsiteY3" fmla="*/ 560136 h 617131"/>
                <a:gd name="connsiteX4" fmla="*/ 1337167 w 4425522"/>
                <a:gd name="connsiteY4" fmla="*/ 530399 h 617131"/>
                <a:gd name="connsiteX5" fmla="*/ 1708875 w 4425522"/>
                <a:gd name="connsiteY5" fmla="*/ 344546 h 617131"/>
                <a:gd name="connsiteX6" fmla="*/ 2043411 w 4425522"/>
                <a:gd name="connsiteY6" fmla="*/ 359414 h 617131"/>
                <a:gd name="connsiteX7" fmla="*/ 2370514 w 4425522"/>
                <a:gd name="connsiteY7" fmla="*/ 582438 h 617131"/>
                <a:gd name="connsiteX8" fmla="*/ 2623275 w 4425522"/>
                <a:gd name="connsiteY8" fmla="*/ 567570 h 617131"/>
                <a:gd name="connsiteX9" fmla="*/ 3002416 w 4425522"/>
                <a:gd name="connsiteY9" fmla="*/ 560136 h 617131"/>
                <a:gd name="connsiteX10" fmla="*/ 3277480 w 4425522"/>
                <a:gd name="connsiteY10" fmla="*/ 292507 h 617131"/>
                <a:gd name="connsiteX11" fmla="*/ 3602622 w 4425522"/>
                <a:gd name="connsiteY11" fmla="*/ 312330 h 617131"/>
                <a:gd name="connsiteX12" fmla="*/ 3723528 w 4425522"/>
                <a:gd name="connsiteY12" fmla="*/ 485794 h 617131"/>
                <a:gd name="connsiteX13" fmla="*/ 3805305 w 4425522"/>
                <a:gd name="connsiteY13" fmla="*/ 76916 h 617131"/>
                <a:gd name="connsiteX14" fmla="*/ 2223 w 4425522"/>
                <a:gd name="connsiteY14" fmla="*/ 24299 h 617131"/>
                <a:gd name="connsiteX15" fmla="*/ 13889 w 4425522"/>
                <a:gd name="connsiteY15" fmla="*/ 470926 h 617131"/>
                <a:gd name="connsiteX0" fmla="*/ 13889 w 4425522"/>
                <a:gd name="connsiteY0" fmla="*/ 446627 h 592832"/>
                <a:gd name="connsiteX1" fmla="*/ 434270 w 4425522"/>
                <a:gd name="connsiteY1" fmla="*/ 216023 h 592832"/>
                <a:gd name="connsiteX2" fmla="*/ 764738 w 4425522"/>
                <a:gd name="connsiteY2" fmla="*/ 327681 h 592832"/>
                <a:gd name="connsiteX3" fmla="*/ 1047236 w 4425522"/>
                <a:gd name="connsiteY3" fmla="*/ 535837 h 592832"/>
                <a:gd name="connsiteX4" fmla="*/ 1337167 w 4425522"/>
                <a:gd name="connsiteY4" fmla="*/ 506100 h 592832"/>
                <a:gd name="connsiteX5" fmla="*/ 1708875 w 4425522"/>
                <a:gd name="connsiteY5" fmla="*/ 320247 h 592832"/>
                <a:gd name="connsiteX6" fmla="*/ 2043411 w 4425522"/>
                <a:gd name="connsiteY6" fmla="*/ 335115 h 592832"/>
                <a:gd name="connsiteX7" fmla="*/ 2370514 w 4425522"/>
                <a:gd name="connsiteY7" fmla="*/ 558139 h 592832"/>
                <a:gd name="connsiteX8" fmla="*/ 2623275 w 4425522"/>
                <a:gd name="connsiteY8" fmla="*/ 543271 h 592832"/>
                <a:gd name="connsiteX9" fmla="*/ 3002416 w 4425522"/>
                <a:gd name="connsiteY9" fmla="*/ 535837 h 592832"/>
                <a:gd name="connsiteX10" fmla="*/ 3277480 w 4425522"/>
                <a:gd name="connsiteY10" fmla="*/ 268208 h 592832"/>
                <a:gd name="connsiteX11" fmla="*/ 3602622 w 4425522"/>
                <a:gd name="connsiteY11" fmla="*/ 288031 h 592832"/>
                <a:gd name="connsiteX12" fmla="*/ 3723528 w 4425522"/>
                <a:gd name="connsiteY12" fmla="*/ 461495 h 592832"/>
                <a:gd name="connsiteX13" fmla="*/ 3805305 w 4425522"/>
                <a:gd name="connsiteY13" fmla="*/ 52617 h 592832"/>
                <a:gd name="connsiteX14" fmla="*/ 2223 w 4425522"/>
                <a:gd name="connsiteY14" fmla="*/ 0 h 592832"/>
                <a:gd name="connsiteX15" fmla="*/ 13889 w 4425522"/>
                <a:gd name="connsiteY15" fmla="*/ 446627 h 592832"/>
                <a:gd name="connsiteX0" fmla="*/ 13889 w 4438864"/>
                <a:gd name="connsiteY0" fmla="*/ 465825 h 612030"/>
                <a:gd name="connsiteX1" fmla="*/ 434270 w 4438864"/>
                <a:gd name="connsiteY1" fmla="*/ 235221 h 612030"/>
                <a:gd name="connsiteX2" fmla="*/ 764738 w 4438864"/>
                <a:gd name="connsiteY2" fmla="*/ 346879 h 612030"/>
                <a:gd name="connsiteX3" fmla="*/ 1047236 w 4438864"/>
                <a:gd name="connsiteY3" fmla="*/ 555035 h 612030"/>
                <a:gd name="connsiteX4" fmla="*/ 1337167 w 4438864"/>
                <a:gd name="connsiteY4" fmla="*/ 525298 h 612030"/>
                <a:gd name="connsiteX5" fmla="*/ 1708875 w 4438864"/>
                <a:gd name="connsiteY5" fmla="*/ 339445 h 612030"/>
                <a:gd name="connsiteX6" fmla="*/ 2043411 w 4438864"/>
                <a:gd name="connsiteY6" fmla="*/ 354313 h 612030"/>
                <a:gd name="connsiteX7" fmla="*/ 2370514 w 4438864"/>
                <a:gd name="connsiteY7" fmla="*/ 577337 h 612030"/>
                <a:gd name="connsiteX8" fmla="*/ 2623275 w 4438864"/>
                <a:gd name="connsiteY8" fmla="*/ 562469 h 612030"/>
                <a:gd name="connsiteX9" fmla="*/ 3002416 w 4438864"/>
                <a:gd name="connsiteY9" fmla="*/ 555035 h 612030"/>
                <a:gd name="connsiteX10" fmla="*/ 3277480 w 4438864"/>
                <a:gd name="connsiteY10" fmla="*/ 287406 h 612030"/>
                <a:gd name="connsiteX11" fmla="*/ 3602622 w 4438864"/>
                <a:gd name="connsiteY11" fmla="*/ 307229 h 612030"/>
                <a:gd name="connsiteX12" fmla="*/ 3723528 w 4438864"/>
                <a:gd name="connsiteY12" fmla="*/ 480693 h 612030"/>
                <a:gd name="connsiteX13" fmla="*/ 3818647 w 4438864"/>
                <a:gd name="connsiteY13" fmla="*/ 19197 h 612030"/>
                <a:gd name="connsiteX14" fmla="*/ 2223 w 4438864"/>
                <a:gd name="connsiteY14" fmla="*/ 19198 h 612030"/>
                <a:gd name="connsiteX15" fmla="*/ 13889 w 4438864"/>
                <a:gd name="connsiteY15" fmla="*/ 465825 h 612030"/>
                <a:gd name="connsiteX0" fmla="*/ 13889 w 4438864"/>
                <a:gd name="connsiteY0" fmla="*/ 465825 h 612030"/>
                <a:gd name="connsiteX1" fmla="*/ 434270 w 4438864"/>
                <a:gd name="connsiteY1" fmla="*/ 235221 h 612030"/>
                <a:gd name="connsiteX2" fmla="*/ 764738 w 4438864"/>
                <a:gd name="connsiteY2" fmla="*/ 346879 h 612030"/>
                <a:gd name="connsiteX3" fmla="*/ 1047236 w 4438864"/>
                <a:gd name="connsiteY3" fmla="*/ 555035 h 612030"/>
                <a:gd name="connsiteX4" fmla="*/ 1337167 w 4438864"/>
                <a:gd name="connsiteY4" fmla="*/ 525298 h 612030"/>
                <a:gd name="connsiteX5" fmla="*/ 1708875 w 4438864"/>
                <a:gd name="connsiteY5" fmla="*/ 339445 h 612030"/>
                <a:gd name="connsiteX6" fmla="*/ 2043411 w 4438864"/>
                <a:gd name="connsiteY6" fmla="*/ 354313 h 612030"/>
                <a:gd name="connsiteX7" fmla="*/ 2370514 w 4438864"/>
                <a:gd name="connsiteY7" fmla="*/ 577337 h 612030"/>
                <a:gd name="connsiteX8" fmla="*/ 2623275 w 4438864"/>
                <a:gd name="connsiteY8" fmla="*/ 562469 h 612030"/>
                <a:gd name="connsiteX9" fmla="*/ 3002416 w 4438864"/>
                <a:gd name="connsiteY9" fmla="*/ 555035 h 612030"/>
                <a:gd name="connsiteX10" fmla="*/ 3277480 w 4438864"/>
                <a:gd name="connsiteY10" fmla="*/ 287406 h 612030"/>
                <a:gd name="connsiteX11" fmla="*/ 3602622 w 4438864"/>
                <a:gd name="connsiteY11" fmla="*/ 307229 h 612030"/>
                <a:gd name="connsiteX12" fmla="*/ 3723528 w 4438864"/>
                <a:gd name="connsiteY12" fmla="*/ 480693 h 612030"/>
                <a:gd name="connsiteX13" fmla="*/ 3818647 w 4438864"/>
                <a:gd name="connsiteY13" fmla="*/ 19197 h 612030"/>
                <a:gd name="connsiteX14" fmla="*/ 2223 w 4438864"/>
                <a:gd name="connsiteY14" fmla="*/ 19197 h 612030"/>
                <a:gd name="connsiteX15" fmla="*/ 13889 w 4438864"/>
                <a:gd name="connsiteY15" fmla="*/ 465825 h 612030"/>
                <a:gd name="connsiteX0" fmla="*/ 13889 w 3862800"/>
                <a:gd name="connsiteY0" fmla="*/ 465825 h 612030"/>
                <a:gd name="connsiteX1" fmla="*/ 434270 w 3862800"/>
                <a:gd name="connsiteY1" fmla="*/ 235221 h 612030"/>
                <a:gd name="connsiteX2" fmla="*/ 764738 w 3862800"/>
                <a:gd name="connsiteY2" fmla="*/ 346879 h 612030"/>
                <a:gd name="connsiteX3" fmla="*/ 1047236 w 3862800"/>
                <a:gd name="connsiteY3" fmla="*/ 555035 h 612030"/>
                <a:gd name="connsiteX4" fmla="*/ 1337167 w 3862800"/>
                <a:gd name="connsiteY4" fmla="*/ 525298 h 612030"/>
                <a:gd name="connsiteX5" fmla="*/ 1708875 w 3862800"/>
                <a:gd name="connsiteY5" fmla="*/ 339445 h 612030"/>
                <a:gd name="connsiteX6" fmla="*/ 2043411 w 3862800"/>
                <a:gd name="connsiteY6" fmla="*/ 354313 h 612030"/>
                <a:gd name="connsiteX7" fmla="*/ 2370514 w 3862800"/>
                <a:gd name="connsiteY7" fmla="*/ 577337 h 612030"/>
                <a:gd name="connsiteX8" fmla="*/ 2623275 w 3862800"/>
                <a:gd name="connsiteY8" fmla="*/ 562469 h 612030"/>
                <a:gd name="connsiteX9" fmla="*/ 3002416 w 3862800"/>
                <a:gd name="connsiteY9" fmla="*/ 555035 h 612030"/>
                <a:gd name="connsiteX10" fmla="*/ 3277480 w 3862800"/>
                <a:gd name="connsiteY10" fmla="*/ 287406 h 612030"/>
                <a:gd name="connsiteX11" fmla="*/ 3602622 w 3862800"/>
                <a:gd name="connsiteY11" fmla="*/ 307229 h 612030"/>
                <a:gd name="connsiteX12" fmla="*/ 3723528 w 3862800"/>
                <a:gd name="connsiteY12" fmla="*/ 480693 h 612030"/>
                <a:gd name="connsiteX13" fmla="*/ 3242583 w 3862800"/>
                <a:gd name="connsiteY13" fmla="*/ 19197 h 612030"/>
                <a:gd name="connsiteX14" fmla="*/ 2223 w 3862800"/>
                <a:gd name="connsiteY14" fmla="*/ 19197 h 612030"/>
                <a:gd name="connsiteX15" fmla="*/ 13889 w 3862800"/>
                <a:gd name="connsiteY15" fmla="*/ 465825 h 612030"/>
                <a:gd name="connsiteX0" fmla="*/ 13889 w 3783534"/>
                <a:gd name="connsiteY0" fmla="*/ 465825 h 612030"/>
                <a:gd name="connsiteX1" fmla="*/ 434270 w 3783534"/>
                <a:gd name="connsiteY1" fmla="*/ 235221 h 612030"/>
                <a:gd name="connsiteX2" fmla="*/ 764738 w 3783534"/>
                <a:gd name="connsiteY2" fmla="*/ 346879 h 612030"/>
                <a:gd name="connsiteX3" fmla="*/ 1047236 w 3783534"/>
                <a:gd name="connsiteY3" fmla="*/ 555035 h 612030"/>
                <a:gd name="connsiteX4" fmla="*/ 1337167 w 3783534"/>
                <a:gd name="connsiteY4" fmla="*/ 525298 h 612030"/>
                <a:gd name="connsiteX5" fmla="*/ 1708875 w 3783534"/>
                <a:gd name="connsiteY5" fmla="*/ 339445 h 612030"/>
                <a:gd name="connsiteX6" fmla="*/ 2043411 w 3783534"/>
                <a:gd name="connsiteY6" fmla="*/ 354313 h 612030"/>
                <a:gd name="connsiteX7" fmla="*/ 2370514 w 3783534"/>
                <a:gd name="connsiteY7" fmla="*/ 577337 h 612030"/>
                <a:gd name="connsiteX8" fmla="*/ 2623275 w 3783534"/>
                <a:gd name="connsiteY8" fmla="*/ 562469 h 612030"/>
                <a:gd name="connsiteX9" fmla="*/ 3002416 w 3783534"/>
                <a:gd name="connsiteY9" fmla="*/ 555035 h 612030"/>
                <a:gd name="connsiteX10" fmla="*/ 3277480 w 3783534"/>
                <a:gd name="connsiteY10" fmla="*/ 287406 h 612030"/>
                <a:gd name="connsiteX11" fmla="*/ 3602622 w 3783534"/>
                <a:gd name="connsiteY11" fmla="*/ 307229 h 612030"/>
                <a:gd name="connsiteX12" fmla="*/ 3723528 w 3783534"/>
                <a:gd name="connsiteY12" fmla="*/ 480693 h 612030"/>
                <a:gd name="connsiteX13" fmla="*/ 3242583 w 3783534"/>
                <a:gd name="connsiteY13" fmla="*/ 19197 h 612030"/>
                <a:gd name="connsiteX14" fmla="*/ 2223 w 3783534"/>
                <a:gd name="connsiteY14" fmla="*/ 19197 h 612030"/>
                <a:gd name="connsiteX15" fmla="*/ 13889 w 3783534"/>
                <a:gd name="connsiteY15" fmla="*/ 465825 h 612030"/>
                <a:gd name="connsiteX0" fmla="*/ 13889 w 3747531"/>
                <a:gd name="connsiteY0" fmla="*/ 465825 h 612030"/>
                <a:gd name="connsiteX1" fmla="*/ 434270 w 3747531"/>
                <a:gd name="connsiteY1" fmla="*/ 235221 h 612030"/>
                <a:gd name="connsiteX2" fmla="*/ 764738 w 3747531"/>
                <a:gd name="connsiteY2" fmla="*/ 346879 h 612030"/>
                <a:gd name="connsiteX3" fmla="*/ 1047236 w 3747531"/>
                <a:gd name="connsiteY3" fmla="*/ 555035 h 612030"/>
                <a:gd name="connsiteX4" fmla="*/ 1337167 w 3747531"/>
                <a:gd name="connsiteY4" fmla="*/ 525298 h 612030"/>
                <a:gd name="connsiteX5" fmla="*/ 1708875 w 3747531"/>
                <a:gd name="connsiteY5" fmla="*/ 339445 h 612030"/>
                <a:gd name="connsiteX6" fmla="*/ 2043411 w 3747531"/>
                <a:gd name="connsiteY6" fmla="*/ 354313 h 612030"/>
                <a:gd name="connsiteX7" fmla="*/ 2370514 w 3747531"/>
                <a:gd name="connsiteY7" fmla="*/ 577337 h 612030"/>
                <a:gd name="connsiteX8" fmla="*/ 2623275 w 3747531"/>
                <a:gd name="connsiteY8" fmla="*/ 562469 h 612030"/>
                <a:gd name="connsiteX9" fmla="*/ 3002416 w 3747531"/>
                <a:gd name="connsiteY9" fmla="*/ 555035 h 612030"/>
                <a:gd name="connsiteX10" fmla="*/ 3277480 w 3747531"/>
                <a:gd name="connsiteY10" fmla="*/ 287406 h 612030"/>
                <a:gd name="connsiteX11" fmla="*/ 3602622 w 3747531"/>
                <a:gd name="connsiteY11" fmla="*/ 307229 h 612030"/>
                <a:gd name="connsiteX12" fmla="*/ 3723528 w 3747531"/>
                <a:gd name="connsiteY12" fmla="*/ 480693 h 612030"/>
                <a:gd name="connsiteX13" fmla="*/ 3746639 w 3747531"/>
                <a:gd name="connsiteY13" fmla="*/ 19197 h 612030"/>
                <a:gd name="connsiteX14" fmla="*/ 2223 w 3747531"/>
                <a:gd name="connsiteY14" fmla="*/ 19197 h 612030"/>
                <a:gd name="connsiteX15" fmla="*/ 13889 w 3747531"/>
                <a:gd name="connsiteY15" fmla="*/ 465825 h 612030"/>
                <a:gd name="connsiteX0" fmla="*/ 11666 w 3745308"/>
                <a:gd name="connsiteY0" fmla="*/ 446628 h 592833"/>
                <a:gd name="connsiteX1" fmla="*/ 432047 w 3745308"/>
                <a:gd name="connsiteY1" fmla="*/ 216024 h 592833"/>
                <a:gd name="connsiteX2" fmla="*/ 762515 w 3745308"/>
                <a:gd name="connsiteY2" fmla="*/ 327682 h 592833"/>
                <a:gd name="connsiteX3" fmla="*/ 1045013 w 3745308"/>
                <a:gd name="connsiteY3" fmla="*/ 535838 h 592833"/>
                <a:gd name="connsiteX4" fmla="*/ 1334944 w 3745308"/>
                <a:gd name="connsiteY4" fmla="*/ 506101 h 592833"/>
                <a:gd name="connsiteX5" fmla="*/ 1706652 w 3745308"/>
                <a:gd name="connsiteY5" fmla="*/ 320248 h 592833"/>
                <a:gd name="connsiteX6" fmla="*/ 2041188 w 3745308"/>
                <a:gd name="connsiteY6" fmla="*/ 335116 h 592833"/>
                <a:gd name="connsiteX7" fmla="*/ 2368291 w 3745308"/>
                <a:gd name="connsiteY7" fmla="*/ 558140 h 592833"/>
                <a:gd name="connsiteX8" fmla="*/ 2621052 w 3745308"/>
                <a:gd name="connsiteY8" fmla="*/ 543272 h 592833"/>
                <a:gd name="connsiteX9" fmla="*/ 3000193 w 3745308"/>
                <a:gd name="connsiteY9" fmla="*/ 535838 h 592833"/>
                <a:gd name="connsiteX10" fmla="*/ 3275257 w 3745308"/>
                <a:gd name="connsiteY10" fmla="*/ 268209 h 592833"/>
                <a:gd name="connsiteX11" fmla="*/ 3600399 w 3745308"/>
                <a:gd name="connsiteY11" fmla="*/ 288032 h 592833"/>
                <a:gd name="connsiteX12" fmla="*/ 3721305 w 3745308"/>
                <a:gd name="connsiteY12" fmla="*/ 461496 h 592833"/>
                <a:gd name="connsiteX13" fmla="*/ 3744416 w 3745308"/>
                <a:gd name="connsiteY13" fmla="*/ 0 h 592833"/>
                <a:gd name="connsiteX14" fmla="*/ 0 w 3745308"/>
                <a:gd name="connsiteY14" fmla="*/ 0 h 592833"/>
                <a:gd name="connsiteX15" fmla="*/ 11666 w 3745308"/>
                <a:gd name="connsiteY15" fmla="*/ 446628 h 592833"/>
                <a:gd name="connsiteX0" fmla="*/ 0 w 3745308"/>
                <a:gd name="connsiteY0" fmla="*/ 504056 h 592833"/>
                <a:gd name="connsiteX1" fmla="*/ 432047 w 3745308"/>
                <a:gd name="connsiteY1" fmla="*/ 216024 h 592833"/>
                <a:gd name="connsiteX2" fmla="*/ 762515 w 3745308"/>
                <a:gd name="connsiteY2" fmla="*/ 327682 h 592833"/>
                <a:gd name="connsiteX3" fmla="*/ 1045013 w 3745308"/>
                <a:gd name="connsiteY3" fmla="*/ 535838 h 592833"/>
                <a:gd name="connsiteX4" fmla="*/ 1334944 w 3745308"/>
                <a:gd name="connsiteY4" fmla="*/ 506101 h 592833"/>
                <a:gd name="connsiteX5" fmla="*/ 1706652 w 3745308"/>
                <a:gd name="connsiteY5" fmla="*/ 320248 h 592833"/>
                <a:gd name="connsiteX6" fmla="*/ 2041188 w 3745308"/>
                <a:gd name="connsiteY6" fmla="*/ 335116 h 592833"/>
                <a:gd name="connsiteX7" fmla="*/ 2368291 w 3745308"/>
                <a:gd name="connsiteY7" fmla="*/ 558140 h 592833"/>
                <a:gd name="connsiteX8" fmla="*/ 2621052 w 3745308"/>
                <a:gd name="connsiteY8" fmla="*/ 543272 h 592833"/>
                <a:gd name="connsiteX9" fmla="*/ 3000193 w 3745308"/>
                <a:gd name="connsiteY9" fmla="*/ 535838 h 592833"/>
                <a:gd name="connsiteX10" fmla="*/ 3275257 w 3745308"/>
                <a:gd name="connsiteY10" fmla="*/ 268209 h 592833"/>
                <a:gd name="connsiteX11" fmla="*/ 3600399 w 3745308"/>
                <a:gd name="connsiteY11" fmla="*/ 288032 h 592833"/>
                <a:gd name="connsiteX12" fmla="*/ 3721305 w 3745308"/>
                <a:gd name="connsiteY12" fmla="*/ 461496 h 592833"/>
                <a:gd name="connsiteX13" fmla="*/ 3744416 w 3745308"/>
                <a:gd name="connsiteY13" fmla="*/ 0 h 592833"/>
                <a:gd name="connsiteX14" fmla="*/ 0 w 3745308"/>
                <a:gd name="connsiteY14" fmla="*/ 0 h 592833"/>
                <a:gd name="connsiteX15" fmla="*/ 0 w 3745308"/>
                <a:gd name="connsiteY15" fmla="*/ 504056 h 592833"/>
                <a:gd name="connsiteX0" fmla="*/ 0 w 3745308"/>
                <a:gd name="connsiteY0" fmla="*/ 504056 h 592833"/>
                <a:gd name="connsiteX1" fmla="*/ 432047 w 3745308"/>
                <a:gd name="connsiteY1" fmla="*/ 216024 h 592833"/>
                <a:gd name="connsiteX2" fmla="*/ 762515 w 3745308"/>
                <a:gd name="connsiteY2" fmla="*/ 327682 h 592833"/>
                <a:gd name="connsiteX3" fmla="*/ 1045013 w 3745308"/>
                <a:gd name="connsiteY3" fmla="*/ 535838 h 592833"/>
                <a:gd name="connsiteX4" fmla="*/ 1334944 w 3745308"/>
                <a:gd name="connsiteY4" fmla="*/ 506101 h 592833"/>
                <a:gd name="connsiteX5" fmla="*/ 1706652 w 3745308"/>
                <a:gd name="connsiteY5" fmla="*/ 320248 h 592833"/>
                <a:gd name="connsiteX6" fmla="*/ 2041188 w 3745308"/>
                <a:gd name="connsiteY6" fmla="*/ 335116 h 592833"/>
                <a:gd name="connsiteX7" fmla="*/ 2368291 w 3745308"/>
                <a:gd name="connsiteY7" fmla="*/ 558140 h 592833"/>
                <a:gd name="connsiteX8" fmla="*/ 2621052 w 3745308"/>
                <a:gd name="connsiteY8" fmla="*/ 543272 h 592833"/>
                <a:gd name="connsiteX9" fmla="*/ 3000193 w 3745308"/>
                <a:gd name="connsiteY9" fmla="*/ 535838 h 592833"/>
                <a:gd name="connsiteX10" fmla="*/ 3275257 w 3745308"/>
                <a:gd name="connsiteY10" fmla="*/ 268209 h 592833"/>
                <a:gd name="connsiteX11" fmla="*/ 3600399 w 3745308"/>
                <a:gd name="connsiteY11" fmla="*/ 288032 h 592833"/>
                <a:gd name="connsiteX12" fmla="*/ 3721305 w 3745308"/>
                <a:gd name="connsiteY12" fmla="*/ 461496 h 592833"/>
                <a:gd name="connsiteX13" fmla="*/ 3744416 w 3745308"/>
                <a:gd name="connsiteY13" fmla="*/ 0 h 592833"/>
                <a:gd name="connsiteX14" fmla="*/ 0 w 3745308"/>
                <a:gd name="connsiteY14" fmla="*/ 0 h 592833"/>
                <a:gd name="connsiteX15" fmla="*/ 0 w 3745308"/>
                <a:gd name="connsiteY15" fmla="*/ 504056 h 592833"/>
                <a:gd name="connsiteX0" fmla="*/ 0 w 3768419"/>
                <a:gd name="connsiteY0" fmla="*/ 504056 h 592833"/>
                <a:gd name="connsiteX1" fmla="*/ 432047 w 3768419"/>
                <a:gd name="connsiteY1" fmla="*/ 216024 h 592833"/>
                <a:gd name="connsiteX2" fmla="*/ 762515 w 3768419"/>
                <a:gd name="connsiteY2" fmla="*/ 327682 h 592833"/>
                <a:gd name="connsiteX3" fmla="*/ 1045013 w 3768419"/>
                <a:gd name="connsiteY3" fmla="*/ 535838 h 592833"/>
                <a:gd name="connsiteX4" fmla="*/ 1334944 w 3768419"/>
                <a:gd name="connsiteY4" fmla="*/ 506101 h 592833"/>
                <a:gd name="connsiteX5" fmla="*/ 1706652 w 3768419"/>
                <a:gd name="connsiteY5" fmla="*/ 320248 h 592833"/>
                <a:gd name="connsiteX6" fmla="*/ 2041188 w 3768419"/>
                <a:gd name="connsiteY6" fmla="*/ 335116 h 592833"/>
                <a:gd name="connsiteX7" fmla="*/ 2368291 w 3768419"/>
                <a:gd name="connsiteY7" fmla="*/ 558140 h 592833"/>
                <a:gd name="connsiteX8" fmla="*/ 2621052 w 3768419"/>
                <a:gd name="connsiteY8" fmla="*/ 543272 h 592833"/>
                <a:gd name="connsiteX9" fmla="*/ 3000193 w 3768419"/>
                <a:gd name="connsiteY9" fmla="*/ 535838 h 592833"/>
                <a:gd name="connsiteX10" fmla="*/ 3275257 w 3768419"/>
                <a:gd name="connsiteY10" fmla="*/ 268209 h 592833"/>
                <a:gd name="connsiteX11" fmla="*/ 3600399 w 3768419"/>
                <a:gd name="connsiteY11" fmla="*/ 288032 h 592833"/>
                <a:gd name="connsiteX12" fmla="*/ 3744416 w 3768419"/>
                <a:gd name="connsiteY12" fmla="*/ 504056 h 592833"/>
                <a:gd name="connsiteX13" fmla="*/ 3744416 w 3768419"/>
                <a:gd name="connsiteY13" fmla="*/ 0 h 592833"/>
                <a:gd name="connsiteX14" fmla="*/ 0 w 3768419"/>
                <a:gd name="connsiteY14" fmla="*/ 0 h 592833"/>
                <a:gd name="connsiteX15" fmla="*/ 0 w 3768419"/>
                <a:gd name="connsiteY15" fmla="*/ 504056 h 592833"/>
                <a:gd name="connsiteX0" fmla="*/ 0 w 3744416"/>
                <a:gd name="connsiteY0" fmla="*/ 504056 h 592833"/>
                <a:gd name="connsiteX1" fmla="*/ 432047 w 3744416"/>
                <a:gd name="connsiteY1" fmla="*/ 216024 h 592833"/>
                <a:gd name="connsiteX2" fmla="*/ 762515 w 3744416"/>
                <a:gd name="connsiteY2" fmla="*/ 327682 h 592833"/>
                <a:gd name="connsiteX3" fmla="*/ 1045013 w 3744416"/>
                <a:gd name="connsiteY3" fmla="*/ 535838 h 592833"/>
                <a:gd name="connsiteX4" fmla="*/ 1334944 w 3744416"/>
                <a:gd name="connsiteY4" fmla="*/ 506101 h 592833"/>
                <a:gd name="connsiteX5" fmla="*/ 1706652 w 3744416"/>
                <a:gd name="connsiteY5" fmla="*/ 320248 h 592833"/>
                <a:gd name="connsiteX6" fmla="*/ 2041188 w 3744416"/>
                <a:gd name="connsiteY6" fmla="*/ 335116 h 592833"/>
                <a:gd name="connsiteX7" fmla="*/ 2368291 w 3744416"/>
                <a:gd name="connsiteY7" fmla="*/ 558140 h 592833"/>
                <a:gd name="connsiteX8" fmla="*/ 2621052 w 3744416"/>
                <a:gd name="connsiteY8" fmla="*/ 543272 h 592833"/>
                <a:gd name="connsiteX9" fmla="*/ 3000193 w 3744416"/>
                <a:gd name="connsiteY9" fmla="*/ 535838 h 592833"/>
                <a:gd name="connsiteX10" fmla="*/ 3275257 w 3744416"/>
                <a:gd name="connsiteY10" fmla="*/ 268209 h 592833"/>
                <a:gd name="connsiteX11" fmla="*/ 3600399 w 3744416"/>
                <a:gd name="connsiteY11" fmla="*/ 288032 h 592833"/>
                <a:gd name="connsiteX12" fmla="*/ 3744416 w 3744416"/>
                <a:gd name="connsiteY12" fmla="*/ 504056 h 592833"/>
                <a:gd name="connsiteX13" fmla="*/ 3744416 w 3744416"/>
                <a:gd name="connsiteY13" fmla="*/ 0 h 592833"/>
                <a:gd name="connsiteX14" fmla="*/ 0 w 3744416"/>
                <a:gd name="connsiteY14" fmla="*/ 0 h 592833"/>
                <a:gd name="connsiteX15" fmla="*/ 0 w 3744416"/>
                <a:gd name="connsiteY15" fmla="*/ 504056 h 592833"/>
                <a:gd name="connsiteX0" fmla="*/ 0 w 3744416"/>
                <a:gd name="connsiteY0" fmla="*/ 504056 h 592833"/>
                <a:gd name="connsiteX1" fmla="*/ 432047 w 3744416"/>
                <a:gd name="connsiteY1" fmla="*/ 216024 h 592833"/>
                <a:gd name="connsiteX2" fmla="*/ 762515 w 3744416"/>
                <a:gd name="connsiteY2" fmla="*/ 327682 h 592833"/>
                <a:gd name="connsiteX3" fmla="*/ 1045013 w 3744416"/>
                <a:gd name="connsiteY3" fmla="*/ 535838 h 592833"/>
                <a:gd name="connsiteX4" fmla="*/ 1334944 w 3744416"/>
                <a:gd name="connsiteY4" fmla="*/ 506101 h 592833"/>
                <a:gd name="connsiteX5" fmla="*/ 1706652 w 3744416"/>
                <a:gd name="connsiteY5" fmla="*/ 320248 h 592833"/>
                <a:gd name="connsiteX6" fmla="*/ 2041188 w 3744416"/>
                <a:gd name="connsiteY6" fmla="*/ 335116 h 592833"/>
                <a:gd name="connsiteX7" fmla="*/ 2368291 w 3744416"/>
                <a:gd name="connsiteY7" fmla="*/ 558140 h 592833"/>
                <a:gd name="connsiteX8" fmla="*/ 2621052 w 3744416"/>
                <a:gd name="connsiteY8" fmla="*/ 543272 h 592833"/>
                <a:gd name="connsiteX9" fmla="*/ 3000193 w 3744416"/>
                <a:gd name="connsiteY9" fmla="*/ 535838 h 592833"/>
                <a:gd name="connsiteX10" fmla="*/ 3275257 w 3744416"/>
                <a:gd name="connsiteY10" fmla="*/ 268209 h 592833"/>
                <a:gd name="connsiteX11" fmla="*/ 3600399 w 3744416"/>
                <a:gd name="connsiteY11" fmla="*/ 288032 h 592833"/>
                <a:gd name="connsiteX12" fmla="*/ 3744416 w 3744416"/>
                <a:gd name="connsiteY12" fmla="*/ 504056 h 592833"/>
                <a:gd name="connsiteX13" fmla="*/ 3744416 w 3744416"/>
                <a:gd name="connsiteY13" fmla="*/ 0 h 592833"/>
                <a:gd name="connsiteX14" fmla="*/ 0 w 3744416"/>
                <a:gd name="connsiteY14" fmla="*/ 0 h 592833"/>
                <a:gd name="connsiteX15" fmla="*/ 0 w 3744416"/>
                <a:gd name="connsiteY15" fmla="*/ 504056 h 592833"/>
                <a:gd name="connsiteX0" fmla="*/ 0 w 3744416"/>
                <a:gd name="connsiteY0" fmla="*/ 504056 h 592833"/>
                <a:gd name="connsiteX1" fmla="*/ 432047 w 3744416"/>
                <a:gd name="connsiteY1" fmla="*/ 216024 h 592833"/>
                <a:gd name="connsiteX2" fmla="*/ 864096 w 3744416"/>
                <a:gd name="connsiteY2" fmla="*/ 282883 h 592833"/>
                <a:gd name="connsiteX3" fmla="*/ 1045013 w 3744416"/>
                <a:gd name="connsiteY3" fmla="*/ 535838 h 592833"/>
                <a:gd name="connsiteX4" fmla="*/ 1334944 w 3744416"/>
                <a:gd name="connsiteY4" fmla="*/ 506101 h 592833"/>
                <a:gd name="connsiteX5" fmla="*/ 1706652 w 3744416"/>
                <a:gd name="connsiteY5" fmla="*/ 320248 h 592833"/>
                <a:gd name="connsiteX6" fmla="*/ 2041188 w 3744416"/>
                <a:gd name="connsiteY6" fmla="*/ 335116 h 592833"/>
                <a:gd name="connsiteX7" fmla="*/ 2368291 w 3744416"/>
                <a:gd name="connsiteY7" fmla="*/ 558140 h 592833"/>
                <a:gd name="connsiteX8" fmla="*/ 2621052 w 3744416"/>
                <a:gd name="connsiteY8" fmla="*/ 543272 h 592833"/>
                <a:gd name="connsiteX9" fmla="*/ 3000193 w 3744416"/>
                <a:gd name="connsiteY9" fmla="*/ 535838 h 592833"/>
                <a:gd name="connsiteX10" fmla="*/ 3275257 w 3744416"/>
                <a:gd name="connsiteY10" fmla="*/ 268209 h 592833"/>
                <a:gd name="connsiteX11" fmla="*/ 3600399 w 3744416"/>
                <a:gd name="connsiteY11" fmla="*/ 288032 h 592833"/>
                <a:gd name="connsiteX12" fmla="*/ 3744416 w 3744416"/>
                <a:gd name="connsiteY12" fmla="*/ 504056 h 592833"/>
                <a:gd name="connsiteX13" fmla="*/ 3744416 w 3744416"/>
                <a:gd name="connsiteY13" fmla="*/ 0 h 592833"/>
                <a:gd name="connsiteX14" fmla="*/ 0 w 3744416"/>
                <a:gd name="connsiteY14" fmla="*/ 0 h 592833"/>
                <a:gd name="connsiteX15" fmla="*/ 0 w 3744416"/>
                <a:gd name="connsiteY15" fmla="*/ 504056 h 592833"/>
                <a:gd name="connsiteX0" fmla="*/ 0 w 3744416"/>
                <a:gd name="connsiteY0" fmla="*/ 504056 h 592833"/>
                <a:gd name="connsiteX1" fmla="*/ 432047 w 3744416"/>
                <a:gd name="connsiteY1" fmla="*/ 216024 h 592833"/>
                <a:gd name="connsiteX2" fmla="*/ 864096 w 3744416"/>
                <a:gd name="connsiteY2" fmla="*/ 282883 h 592833"/>
                <a:gd name="connsiteX3" fmla="*/ 1152128 w 3744416"/>
                <a:gd name="connsiteY3" fmla="*/ 515345 h 592833"/>
                <a:gd name="connsiteX4" fmla="*/ 1334944 w 3744416"/>
                <a:gd name="connsiteY4" fmla="*/ 506101 h 592833"/>
                <a:gd name="connsiteX5" fmla="*/ 1706652 w 3744416"/>
                <a:gd name="connsiteY5" fmla="*/ 320248 h 592833"/>
                <a:gd name="connsiteX6" fmla="*/ 2041188 w 3744416"/>
                <a:gd name="connsiteY6" fmla="*/ 335116 h 592833"/>
                <a:gd name="connsiteX7" fmla="*/ 2368291 w 3744416"/>
                <a:gd name="connsiteY7" fmla="*/ 558140 h 592833"/>
                <a:gd name="connsiteX8" fmla="*/ 2621052 w 3744416"/>
                <a:gd name="connsiteY8" fmla="*/ 543272 h 592833"/>
                <a:gd name="connsiteX9" fmla="*/ 3000193 w 3744416"/>
                <a:gd name="connsiteY9" fmla="*/ 535838 h 592833"/>
                <a:gd name="connsiteX10" fmla="*/ 3275257 w 3744416"/>
                <a:gd name="connsiteY10" fmla="*/ 268209 h 592833"/>
                <a:gd name="connsiteX11" fmla="*/ 3600399 w 3744416"/>
                <a:gd name="connsiteY11" fmla="*/ 288032 h 592833"/>
                <a:gd name="connsiteX12" fmla="*/ 3744416 w 3744416"/>
                <a:gd name="connsiteY12" fmla="*/ 504056 h 592833"/>
                <a:gd name="connsiteX13" fmla="*/ 3744416 w 3744416"/>
                <a:gd name="connsiteY13" fmla="*/ 0 h 592833"/>
                <a:gd name="connsiteX14" fmla="*/ 0 w 3744416"/>
                <a:gd name="connsiteY14" fmla="*/ 0 h 592833"/>
                <a:gd name="connsiteX15" fmla="*/ 0 w 3744416"/>
                <a:gd name="connsiteY15" fmla="*/ 504056 h 592833"/>
                <a:gd name="connsiteX0" fmla="*/ 0 w 3744416"/>
                <a:gd name="connsiteY0" fmla="*/ 504056 h 592833"/>
                <a:gd name="connsiteX1" fmla="*/ 432048 w 3744416"/>
                <a:gd name="connsiteY1" fmla="*/ 360370 h 592833"/>
                <a:gd name="connsiteX2" fmla="*/ 864096 w 3744416"/>
                <a:gd name="connsiteY2" fmla="*/ 282883 h 592833"/>
                <a:gd name="connsiteX3" fmla="*/ 1152128 w 3744416"/>
                <a:gd name="connsiteY3" fmla="*/ 515345 h 592833"/>
                <a:gd name="connsiteX4" fmla="*/ 1334944 w 3744416"/>
                <a:gd name="connsiteY4" fmla="*/ 506101 h 592833"/>
                <a:gd name="connsiteX5" fmla="*/ 1706652 w 3744416"/>
                <a:gd name="connsiteY5" fmla="*/ 320248 h 592833"/>
                <a:gd name="connsiteX6" fmla="*/ 2041188 w 3744416"/>
                <a:gd name="connsiteY6" fmla="*/ 335116 h 592833"/>
                <a:gd name="connsiteX7" fmla="*/ 2368291 w 3744416"/>
                <a:gd name="connsiteY7" fmla="*/ 558140 h 592833"/>
                <a:gd name="connsiteX8" fmla="*/ 2621052 w 3744416"/>
                <a:gd name="connsiteY8" fmla="*/ 543272 h 592833"/>
                <a:gd name="connsiteX9" fmla="*/ 3000193 w 3744416"/>
                <a:gd name="connsiteY9" fmla="*/ 535838 h 592833"/>
                <a:gd name="connsiteX10" fmla="*/ 3275257 w 3744416"/>
                <a:gd name="connsiteY10" fmla="*/ 268209 h 592833"/>
                <a:gd name="connsiteX11" fmla="*/ 3600399 w 3744416"/>
                <a:gd name="connsiteY11" fmla="*/ 288032 h 592833"/>
                <a:gd name="connsiteX12" fmla="*/ 3744416 w 3744416"/>
                <a:gd name="connsiteY12" fmla="*/ 504056 h 592833"/>
                <a:gd name="connsiteX13" fmla="*/ 3744416 w 3744416"/>
                <a:gd name="connsiteY13" fmla="*/ 0 h 592833"/>
                <a:gd name="connsiteX14" fmla="*/ 0 w 3744416"/>
                <a:gd name="connsiteY14" fmla="*/ 0 h 592833"/>
                <a:gd name="connsiteX15" fmla="*/ 0 w 3744416"/>
                <a:gd name="connsiteY15" fmla="*/ 504056 h 592833"/>
                <a:gd name="connsiteX0" fmla="*/ 0 w 3744416"/>
                <a:gd name="connsiteY0" fmla="*/ 504056 h 592833"/>
                <a:gd name="connsiteX1" fmla="*/ 432048 w 3744416"/>
                <a:gd name="connsiteY1" fmla="*/ 282883 h 592833"/>
                <a:gd name="connsiteX2" fmla="*/ 864096 w 3744416"/>
                <a:gd name="connsiteY2" fmla="*/ 282883 h 592833"/>
                <a:gd name="connsiteX3" fmla="*/ 1152128 w 3744416"/>
                <a:gd name="connsiteY3" fmla="*/ 515345 h 592833"/>
                <a:gd name="connsiteX4" fmla="*/ 1334944 w 3744416"/>
                <a:gd name="connsiteY4" fmla="*/ 506101 h 592833"/>
                <a:gd name="connsiteX5" fmla="*/ 1706652 w 3744416"/>
                <a:gd name="connsiteY5" fmla="*/ 320248 h 592833"/>
                <a:gd name="connsiteX6" fmla="*/ 2041188 w 3744416"/>
                <a:gd name="connsiteY6" fmla="*/ 335116 h 592833"/>
                <a:gd name="connsiteX7" fmla="*/ 2368291 w 3744416"/>
                <a:gd name="connsiteY7" fmla="*/ 558140 h 592833"/>
                <a:gd name="connsiteX8" fmla="*/ 2621052 w 3744416"/>
                <a:gd name="connsiteY8" fmla="*/ 543272 h 592833"/>
                <a:gd name="connsiteX9" fmla="*/ 3000193 w 3744416"/>
                <a:gd name="connsiteY9" fmla="*/ 535838 h 592833"/>
                <a:gd name="connsiteX10" fmla="*/ 3275257 w 3744416"/>
                <a:gd name="connsiteY10" fmla="*/ 268209 h 592833"/>
                <a:gd name="connsiteX11" fmla="*/ 3600399 w 3744416"/>
                <a:gd name="connsiteY11" fmla="*/ 288032 h 592833"/>
                <a:gd name="connsiteX12" fmla="*/ 3744416 w 3744416"/>
                <a:gd name="connsiteY12" fmla="*/ 504056 h 592833"/>
                <a:gd name="connsiteX13" fmla="*/ 3744416 w 3744416"/>
                <a:gd name="connsiteY13" fmla="*/ 0 h 592833"/>
                <a:gd name="connsiteX14" fmla="*/ 0 w 3744416"/>
                <a:gd name="connsiteY14" fmla="*/ 0 h 592833"/>
                <a:gd name="connsiteX15" fmla="*/ 0 w 3744416"/>
                <a:gd name="connsiteY15" fmla="*/ 504056 h 592833"/>
                <a:gd name="connsiteX0" fmla="*/ 0 w 3744416"/>
                <a:gd name="connsiteY0" fmla="*/ 504056 h 592833"/>
                <a:gd name="connsiteX1" fmla="*/ 432048 w 3744416"/>
                <a:gd name="connsiteY1" fmla="*/ 282883 h 592833"/>
                <a:gd name="connsiteX2" fmla="*/ 792088 w 3744416"/>
                <a:gd name="connsiteY2" fmla="*/ 282883 h 592833"/>
                <a:gd name="connsiteX3" fmla="*/ 1152128 w 3744416"/>
                <a:gd name="connsiteY3" fmla="*/ 515345 h 592833"/>
                <a:gd name="connsiteX4" fmla="*/ 1334944 w 3744416"/>
                <a:gd name="connsiteY4" fmla="*/ 506101 h 592833"/>
                <a:gd name="connsiteX5" fmla="*/ 1706652 w 3744416"/>
                <a:gd name="connsiteY5" fmla="*/ 320248 h 592833"/>
                <a:gd name="connsiteX6" fmla="*/ 2041188 w 3744416"/>
                <a:gd name="connsiteY6" fmla="*/ 335116 h 592833"/>
                <a:gd name="connsiteX7" fmla="*/ 2368291 w 3744416"/>
                <a:gd name="connsiteY7" fmla="*/ 558140 h 592833"/>
                <a:gd name="connsiteX8" fmla="*/ 2621052 w 3744416"/>
                <a:gd name="connsiteY8" fmla="*/ 543272 h 592833"/>
                <a:gd name="connsiteX9" fmla="*/ 3000193 w 3744416"/>
                <a:gd name="connsiteY9" fmla="*/ 535838 h 592833"/>
                <a:gd name="connsiteX10" fmla="*/ 3275257 w 3744416"/>
                <a:gd name="connsiteY10" fmla="*/ 268209 h 592833"/>
                <a:gd name="connsiteX11" fmla="*/ 3600399 w 3744416"/>
                <a:gd name="connsiteY11" fmla="*/ 288032 h 592833"/>
                <a:gd name="connsiteX12" fmla="*/ 3744416 w 3744416"/>
                <a:gd name="connsiteY12" fmla="*/ 504056 h 592833"/>
                <a:gd name="connsiteX13" fmla="*/ 3744416 w 3744416"/>
                <a:gd name="connsiteY13" fmla="*/ 0 h 592833"/>
                <a:gd name="connsiteX14" fmla="*/ 0 w 3744416"/>
                <a:gd name="connsiteY14" fmla="*/ 0 h 592833"/>
                <a:gd name="connsiteX15" fmla="*/ 0 w 3744416"/>
                <a:gd name="connsiteY15" fmla="*/ 504056 h 592833"/>
                <a:gd name="connsiteX0" fmla="*/ 0 w 3744416"/>
                <a:gd name="connsiteY0" fmla="*/ 504056 h 592833"/>
                <a:gd name="connsiteX1" fmla="*/ 432048 w 3744416"/>
                <a:gd name="connsiteY1" fmla="*/ 282883 h 592833"/>
                <a:gd name="connsiteX2" fmla="*/ 792088 w 3744416"/>
                <a:gd name="connsiteY2" fmla="*/ 282883 h 592833"/>
                <a:gd name="connsiteX3" fmla="*/ 1152128 w 3744416"/>
                <a:gd name="connsiteY3" fmla="*/ 515345 h 592833"/>
                <a:gd name="connsiteX4" fmla="*/ 1440160 w 3744416"/>
                <a:gd name="connsiteY4" fmla="*/ 515345 h 592833"/>
                <a:gd name="connsiteX5" fmla="*/ 1706652 w 3744416"/>
                <a:gd name="connsiteY5" fmla="*/ 320248 h 592833"/>
                <a:gd name="connsiteX6" fmla="*/ 2041188 w 3744416"/>
                <a:gd name="connsiteY6" fmla="*/ 335116 h 592833"/>
                <a:gd name="connsiteX7" fmla="*/ 2368291 w 3744416"/>
                <a:gd name="connsiteY7" fmla="*/ 558140 h 592833"/>
                <a:gd name="connsiteX8" fmla="*/ 2621052 w 3744416"/>
                <a:gd name="connsiteY8" fmla="*/ 543272 h 592833"/>
                <a:gd name="connsiteX9" fmla="*/ 3000193 w 3744416"/>
                <a:gd name="connsiteY9" fmla="*/ 535838 h 592833"/>
                <a:gd name="connsiteX10" fmla="*/ 3275257 w 3744416"/>
                <a:gd name="connsiteY10" fmla="*/ 268209 h 592833"/>
                <a:gd name="connsiteX11" fmla="*/ 3600399 w 3744416"/>
                <a:gd name="connsiteY11" fmla="*/ 288032 h 592833"/>
                <a:gd name="connsiteX12" fmla="*/ 3744416 w 3744416"/>
                <a:gd name="connsiteY12" fmla="*/ 504056 h 592833"/>
                <a:gd name="connsiteX13" fmla="*/ 3744416 w 3744416"/>
                <a:gd name="connsiteY13" fmla="*/ 0 h 592833"/>
                <a:gd name="connsiteX14" fmla="*/ 0 w 3744416"/>
                <a:gd name="connsiteY14" fmla="*/ 0 h 592833"/>
                <a:gd name="connsiteX15" fmla="*/ 0 w 3744416"/>
                <a:gd name="connsiteY15" fmla="*/ 504056 h 592833"/>
                <a:gd name="connsiteX0" fmla="*/ 0 w 3744416"/>
                <a:gd name="connsiteY0" fmla="*/ 504056 h 592833"/>
                <a:gd name="connsiteX1" fmla="*/ 432048 w 3744416"/>
                <a:gd name="connsiteY1" fmla="*/ 282883 h 592833"/>
                <a:gd name="connsiteX2" fmla="*/ 792088 w 3744416"/>
                <a:gd name="connsiteY2" fmla="*/ 282883 h 592833"/>
                <a:gd name="connsiteX3" fmla="*/ 1152128 w 3744416"/>
                <a:gd name="connsiteY3" fmla="*/ 515345 h 592833"/>
                <a:gd name="connsiteX4" fmla="*/ 1440160 w 3744416"/>
                <a:gd name="connsiteY4" fmla="*/ 515345 h 592833"/>
                <a:gd name="connsiteX5" fmla="*/ 1800200 w 3744416"/>
                <a:gd name="connsiteY5" fmla="*/ 282883 h 592833"/>
                <a:gd name="connsiteX6" fmla="*/ 2041188 w 3744416"/>
                <a:gd name="connsiteY6" fmla="*/ 335116 h 592833"/>
                <a:gd name="connsiteX7" fmla="*/ 2368291 w 3744416"/>
                <a:gd name="connsiteY7" fmla="*/ 558140 h 592833"/>
                <a:gd name="connsiteX8" fmla="*/ 2621052 w 3744416"/>
                <a:gd name="connsiteY8" fmla="*/ 543272 h 592833"/>
                <a:gd name="connsiteX9" fmla="*/ 3000193 w 3744416"/>
                <a:gd name="connsiteY9" fmla="*/ 535838 h 592833"/>
                <a:gd name="connsiteX10" fmla="*/ 3275257 w 3744416"/>
                <a:gd name="connsiteY10" fmla="*/ 268209 h 592833"/>
                <a:gd name="connsiteX11" fmla="*/ 3600399 w 3744416"/>
                <a:gd name="connsiteY11" fmla="*/ 288032 h 592833"/>
                <a:gd name="connsiteX12" fmla="*/ 3744416 w 3744416"/>
                <a:gd name="connsiteY12" fmla="*/ 504056 h 592833"/>
                <a:gd name="connsiteX13" fmla="*/ 3744416 w 3744416"/>
                <a:gd name="connsiteY13" fmla="*/ 0 h 592833"/>
                <a:gd name="connsiteX14" fmla="*/ 0 w 3744416"/>
                <a:gd name="connsiteY14" fmla="*/ 0 h 592833"/>
                <a:gd name="connsiteX15" fmla="*/ 0 w 3744416"/>
                <a:gd name="connsiteY15" fmla="*/ 504056 h 592833"/>
                <a:gd name="connsiteX0" fmla="*/ 0 w 3744416"/>
                <a:gd name="connsiteY0" fmla="*/ 504056 h 588624"/>
                <a:gd name="connsiteX1" fmla="*/ 432048 w 3744416"/>
                <a:gd name="connsiteY1" fmla="*/ 282883 h 588624"/>
                <a:gd name="connsiteX2" fmla="*/ 792088 w 3744416"/>
                <a:gd name="connsiteY2" fmla="*/ 282883 h 588624"/>
                <a:gd name="connsiteX3" fmla="*/ 1152128 w 3744416"/>
                <a:gd name="connsiteY3" fmla="*/ 515345 h 588624"/>
                <a:gd name="connsiteX4" fmla="*/ 1440160 w 3744416"/>
                <a:gd name="connsiteY4" fmla="*/ 515345 h 588624"/>
                <a:gd name="connsiteX5" fmla="*/ 1800200 w 3744416"/>
                <a:gd name="connsiteY5" fmla="*/ 282883 h 588624"/>
                <a:gd name="connsiteX6" fmla="*/ 2160240 w 3744416"/>
                <a:gd name="connsiteY6" fmla="*/ 360370 h 588624"/>
                <a:gd name="connsiteX7" fmla="*/ 2368291 w 3744416"/>
                <a:gd name="connsiteY7" fmla="*/ 558140 h 588624"/>
                <a:gd name="connsiteX8" fmla="*/ 2621052 w 3744416"/>
                <a:gd name="connsiteY8" fmla="*/ 543272 h 588624"/>
                <a:gd name="connsiteX9" fmla="*/ 3000193 w 3744416"/>
                <a:gd name="connsiteY9" fmla="*/ 535838 h 588624"/>
                <a:gd name="connsiteX10" fmla="*/ 3275257 w 3744416"/>
                <a:gd name="connsiteY10" fmla="*/ 268209 h 588624"/>
                <a:gd name="connsiteX11" fmla="*/ 3600399 w 3744416"/>
                <a:gd name="connsiteY11" fmla="*/ 288032 h 588624"/>
                <a:gd name="connsiteX12" fmla="*/ 3744416 w 3744416"/>
                <a:gd name="connsiteY12" fmla="*/ 504056 h 588624"/>
                <a:gd name="connsiteX13" fmla="*/ 3744416 w 3744416"/>
                <a:gd name="connsiteY13" fmla="*/ 0 h 588624"/>
                <a:gd name="connsiteX14" fmla="*/ 0 w 3744416"/>
                <a:gd name="connsiteY14" fmla="*/ 0 h 588624"/>
                <a:gd name="connsiteX15" fmla="*/ 0 w 3744416"/>
                <a:gd name="connsiteY15" fmla="*/ 504056 h 588624"/>
                <a:gd name="connsiteX0" fmla="*/ 0 w 3744416"/>
                <a:gd name="connsiteY0" fmla="*/ 504056 h 581682"/>
                <a:gd name="connsiteX1" fmla="*/ 432048 w 3744416"/>
                <a:gd name="connsiteY1" fmla="*/ 282883 h 581682"/>
                <a:gd name="connsiteX2" fmla="*/ 792088 w 3744416"/>
                <a:gd name="connsiteY2" fmla="*/ 282883 h 581682"/>
                <a:gd name="connsiteX3" fmla="*/ 1152128 w 3744416"/>
                <a:gd name="connsiteY3" fmla="*/ 515345 h 581682"/>
                <a:gd name="connsiteX4" fmla="*/ 1440160 w 3744416"/>
                <a:gd name="connsiteY4" fmla="*/ 515345 h 581682"/>
                <a:gd name="connsiteX5" fmla="*/ 1800200 w 3744416"/>
                <a:gd name="connsiteY5" fmla="*/ 282883 h 581682"/>
                <a:gd name="connsiteX6" fmla="*/ 2160240 w 3744416"/>
                <a:gd name="connsiteY6" fmla="*/ 360370 h 581682"/>
                <a:gd name="connsiteX7" fmla="*/ 2448272 w 3744416"/>
                <a:gd name="connsiteY7" fmla="*/ 515346 h 581682"/>
                <a:gd name="connsiteX8" fmla="*/ 2621052 w 3744416"/>
                <a:gd name="connsiteY8" fmla="*/ 543272 h 581682"/>
                <a:gd name="connsiteX9" fmla="*/ 3000193 w 3744416"/>
                <a:gd name="connsiteY9" fmla="*/ 535838 h 581682"/>
                <a:gd name="connsiteX10" fmla="*/ 3275257 w 3744416"/>
                <a:gd name="connsiteY10" fmla="*/ 268209 h 581682"/>
                <a:gd name="connsiteX11" fmla="*/ 3600399 w 3744416"/>
                <a:gd name="connsiteY11" fmla="*/ 288032 h 581682"/>
                <a:gd name="connsiteX12" fmla="*/ 3744416 w 3744416"/>
                <a:gd name="connsiteY12" fmla="*/ 504056 h 581682"/>
                <a:gd name="connsiteX13" fmla="*/ 3744416 w 3744416"/>
                <a:gd name="connsiteY13" fmla="*/ 0 h 581682"/>
                <a:gd name="connsiteX14" fmla="*/ 0 w 3744416"/>
                <a:gd name="connsiteY14" fmla="*/ 0 h 581682"/>
                <a:gd name="connsiteX15" fmla="*/ 0 w 3744416"/>
                <a:gd name="connsiteY15" fmla="*/ 504056 h 581682"/>
                <a:gd name="connsiteX0" fmla="*/ 0 w 3744416"/>
                <a:gd name="connsiteY0" fmla="*/ 504056 h 673737"/>
                <a:gd name="connsiteX1" fmla="*/ 432048 w 3744416"/>
                <a:gd name="connsiteY1" fmla="*/ 282883 h 673737"/>
                <a:gd name="connsiteX2" fmla="*/ 792088 w 3744416"/>
                <a:gd name="connsiteY2" fmla="*/ 282883 h 673737"/>
                <a:gd name="connsiteX3" fmla="*/ 1152128 w 3744416"/>
                <a:gd name="connsiteY3" fmla="*/ 515345 h 673737"/>
                <a:gd name="connsiteX4" fmla="*/ 1440160 w 3744416"/>
                <a:gd name="connsiteY4" fmla="*/ 515345 h 673737"/>
                <a:gd name="connsiteX5" fmla="*/ 1800200 w 3744416"/>
                <a:gd name="connsiteY5" fmla="*/ 282883 h 673737"/>
                <a:gd name="connsiteX6" fmla="*/ 2160240 w 3744416"/>
                <a:gd name="connsiteY6" fmla="*/ 360370 h 673737"/>
                <a:gd name="connsiteX7" fmla="*/ 2448272 w 3744416"/>
                <a:gd name="connsiteY7" fmla="*/ 515346 h 673737"/>
                <a:gd name="connsiteX8" fmla="*/ 2592288 w 3744416"/>
                <a:gd name="connsiteY8" fmla="*/ 670321 h 673737"/>
                <a:gd name="connsiteX9" fmla="*/ 3000193 w 3744416"/>
                <a:gd name="connsiteY9" fmla="*/ 535838 h 673737"/>
                <a:gd name="connsiteX10" fmla="*/ 3275257 w 3744416"/>
                <a:gd name="connsiteY10" fmla="*/ 268209 h 673737"/>
                <a:gd name="connsiteX11" fmla="*/ 3600399 w 3744416"/>
                <a:gd name="connsiteY11" fmla="*/ 288032 h 673737"/>
                <a:gd name="connsiteX12" fmla="*/ 3744416 w 3744416"/>
                <a:gd name="connsiteY12" fmla="*/ 504056 h 673737"/>
                <a:gd name="connsiteX13" fmla="*/ 3744416 w 3744416"/>
                <a:gd name="connsiteY13" fmla="*/ 0 h 673737"/>
                <a:gd name="connsiteX14" fmla="*/ 0 w 3744416"/>
                <a:gd name="connsiteY14" fmla="*/ 0 h 673737"/>
                <a:gd name="connsiteX15" fmla="*/ 0 w 3744416"/>
                <a:gd name="connsiteY15" fmla="*/ 504056 h 673737"/>
                <a:gd name="connsiteX0" fmla="*/ 0 w 3744416"/>
                <a:gd name="connsiteY0" fmla="*/ 504056 h 596250"/>
                <a:gd name="connsiteX1" fmla="*/ 432048 w 3744416"/>
                <a:gd name="connsiteY1" fmla="*/ 282883 h 596250"/>
                <a:gd name="connsiteX2" fmla="*/ 792088 w 3744416"/>
                <a:gd name="connsiteY2" fmla="*/ 282883 h 596250"/>
                <a:gd name="connsiteX3" fmla="*/ 1152128 w 3744416"/>
                <a:gd name="connsiteY3" fmla="*/ 515345 h 596250"/>
                <a:gd name="connsiteX4" fmla="*/ 1440160 w 3744416"/>
                <a:gd name="connsiteY4" fmla="*/ 515345 h 596250"/>
                <a:gd name="connsiteX5" fmla="*/ 1800200 w 3744416"/>
                <a:gd name="connsiteY5" fmla="*/ 282883 h 596250"/>
                <a:gd name="connsiteX6" fmla="*/ 2160240 w 3744416"/>
                <a:gd name="connsiteY6" fmla="*/ 360370 h 596250"/>
                <a:gd name="connsiteX7" fmla="*/ 2448272 w 3744416"/>
                <a:gd name="connsiteY7" fmla="*/ 515346 h 596250"/>
                <a:gd name="connsiteX8" fmla="*/ 2736304 w 3744416"/>
                <a:gd name="connsiteY8" fmla="*/ 592834 h 596250"/>
                <a:gd name="connsiteX9" fmla="*/ 3000193 w 3744416"/>
                <a:gd name="connsiteY9" fmla="*/ 535838 h 596250"/>
                <a:gd name="connsiteX10" fmla="*/ 3275257 w 3744416"/>
                <a:gd name="connsiteY10" fmla="*/ 268209 h 596250"/>
                <a:gd name="connsiteX11" fmla="*/ 3600399 w 3744416"/>
                <a:gd name="connsiteY11" fmla="*/ 288032 h 596250"/>
                <a:gd name="connsiteX12" fmla="*/ 3744416 w 3744416"/>
                <a:gd name="connsiteY12" fmla="*/ 504056 h 596250"/>
                <a:gd name="connsiteX13" fmla="*/ 3744416 w 3744416"/>
                <a:gd name="connsiteY13" fmla="*/ 0 h 596250"/>
                <a:gd name="connsiteX14" fmla="*/ 0 w 3744416"/>
                <a:gd name="connsiteY14" fmla="*/ 0 h 596250"/>
                <a:gd name="connsiteX15" fmla="*/ 0 w 3744416"/>
                <a:gd name="connsiteY15" fmla="*/ 504056 h 596250"/>
                <a:gd name="connsiteX0" fmla="*/ 0 w 3744416"/>
                <a:gd name="connsiteY0" fmla="*/ 504056 h 596249"/>
                <a:gd name="connsiteX1" fmla="*/ 432048 w 3744416"/>
                <a:gd name="connsiteY1" fmla="*/ 282883 h 596249"/>
                <a:gd name="connsiteX2" fmla="*/ 792088 w 3744416"/>
                <a:gd name="connsiteY2" fmla="*/ 282883 h 596249"/>
                <a:gd name="connsiteX3" fmla="*/ 1152128 w 3744416"/>
                <a:gd name="connsiteY3" fmla="*/ 515345 h 596249"/>
                <a:gd name="connsiteX4" fmla="*/ 1440160 w 3744416"/>
                <a:gd name="connsiteY4" fmla="*/ 515345 h 596249"/>
                <a:gd name="connsiteX5" fmla="*/ 1800200 w 3744416"/>
                <a:gd name="connsiteY5" fmla="*/ 282883 h 596249"/>
                <a:gd name="connsiteX6" fmla="*/ 2160240 w 3744416"/>
                <a:gd name="connsiteY6" fmla="*/ 360370 h 596249"/>
                <a:gd name="connsiteX7" fmla="*/ 2448272 w 3744416"/>
                <a:gd name="connsiteY7" fmla="*/ 515346 h 596249"/>
                <a:gd name="connsiteX8" fmla="*/ 2736304 w 3744416"/>
                <a:gd name="connsiteY8" fmla="*/ 592834 h 596249"/>
                <a:gd name="connsiteX9" fmla="*/ 3000193 w 3744416"/>
                <a:gd name="connsiteY9" fmla="*/ 535838 h 596249"/>
                <a:gd name="connsiteX10" fmla="*/ 3312368 w 3744416"/>
                <a:gd name="connsiteY10" fmla="*/ 282884 h 596249"/>
                <a:gd name="connsiteX11" fmla="*/ 3600399 w 3744416"/>
                <a:gd name="connsiteY11" fmla="*/ 288032 h 596249"/>
                <a:gd name="connsiteX12" fmla="*/ 3744416 w 3744416"/>
                <a:gd name="connsiteY12" fmla="*/ 504056 h 596249"/>
                <a:gd name="connsiteX13" fmla="*/ 3744416 w 3744416"/>
                <a:gd name="connsiteY13" fmla="*/ 0 h 596249"/>
                <a:gd name="connsiteX14" fmla="*/ 0 w 3744416"/>
                <a:gd name="connsiteY14" fmla="*/ 0 h 596249"/>
                <a:gd name="connsiteX15" fmla="*/ 0 w 3744416"/>
                <a:gd name="connsiteY15" fmla="*/ 504056 h 596249"/>
                <a:gd name="connsiteX0" fmla="*/ 0 w 3744416"/>
                <a:gd name="connsiteY0" fmla="*/ 504056 h 596249"/>
                <a:gd name="connsiteX1" fmla="*/ 432048 w 3744416"/>
                <a:gd name="connsiteY1" fmla="*/ 282883 h 596249"/>
                <a:gd name="connsiteX2" fmla="*/ 792088 w 3744416"/>
                <a:gd name="connsiteY2" fmla="*/ 282883 h 596249"/>
                <a:gd name="connsiteX3" fmla="*/ 1152128 w 3744416"/>
                <a:gd name="connsiteY3" fmla="*/ 515345 h 596249"/>
                <a:gd name="connsiteX4" fmla="*/ 1440160 w 3744416"/>
                <a:gd name="connsiteY4" fmla="*/ 515345 h 596249"/>
                <a:gd name="connsiteX5" fmla="*/ 1800200 w 3744416"/>
                <a:gd name="connsiteY5" fmla="*/ 282883 h 596249"/>
                <a:gd name="connsiteX6" fmla="*/ 2160240 w 3744416"/>
                <a:gd name="connsiteY6" fmla="*/ 360370 h 596249"/>
                <a:gd name="connsiteX7" fmla="*/ 2448272 w 3744416"/>
                <a:gd name="connsiteY7" fmla="*/ 515346 h 596249"/>
                <a:gd name="connsiteX8" fmla="*/ 2736304 w 3744416"/>
                <a:gd name="connsiteY8" fmla="*/ 592834 h 596249"/>
                <a:gd name="connsiteX9" fmla="*/ 3000193 w 3744416"/>
                <a:gd name="connsiteY9" fmla="*/ 535838 h 596249"/>
                <a:gd name="connsiteX10" fmla="*/ 3312368 w 3744416"/>
                <a:gd name="connsiteY10" fmla="*/ 282884 h 596249"/>
                <a:gd name="connsiteX11" fmla="*/ 3528392 w 3744416"/>
                <a:gd name="connsiteY11" fmla="*/ 282884 h 596249"/>
                <a:gd name="connsiteX12" fmla="*/ 3744416 w 3744416"/>
                <a:gd name="connsiteY12" fmla="*/ 504056 h 596249"/>
                <a:gd name="connsiteX13" fmla="*/ 3744416 w 3744416"/>
                <a:gd name="connsiteY13" fmla="*/ 0 h 596249"/>
                <a:gd name="connsiteX14" fmla="*/ 0 w 3744416"/>
                <a:gd name="connsiteY14" fmla="*/ 0 h 596249"/>
                <a:gd name="connsiteX15" fmla="*/ 0 w 3744416"/>
                <a:gd name="connsiteY15" fmla="*/ 504056 h 59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4416" h="596249">
                  <a:moveTo>
                    <a:pt x="0" y="504056"/>
                  </a:moveTo>
                  <a:cubicBezTo>
                    <a:pt x="165637" y="434671"/>
                    <a:pt x="300033" y="319745"/>
                    <a:pt x="432048" y="282883"/>
                  </a:cubicBezTo>
                  <a:cubicBezTo>
                    <a:pt x="564063" y="246021"/>
                    <a:pt x="672075" y="244139"/>
                    <a:pt x="792088" y="282883"/>
                  </a:cubicBezTo>
                  <a:cubicBezTo>
                    <a:pt x="912101" y="321627"/>
                    <a:pt x="1044116" y="476601"/>
                    <a:pt x="1152128" y="515345"/>
                  </a:cubicBezTo>
                  <a:cubicBezTo>
                    <a:pt x="1260140" y="554089"/>
                    <a:pt x="1332148" y="554089"/>
                    <a:pt x="1440160" y="515345"/>
                  </a:cubicBezTo>
                  <a:cubicBezTo>
                    <a:pt x="1548172" y="476601"/>
                    <a:pt x="1680187" y="308712"/>
                    <a:pt x="1800200" y="282883"/>
                  </a:cubicBezTo>
                  <a:cubicBezTo>
                    <a:pt x="1920213" y="257054"/>
                    <a:pt x="2052228" y="321626"/>
                    <a:pt x="2160240" y="360370"/>
                  </a:cubicBezTo>
                  <a:cubicBezTo>
                    <a:pt x="2268252" y="399114"/>
                    <a:pt x="2352261" y="476602"/>
                    <a:pt x="2448272" y="515346"/>
                  </a:cubicBezTo>
                  <a:cubicBezTo>
                    <a:pt x="2544283" y="554090"/>
                    <a:pt x="2644317" y="589419"/>
                    <a:pt x="2736304" y="592834"/>
                  </a:cubicBezTo>
                  <a:cubicBezTo>
                    <a:pt x="2828291" y="596249"/>
                    <a:pt x="2904182" y="587496"/>
                    <a:pt x="3000193" y="535838"/>
                  </a:cubicBezTo>
                  <a:cubicBezTo>
                    <a:pt x="3096204" y="484180"/>
                    <a:pt x="3224335" y="325043"/>
                    <a:pt x="3312368" y="282884"/>
                  </a:cubicBezTo>
                  <a:cubicBezTo>
                    <a:pt x="3400401" y="240725"/>
                    <a:pt x="3456384" y="246022"/>
                    <a:pt x="3528392" y="282884"/>
                  </a:cubicBezTo>
                  <a:cubicBezTo>
                    <a:pt x="3600400" y="319746"/>
                    <a:pt x="3720413" y="552061"/>
                    <a:pt x="3744416" y="504056"/>
                  </a:cubicBezTo>
                  <a:cubicBezTo>
                    <a:pt x="3740209" y="76621"/>
                    <a:pt x="3744024" y="458970"/>
                    <a:pt x="3744416" y="0"/>
                  </a:cubicBezTo>
                  <a:lnTo>
                    <a:pt x="0" y="0"/>
                  </a:lnTo>
                  <a:lnTo>
                    <a:pt x="0" y="504056"/>
                  </a:lnTo>
                  <a:close/>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600" b="1" i="0" u="none" strike="noStrike" cap="none" normalizeH="0" baseline="0" smtClean="0">
                <a:ln>
                  <a:noFill/>
                </a:ln>
                <a:solidFill>
                  <a:schemeClr val="tx1"/>
                </a:solidFill>
                <a:effectLst/>
                <a:latin typeface="Arial" pitchFamily="34" charset="0"/>
              </a:endParaRPr>
            </a:p>
          </p:txBody>
        </p:sp>
      </p:grpSp>
      <p:sp>
        <p:nvSpPr>
          <p:cNvPr id="3" name="Symbol zastępczy daty 2"/>
          <p:cNvSpPr>
            <a:spLocks noGrp="1"/>
          </p:cNvSpPr>
          <p:nvPr>
            <p:ph type="dt" sz="half" idx="12"/>
          </p:nvPr>
        </p:nvSpPr>
        <p:spPr/>
        <p:txBody>
          <a:bodyPr/>
          <a:lstStyle/>
          <a:p>
            <a:pPr>
              <a:defRPr/>
            </a:pPr>
            <a:fld id="{D4E3E57F-3D30-4DD6-B062-5398BBDE2D02}" type="datetime10">
              <a:rPr lang="pl-PL" smtClean="0"/>
              <a:t>21:42</a:t>
            </a:fld>
            <a:endParaRPr lang="pl-PL" dirty="0"/>
          </a:p>
        </p:txBody>
      </p:sp>
      <p:sp>
        <p:nvSpPr>
          <p:cNvPr id="46" name="pole tekstowe 45"/>
          <p:cNvSpPr txBox="1"/>
          <p:nvPr/>
        </p:nvSpPr>
        <p:spPr>
          <a:xfrm>
            <a:off x="3635896" y="6233105"/>
            <a:ext cx="153888" cy="276999"/>
          </a:xfrm>
          <a:prstGeom prst="rect">
            <a:avLst/>
          </a:prstGeom>
          <a:solidFill>
            <a:schemeClr val="bg1"/>
          </a:solidFill>
        </p:spPr>
        <p:txBody>
          <a:bodyPr wrap="none" lIns="0" tIns="0" rIns="0" bIns="0" rtlCol="0">
            <a:spAutoFit/>
          </a:bodyPr>
          <a:lstStyle/>
          <a:p>
            <a:r>
              <a:rPr lang="pl-PL" sz="1800" b="0" dirty="0" smtClean="0"/>
              <a:t>E</a:t>
            </a:r>
            <a:endParaRPr lang="pl-PL" sz="1800" b="0" dirty="0"/>
          </a:p>
        </p:txBody>
      </p:sp>
    </p:spTree>
    <p:extLst>
      <p:ext uri="{BB962C8B-B14F-4D97-AF65-F5344CB8AC3E}">
        <p14:creationId xmlns:p14="http://schemas.microsoft.com/office/powerpoint/2010/main" val="228578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o-Ps</a:t>
            </a:r>
            <a:r>
              <a:rPr lang="pl-PL" dirty="0"/>
              <a:t> </a:t>
            </a:r>
            <a:r>
              <a:rPr lang="pl-PL" dirty="0" err="1"/>
              <a:t>localization</a:t>
            </a:r>
            <a:endParaRPr lang="en-US" dirty="0"/>
          </a:p>
        </p:txBody>
      </p:sp>
      <p:sp>
        <p:nvSpPr>
          <p:cNvPr id="3" name="Symbol zastępczy stopki 2"/>
          <p:cNvSpPr>
            <a:spLocks noGrp="1"/>
          </p:cNvSpPr>
          <p:nvPr>
            <p:ph type="ftr" sz="quarter" idx="11"/>
          </p:nvPr>
        </p:nvSpPr>
        <p:spPr/>
        <p:txBody>
          <a:bodyPr/>
          <a:lstStyle/>
          <a:p>
            <a:pPr>
              <a:defRPr/>
            </a:pPr>
            <a:r>
              <a:rPr lang="en-US" smtClean="0"/>
              <a:t>J-PET</a:t>
            </a:r>
            <a:endParaRPr lang="pl-PL" dirty="0"/>
          </a:p>
        </p:txBody>
      </p:sp>
      <p:pic>
        <p:nvPicPr>
          <p:cNvPr id="158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1087604"/>
            <a:ext cx="3744416" cy="450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8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795" y="1700808"/>
            <a:ext cx="405596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rostokąt 6"/>
          <p:cNvSpPr/>
          <p:nvPr/>
        </p:nvSpPr>
        <p:spPr>
          <a:xfrm>
            <a:off x="899593" y="5929535"/>
            <a:ext cx="8069162" cy="307777"/>
          </a:xfrm>
          <a:prstGeom prst="rect">
            <a:avLst/>
          </a:prstGeom>
        </p:spPr>
        <p:txBody>
          <a:bodyPr wrap="square">
            <a:spAutoFit/>
          </a:bodyPr>
          <a:lstStyle/>
          <a:p>
            <a:r>
              <a:rPr lang="en-US" sz="1400" b="0" dirty="0"/>
              <a:t>M. </a:t>
            </a:r>
            <a:r>
              <a:rPr lang="en-US" sz="1400" b="0" dirty="0" err="1"/>
              <a:t>Khaghani</a:t>
            </a:r>
            <a:r>
              <a:rPr lang="en-US" sz="1400" b="0" dirty="0"/>
              <a:t> and A. A. </a:t>
            </a:r>
            <a:r>
              <a:rPr lang="en-US" sz="1400" b="0" dirty="0" err="1"/>
              <a:t>Mehmandoost</a:t>
            </a:r>
            <a:r>
              <a:rPr lang="en-US" sz="1400" b="0" dirty="0"/>
              <a:t>-</a:t>
            </a:r>
            <a:r>
              <a:rPr lang="en-US" sz="1400" b="0" dirty="0" err="1"/>
              <a:t>Khajeh</a:t>
            </a:r>
            <a:r>
              <a:rPr lang="en-US" sz="1400" b="0" dirty="0"/>
              <a:t>-Dad, </a:t>
            </a:r>
            <a:r>
              <a:rPr lang="en-US" sz="1400" b="0" dirty="0" err="1"/>
              <a:t>Nucl</a:t>
            </a:r>
            <a:r>
              <a:rPr lang="en-US" sz="1400" b="0" dirty="0"/>
              <a:t>. Instr. Meth. Phys. </a:t>
            </a:r>
            <a:r>
              <a:rPr lang="en-US" sz="1400" b="0" dirty="0" smtClean="0"/>
              <a:t>Res</a:t>
            </a:r>
            <a:r>
              <a:rPr lang="pl-PL" sz="1400" b="0" dirty="0" smtClean="0"/>
              <a:t>.</a:t>
            </a:r>
            <a:r>
              <a:rPr lang="en-US" sz="1400" b="0" dirty="0" smtClean="0"/>
              <a:t>, </a:t>
            </a:r>
            <a:r>
              <a:rPr lang="en-US" sz="1400" b="0" dirty="0"/>
              <a:t>2017, 396, 11-17.</a:t>
            </a:r>
          </a:p>
        </p:txBody>
      </p:sp>
      <p:sp>
        <p:nvSpPr>
          <p:cNvPr id="5" name="Symbol zastępczy daty 4"/>
          <p:cNvSpPr>
            <a:spLocks noGrp="1"/>
          </p:cNvSpPr>
          <p:nvPr>
            <p:ph type="dt" sz="half" idx="12"/>
          </p:nvPr>
        </p:nvSpPr>
        <p:spPr/>
        <p:txBody>
          <a:bodyPr/>
          <a:lstStyle/>
          <a:p>
            <a:pPr>
              <a:defRPr/>
            </a:pPr>
            <a:fld id="{418B0C1C-2B0D-4EBA-8CAE-512379FA10B2}" type="datetime10">
              <a:rPr lang="pl-PL" smtClean="0"/>
              <a:t>21:30</a:t>
            </a:fld>
            <a:endParaRPr lang="pl-PL" dirty="0"/>
          </a:p>
        </p:txBody>
      </p:sp>
    </p:spTree>
    <p:extLst>
      <p:ext uri="{BB962C8B-B14F-4D97-AF65-F5344CB8AC3E}">
        <p14:creationId xmlns:p14="http://schemas.microsoft.com/office/powerpoint/2010/main" val="3749430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Polymer-silica</a:t>
            </a:r>
            <a:r>
              <a:rPr lang="pl-PL" dirty="0"/>
              <a:t> </a:t>
            </a:r>
            <a:r>
              <a:rPr lang="pl-PL" dirty="0" err="1" smtClean="0"/>
              <a:t>composites</a:t>
            </a:r>
            <a:endParaRPr lang="en-US" dirty="0"/>
          </a:p>
        </p:txBody>
      </p:sp>
      <p:sp>
        <p:nvSpPr>
          <p:cNvPr id="3" name="Symbol zastępczy stopki 2"/>
          <p:cNvSpPr>
            <a:spLocks noGrp="1"/>
          </p:cNvSpPr>
          <p:nvPr>
            <p:ph type="ftr" sz="quarter" idx="11"/>
          </p:nvPr>
        </p:nvSpPr>
        <p:spPr/>
        <p:txBody>
          <a:bodyPr/>
          <a:lstStyle/>
          <a:p>
            <a:pPr>
              <a:defRPr/>
            </a:pPr>
            <a:r>
              <a:rPr lang="en-US" smtClean="0"/>
              <a:t>J-PET</a:t>
            </a:r>
            <a:endParaRPr lang="pl-PL" dirty="0"/>
          </a:p>
        </p:txBody>
      </p:sp>
      <p:pic>
        <p:nvPicPr>
          <p:cNvPr id="5" name="Picture 2" descr="XADHP-A 1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676852"/>
            <a:ext cx="3836334" cy="383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XADHP-B 1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676851"/>
            <a:ext cx="3836334" cy="383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ymbol zastępczy daty 6"/>
          <p:cNvSpPr>
            <a:spLocks noGrp="1"/>
          </p:cNvSpPr>
          <p:nvPr>
            <p:ph type="dt" sz="half" idx="12"/>
          </p:nvPr>
        </p:nvSpPr>
        <p:spPr/>
        <p:txBody>
          <a:bodyPr/>
          <a:lstStyle/>
          <a:p>
            <a:pPr>
              <a:defRPr/>
            </a:pPr>
            <a:fld id="{10C25BA2-3290-4A7E-9362-F022CEB6219C}" type="datetime10">
              <a:rPr lang="pl-PL" smtClean="0"/>
              <a:t>21:30</a:t>
            </a:fld>
            <a:endParaRPr lang="pl-PL" dirty="0"/>
          </a:p>
        </p:txBody>
      </p:sp>
    </p:spTree>
    <p:extLst>
      <p:ext uri="{BB962C8B-B14F-4D97-AF65-F5344CB8AC3E}">
        <p14:creationId xmlns:p14="http://schemas.microsoft.com/office/powerpoint/2010/main" val="4224124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924944"/>
            <a:ext cx="7923336" cy="374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6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924945"/>
            <a:ext cx="792333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ytuł 8"/>
          <p:cNvSpPr>
            <a:spLocks noGrp="1"/>
          </p:cNvSpPr>
          <p:nvPr>
            <p:ph type="title"/>
          </p:nvPr>
        </p:nvSpPr>
        <p:spPr/>
        <p:txBody>
          <a:bodyPr/>
          <a:lstStyle/>
          <a:p>
            <a:r>
              <a:rPr lang="pl-PL" dirty="0" smtClean="0"/>
              <a:t>Micro- and </a:t>
            </a:r>
            <a:r>
              <a:rPr lang="pl-PL" dirty="0" err="1" smtClean="0"/>
              <a:t>mesopores</a:t>
            </a:r>
            <a:endParaRPr lang="en-US" dirty="0"/>
          </a:p>
        </p:txBody>
      </p:sp>
      <p:sp>
        <p:nvSpPr>
          <p:cNvPr id="3" name="Symbol zastępczy stopki 2"/>
          <p:cNvSpPr>
            <a:spLocks noGrp="1"/>
          </p:cNvSpPr>
          <p:nvPr>
            <p:ph type="ftr" sz="quarter" idx="11"/>
          </p:nvPr>
        </p:nvSpPr>
        <p:spPr/>
        <p:txBody>
          <a:bodyPr/>
          <a:lstStyle/>
          <a:p>
            <a:pPr>
              <a:defRPr/>
            </a:pPr>
            <a:r>
              <a:rPr lang="pl-PL" smtClean="0"/>
              <a:t>J-PET</a:t>
            </a:r>
            <a:endParaRPr lang="pl-PL" dirty="0"/>
          </a:p>
        </p:txBody>
      </p:sp>
      <p:pic>
        <p:nvPicPr>
          <p:cNvPr id="11" name="Obraz 10"/>
          <p:cNvPicPr/>
          <p:nvPr/>
        </p:nvPicPr>
        <p:blipFill rotWithShape="1">
          <a:blip r:embed="rId4">
            <a:extLst>
              <a:ext uri="{28A0092B-C50C-407E-A947-70E740481C1C}">
                <a14:useLocalDpi xmlns:a14="http://schemas.microsoft.com/office/drawing/2010/main" val="0"/>
              </a:ext>
            </a:extLst>
          </a:blip>
          <a:srcRect r="16013"/>
          <a:stretch/>
        </p:blipFill>
        <p:spPr bwMode="auto">
          <a:xfrm>
            <a:off x="6446568" y="793349"/>
            <a:ext cx="2537711" cy="2563643"/>
          </a:xfrm>
          <a:prstGeom prst="rect">
            <a:avLst/>
          </a:prstGeom>
          <a:noFill/>
          <a:ln>
            <a:noFill/>
          </a:ln>
        </p:spPr>
      </p:pic>
      <p:sp>
        <p:nvSpPr>
          <p:cNvPr id="13" name="pole tekstowe 12"/>
          <p:cNvSpPr txBox="1"/>
          <p:nvPr/>
        </p:nvSpPr>
        <p:spPr>
          <a:xfrm>
            <a:off x="6835507" y="908720"/>
            <a:ext cx="2056973" cy="646331"/>
          </a:xfrm>
          <a:prstGeom prst="rect">
            <a:avLst/>
          </a:prstGeom>
          <a:noFill/>
        </p:spPr>
        <p:txBody>
          <a:bodyPr wrap="none" rtlCol="0">
            <a:spAutoFit/>
          </a:bodyPr>
          <a:lstStyle/>
          <a:p>
            <a:r>
              <a:rPr lang="pl-PL" sz="3600" dirty="0" smtClean="0">
                <a:solidFill>
                  <a:schemeClr val="bg1"/>
                </a:solidFill>
              </a:rPr>
              <a:t>XAD7HP</a:t>
            </a:r>
            <a:endParaRPr lang="en-US" sz="3600" dirty="0">
              <a:solidFill>
                <a:schemeClr val="bg1"/>
              </a:solidFill>
            </a:endParaRPr>
          </a:p>
        </p:txBody>
      </p:sp>
      <p:sp>
        <p:nvSpPr>
          <p:cNvPr id="55" name="Prostokąt 54"/>
          <p:cNvSpPr/>
          <p:nvPr/>
        </p:nvSpPr>
        <p:spPr>
          <a:xfrm>
            <a:off x="777597" y="836712"/>
            <a:ext cx="2354243" cy="523220"/>
          </a:xfrm>
          <a:prstGeom prst="rect">
            <a:avLst/>
          </a:prstGeom>
        </p:spPr>
        <p:txBody>
          <a:bodyPr wrap="square">
            <a:spAutoFit/>
          </a:bodyPr>
          <a:lstStyle/>
          <a:p>
            <a:r>
              <a:rPr lang="en-US" sz="1400" b="0" dirty="0"/>
              <a:t>O. Okay</a:t>
            </a:r>
            <a:r>
              <a:rPr lang="en-US" sz="1400" b="0" dirty="0" smtClean="0"/>
              <a:t>, </a:t>
            </a:r>
            <a:r>
              <a:rPr lang="en-US" sz="1400" b="0" dirty="0" err="1"/>
              <a:t>Prog</a:t>
            </a:r>
            <a:r>
              <a:rPr lang="en-US" sz="1400" b="0" dirty="0"/>
              <a:t>. </a:t>
            </a:r>
            <a:r>
              <a:rPr lang="en-US" sz="1400" b="0" dirty="0" err="1"/>
              <a:t>Polym</a:t>
            </a:r>
            <a:r>
              <a:rPr lang="en-US" sz="1400" b="0" dirty="0"/>
              <a:t>. Sci</a:t>
            </a:r>
            <a:r>
              <a:rPr lang="en-US" sz="1400" b="0" dirty="0" smtClean="0"/>
              <a:t>. </a:t>
            </a:r>
            <a:r>
              <a:rPr lang="en-US" sz="1400" b="0" dirty="0"/>
              <a:t>25 (2000) 711-779.</a:t>
            </a:r>
          </a:p>
        </p:txBody>
      </p:sp>
      <p:grpSp>
        <p:nvGrpSpPr>
          <p:cNvPr id="61" name="Grupa 60"/>
          <p:cNvGrpSpPr/>
          <p:nvPr/>
        </p:nvGrpSpPr>
        <p:grpSpPr>
          <a:xfrm>
            <a:off x="1475657" y="793349"/>
            <a:ext cx="4680519" cy="3293465"/>
            <a:chOff x="1043609" y="793349"/>
            <a:chExt cx="4680519" cy="3293465"/>
          </a:xfrm>
        </p:grpSpPr>
        <p:pic>
          <p:nvPicPr>
            <p:cNvPr id="1546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9" y="1510198"/>
              <a:ext cx="1872208" cy="1486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46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5626" y="793349"/>
              <a:ext cx="2868502" cy="329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7" name="Łącznik prosty ze strzałką 56"/>
            <p:cNvCxnSpPr/>
            <p:nvPr/>
          </p:nvCxnSpPr>
          <p:spPr bwMode="auto">
            <a:xfrm flipH="1" flipV="1">
              <a:off x="2267744" y="2708920"/>
              <a:ext cx="720081" cy="936104"/>
            </a:xfrm>
            <a:prstGeom prst="straightConnector1">
              <a:avLst/>
            </a:prstGeom>
            <a:solidFill>
              <a:schemeClr val="accent1"/>
            </a:solidFill>
            <a:ln w="28575" cap="flat" cmpd="sng" algn="ctr">
              <a:solidFill>
                <a:schemeClr val="tx1"/>
              </a:solidFill>
              <a:prstDash val="solid"/>
              <a:round/>
              <a:headEnd type="none" w="med" len="med"/>
              <a:tailEnd type="triangle" w="med" len="lg"/>
            </a:ln>
            <a:effectLst/>
          </p:spPr>
        </p:cxnSp>
      </p:grpSp>
      <p:grpSp>
        <p:nvGrpSpPr>
          <p:cNvPr id="6" name="Grupa 5"/>
          <p:cNvGrpSpPr/>
          <p:nvPr/>
        </p:nvGrpSpPr>
        <p:grpSpPr>
          <a:xfrm>
            <a:off x="5701457" y="3903439"/>
            <a:ext cx="1340515" cy="2495757"/>
            <a:chOff x="5701457" y="3903439"/>
            <a:chExt cx="1340515" cy="2495757"/>
          </a:xfrm>
        </p:grpSpPr>
        <p:grpSp>
          <p:nvGrpSpPr>
            <p:cNvPr id="154633" name="Grupa 154632"/>
            <p:cNvGrpSpPr/>
            <p:nvPr/>
          </p:nvGrpSpPr>
          <p:grpSpPr>
            <a:xfrm>
              <a:off x="5701457" y="4478892"/>
              <a:ext cx="792088" cy="1440160"/>
              <a:chOff x="5701457" y="4478892"/>
              <a:chExt cx="792088" cy="1440160"/>
            </a:xfrm>
          </p:grpSpPr>
          <p:cxnSp>
            <p:nvCxnSpPr>
              <p:cNvPr id="63" name="Łącznik prosty ze strzałką 62"/>
              <p:cNvCxnSpPr/>
              <p:nvPr/>
            </p:nvCxnSpPr>
            <p:spPr bwMode="auto">
              <a:xfrm>
                <a:off x="6156176" y="4478892"/>
                <a:ext cx="0" cy="1440160"/>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154625" name="Łącznik prosty ze strzałką 154624"/>
              <p:cNvCxnSpPr/>
              <p:nvPr/>
            </p:nvCxnSpPr>
            <p:spPr bwMode="auto">
              <a:xfrm>
                <a:off x="5701457" y="5229200"/>
                <a:ext cx="792088" cy="0"/>
              </a:xfrm>
              <a:prstGeom prst="straightConnector1">
                <a:avLst/>
              </a:prstGeom>
              <a:ln>
                <a:solidFill>
                  <a:schemeClr val="accent1"/>
                </a:solidFill>
                <a:headEnd type="arrow"/>
                <a:tailEnd type="arrow"/>
              </a:ln>
            </p:spPr>
            <p:style>
              <a:lnRef idx="3">
                <a:schemeClr val="dk1"/>
              </a:lnRef>
              <a:fillRef idx="0">
                <a:schemeClr val="dk1"/>
              </a:fillRef>
              <a:effectRef idx="2">
                <a:schemeClr val="dk1"/>
              </a:effectRef>
              <a:fontRef idx="minor">
                <a:schemeClr val="tx1"/>
              </a:fontRef>
            </p:style>
          </p:cxnSp>
        </p:grpSp>
        <p:sp>
          <p:nvSpPr>
            <p:cNvPr id="2" name="pole tekstowe 1"/>
            <p:cNvSpPr txBox="1"/>
            <p:nvPr/>
          </p:nvSpPr>
          <p:spPr>
            <a:xfrm>
              <a:off x="6003305" y="5937531"/>
              <a:ext cx="760144" cy="461665"/>
            </a:xfrm>
            <a:prstGeom prst="rect">
              <a:avLst/>
            </a:prstGeom>
            <a:noFill/>
          </p:spPr>
          <p:txBody>
            <a:bodyPr wrap="none" rtlCol="0">
              <a:spAutoFit/>
            </a:bodyPr>
            <a:lstStyle/>
            <a:p>
              <a:r>
                <a:rPr lang="pl-PL" sz="2400" dirty="0" err="1" smtClean="0">
                  <a:solidFill>
                    <a:srgbClr val="FF0000"/>
                  </a:solidFill>
                </a:rPr>
                <a:t>D</a:t>
              </a:r>
              <a:r>
                <a:rPr lang="pl-PL" sz="2400" baseline="-25000" dirty="0" err="1" smtClean="0">
                  <a:solidFill>
                    <a:srgbClr val="FF0000"/>
                  </a:solidFill>
                </a:rPr>
                <a:t>avg</a:t>
              </a:r>
              <a:endParaRPr lang="pl-PL" sz="2400" baseline="-25000" dirty="0">
                <a:solidFill>
                  <a:srgbClr val="FF0000"/>
                </a:solidFill>
              </a:endParaRPr>
            </a:p>
          </p:txBody>
        </p:sp>
        <p:sp>
          <p:nvSpPr>
            <p:cNvPr id="18" name="pole tekstowe 17"/>
            <p:cNvSpPr txBox="1"/>
            <p:nvPr/>
          </p:nvSpPr>
          <p:spPr>
            <a:xfrm>
              <a:off x="5868144" y="3903439"/>
              <a:ext cx="389850" cy="461665"/>
            </a:xfrm>
            <a:prstGeom prst="rect">
              <a:avLst/>
            </a:prstGeom>
            <a:noFill/>
          </p:spPr>
          <p:txBody>
            <a:bodyPr wrap="none" rtlCol="0">
              <a:spAutoFit/>
            </a:bodyPr>
            <a:lstStyle/>
            <a:p>
              <a:r>
                <a:rPr lang="pl-PL" sz="2400" dirty="0" smtClean="0">
                  <a:solidFill>
                    <a:schemeClr val="accent3">
                      <a:lumMod val="50000"/>
                    </a:schemeClr>
                  </a:solidFill>
                </a:rPr>
                <a:t>V</a:t>
              </a:r>
              <a:endParaRPr lang="pl-PL" sz="2400" baseline="-25000" dirty="0">
                <a:solidFill>
                  <a:schemeClr val="accent3">
                    <a:lumMod val="50000"/>
                  </a:schemeClr>
                </a:solidFill>
              </a:endParaRPr>
            </a:p>
          </p:txBody>
        </p:sp>
        <p:sp>
          <p:nvSpPr>
            <p:cNvPr id="20" name="pole tekstowe 19"/>
            <p:cNvSpPr txBox="1"/>
            <p:nvPr/>
          </p:nvSpPr>
          <p:spPr>
            <a:xfrm>
              <a:off x="6523881" y="4968139"/>
              <a:ext cx="518091" cy="461665"/>
            </a:xfrm>
            <a:prstGeom prst="rect">
              <a:avLst/>
            </a:prstGeom>
            <a:noFill/>
          </p:spPr>
          <p:txBody>
            <a:bodyPr wrap="none" rtlCol="0">
              <a:spAutoFit/>
            </a:bodyPr>
            <a:lstStyle/>
            <a:p>
              <a:r>
                <a:rPr lang="el-GR" sz="2400" dirty="0" smtClean="0">
                  <a:solidFill>
                    <a:schemeClr val="accent1"/>
                  </a:solidFill>
                </a:rPr>
                <a:t>δ</a:t>
              </a:r>
              <a:r>
                <a:rPr lang="pl-PL" sz="2400" baseline="-25000" dirty="0" smtClean="0">
                  <a:solidFill>
                    <a:schemeClr val="accent1"/>
                  </a:solidFill>
                </a:rPr>
                <a:t>D</a:t>
              </a:r>
              <a:endParaRPr lang="pl-PL" sz="2400" baseline="-25000" dirty="0">
                <a:solidFill>
                  <a:schemeClr val="accent1"/>
                </a:solidFill>
              </a:endParaRPr>
            </a:p>
          </p:txBody>
        </p:sp>
      </p:grpSp>
      <p:sp>
        <p:nvSpPr>
          <p:cNvPr id="5" name="Symbol zastępczy daty 4"/>
          <p:cNvSpPr>
            <a:spLocks noGrp="1"/>
          </p:cNvSpPr>
          <p:nvPr>
            <p:ph type="dt" sz="half" idx="12"/>
          </p:nvPr>
        </p:nvSpPr>
        <p:spPr/>
        <p:txBody>
          <a:bodyPr/>
          <a:lstStyle/>
          <a:p>
            <a:pPr>
              <a:defRPr/>
            </a:pPr>
            <a:fld id="{7BB73D26-7341-46CC-813E-64F4D77D0255}" type="datetime10">
              <a:rPr lang="pl-PL" smtClean="0"/>
              <a:t>21:30</a:t>
            </a:fld>
            <a:endParaRPr lang="pl-PL" dirty="0"/>
          </a:p>
        </p:txBody>
      </p:sp>
    </p:spTree>
    <p:extLst>
      <p:ext uri="{BB962C8B-B14F-4D97-AF65-F5344CB8AC3E}">
        <p14:creationId xmlns:p14="http://schemas.microsoft.com/office/powerpoint/2010/main" val="197629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631"/>
                                        </p:tgtEl>
                                        <p:attrNameLst>
                                          <p:attrName>style.visibility</p:attrName>
                                        </p:attrNameLst>
                                      </p:cBhvr>
                                      <p:to>
                                        <p:strVal val="visible"/>
                                      </p:to>
                                    </p:set>
                                    <p:animEffect transition="in" filter="fade">
                                      <p:cBhvr>
                                        <p:cTn id="7" dur="500"/>
                                        <p:tgtEl>
                                          <p:spTgt spid="154631"/>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err="1" smtClean="0"/>
              <a:t>Chapter</a:t>
            </a:r>
            <a:r>
              <a:rPr lang="pl-PL" dirty="0" smtClean="0"/>
              <a:t> 1</a:t>
            </a:r>
            <a:endParaRPr lang="en-US" dirty="0"/>
          </a:p>
        </p:txBody>
      </p:sp>
      <p:sp>
        <p:nvSpPr>
          <p:cNvPr id="3" name="Symbol zastępczy stopki 2"/>
          <p:cNvSpPr>
            <a:spLocks noGrp="1"/>
          </p:cNvSpPr>
          <p:nvPr>
            <p:ph type="ftr" sz="quarter" idx="11"/>
          </p:nvPr>
        </p:nvSpPr>
        <p:spPr/>
        <p:txBody>
          <a:bodyPr/>
          <a:lstStyle/>
          <a:p>
            <a:pPr>
              <a:defRPr/>
            </a:pPr>
            <a:r>
              <a:rPr lang="en-US" smtClean="0"/>
              <a:t>J-PET</a:t>
            </a:r>
            <a:endParaRPr lang="pl-PL" dirty="0"/>
          </a:p>
        </p:txBody>
      </p:sp>
      <p:sp>
        <p:nvSpPr>
          <p:cNvPr id="6" name="Symbol zastępczy tekstu 5"/>
          <p:cNvSpPr>
            <a:spLocks noGrp="1"/>
          </p:cNvSpPr>
          <p:nvPr>
            <p:ph type="body" sz="quarter" idx="13"/>
          </p:nvPr>
        </p:nvSpPr>
        <p:spPr/>
        <p:txBody>
          <a:bodyPr/>
          <a:lstStyle/>
          <a:p>
            <a:r>
              <a:rPr lang="pl-PL" dirty="0" smtClean="0"/>
              <a:t>Positronium </a:t>
            </a:r>
            <a:r>
              <a:rPr lang="en-US" dirty="0" smtClean="0"/>
              <a:t>formation</a:t>
            </a:r>
            <a:r>
              <a:rPr lang="pl-PL" dirty="0" smtClean="0"/>
              <a:t> and </a:t>
            </a:r>
            <a:r>
              <a:rPr lang="pl-PL" dirty="0" err="1" smtClean="0"/>
              <a:t>thermalization</a:t>
            </a:r>
            <a:endParaRPr lang="en-US" dirty="0"/>
          </a:p>
        </p:txBody>
      </p:sp>
      <p:sp>
        <p:nvSpPr>
          <p:cNvPr id="10" name="Przycisk akcji: Koniec 9">
            <a:hlinkClick r:id="rId2" action="ppaction://hlinksldjump" highlightClick="1"/>
          </p:cNvPr>
          <p:cNvSpPr/>
          <p:nvPr/>
        </p:nvSpPr>
        <p:spPr bwMode="auto">
          <a:xfrm>
            <a:off x="8187027" y="6165304"/>
            <a:ext cx="432048" cy="432048"/>
          </a:xfrm>
          <a:prstGeom prst="actionButtonEnd">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grpSp>
        <p:nvGrpSpPr>
          <p:cNvPr id="277" name="Grupa 276"/>
          <p:cNvGrpSpPr/>
          <p:nvPr/>
        </p:nvGrpSpPr>
        <p:grpSpPr>
          <a:xfrm>
            <a:off x="2198935" y="3140967"/>
            <a:ext cx="5414935" cy="3240361"/>
            <a:chOff x="1331640" y="1917700"/>
            <a:chExt cx="2590800" cy="3887788"/>
          </a:xfrm>
        </p:grpSpPr>
        <p:sp>
          <p:nvSpPr>
            <p:cNvPr id="283" name="Rectangle 35"/>
            <p:cNvSpPr>
              <a:spLocks noChangeArrowheads="1"/>
            </p:cNvSpPr>
            <p:nvPr/>
          </p:nvSpPr>
          <p:spPr bwMode="auto">
            <a:xfrm>
              <a:off x="1333228" y="1917700"/>
              <a:ext cx="430213" cy="3887788"/>
            </a:xfrm>
            <a:prstGeom prst="rect">
              <a:avLst/>
            </a:prstGeom>
            <a:solidFill>
              <a:schemeClr val="bg1">
                <a:lumMod val="50000"/>
              </a:schemeClr>
            </a:solidFill>
            <a:ln w="12700" algn="ctr">
              <a:noFill/>
              <a:miter lim="800000"/>
              <a:headEnd/>
              <a:tailEnd/>
            </a:ln>
            <a:effectLst/>
          </p:spPr>
          <p:txBody>
            <a:bodyPr anchor="ctr">
              <a:spAutoFit/>
            </a:bodyPr>
            <a:lstStyle/>
            <a:p>
              <a:endParaRPr lang="pl-PL"/>
            </a:p>
          </p:txBody>
        </p:sp>
        <p:sp>
          <p:nvSpPr>
            <p:cNvPr id="284" name="Rectangle 37"/>
            <p:cNvSpPr>
              <a:spLocks noChangeArrowheads="1"/>
            </p:cNvSpPr>
            <p:nvPr/>
          </p:nvSpPr>
          <p:spPr bwMode="auto">
            <a:xfrm>
              <a:off x="3490640" y="1917700"/>
              <a:ext cx="431800" cy="3887788"/>
            </a:xfrm>
            <a:prstGeom prst="rect">
              <a:avLst/>
            </a:prstGeom>
            <a:solidFill>
              <a:schemeClr val="bg1">
                <a:lumMod val="50000"/>
              </a:schemeClr>
            </a:solidFill>
            <a:ln w="12700" algn="ctr">
              <a:noFill/>
              <a:miter lim="800000"/>
              <a:headEnd/>
              <a:tailEnd/>
            </a:ln>
            <a:effectLst/>
          </p:spPr>
          <p:txBody>
            <a:bodyPr anchor="ctr">
              <a:spAutoFit/>
            </a:bodyPr>
            <a:lstStyle/>
            <a:p>
              <a:endParaRPr lang="pl-PL"/>
            </a:p>
          </p:txBody>
        </p:sp>
        <p:sp>
          <p:nvSpPr>
            <p:cNvPr id="285" name="Freeform 38"/>
            <p:cNvSpPr>
              <a:spLocks/>
            </p:cNvSpPr>
            <p:nvPr/>
          </p:nvSpPr>
          <p:spPr bwMode="auto">
            <a:xfrm>
              <a:off x="1331640" y="1917700"/>
              <a:ext cx="2590800" cy="3840163"/>
            </a:xfrm>
            <a:custGeom>
              <a:avLst/>
              <a:gdLst/>
              <a:ahLst/>
              <a:cxnLst>
                <a:cxn ang="0">
                  <a:pos x="0" y="0"/>
                </a:cxn>
                <a:cxn ang="0">
                  <a:pos x="499" y="0"/>
                </a:cxn>
                <a:cxn ang="0">
                  <a:pos x="499" y="3674"/>
                </a:cxn>
                <a:cxn ang="0">
                  <a:pos x="2494" y="3674"/>
                </a:cxn>
                <a:cxn ang="0">
                  <a:pos x="2494" y="0"/>
                </a:cxn>
                <a:cxn ang="0">
                  <a:pos x="2993" y="0"/>
                </a:cxn>
              </a:cxnLst>
              <a:rect l="0" t="0" r="r" b="b"/>
              <a:pathLst>
                <a:path w="2993" h="3674">
                  <a:moveTo>
                    <a:pt x="0" y="0"/>
                  </a:moveTo>
                  <a:lnTo>
                    <a:pt x="499" y="0"/>
                  </a:lnTo>
                  <a:lnTo>
                    <a:pt x="499" y="3674"/>
                  </a:lnTo>
                  <a:lnTo>
                    <a:pt x="2494" y="3674"/>
                  </a:lnTo>
                  <a:lnTo>
                    <a:pt x="2494" y="0"/>
                  </a:lnTo>
                  <a:lnTo>
                    <a:pt x="2993" y="0"/>
                  </a:lnTo>
                </a:path>
              </a:pathLst>
            </a:custGeom>
            <a:solidFill>
              <a:srgbClr val="FFFF99"/>
            </a:solidFill>
            <a:ln w="38100" cap="flat" cmpd="sng">
              <a:solidFill>
                <a:schemeClr val="tx1"/>
              </a:solidFill>
              <a:prstDash val="solid"/>
              <a:round/>
              <a:headEnd type="none" w="med" len="med"/>
              <a:tailEnd type="none" w="med" len="med"/>
            </a:ln>
            <a:effectLst/>
          </p:spPr>
          <p:txBody>
            <a:bodyPr>
              <a:spAutoFit/>
            </a:bodyPr>
            <a:lstStyle/>
            <a:p>
              <a:endParaRPr lang="pl-PL"/>
            </a:p>
          </p:txBody>
        </p:sp>
      </p:grpSp>
      <p:sp>
        <p:nvSpPr>
          <p:cNvPr id="278" name="Line 13"/>
          <p:cNvSpPr>
            <a:spLocks noChangeShapeType="1"/>
          </p:cNvSpPr>
          <p:nvPr/>
        </p:nvSpPr>
        <p:spPr bwMode="auto">
          <a:xfrm>
            <a:off x="2195736" y="6193161"/>
            <a:ext cx="5402511" cy="0"/>
          </a:xfrm>
          <a:prstGeom prst="line">
            <a:avLst/>
          </a:prstGeom>
          <a:noFill/>
          <a:ln w="28575">
            <a:solidFill>
              <a:schemeClr val="accent1"/>
            </a:solidFill>
            <a:round/>
            <a:headEnd/>
            <a:tailEnd/>
          </a:ln>
          <a:effectLst/>
        </p:spPr>
        <p:txBody>
          <a:bodyPr/>
          <a:lstStyle/>
          <a:p>
            <a:endParaRPr lang="pl-PL"/>
          </a:p>
        </p:txBody>
      </p:sp>
      <p:sp>
        <p:nvSpPr>
          <p:cNvPr id="279" name="Line 13"/>
          <p:cNvSpPr>
            <a:spLocks noChangeShapeType="1"/>
          </p:cNvSpPr>
          <p:nvPr/>
        </p:nvSpPr>
        <p:spPr bwMode="auto">
          <a:xfrm>
            <a:off x="2195736" y="5723109"/>
            <a:ext cx="5402511" cy="0"/>
          </a:xfrm>
          <a:prstGeom prst="line">
            <a:avLst/>
          </a:prstGeom>
          <a:noFill/>
          <a:ln w="28575">
            <a:solidFill>
              <a:schemeClr val="accent1"/>
            </a:solidFill>
            <a:round/>
            <a:headEnd/>
            <a:tailEnd/>
          </a:ln>
          <a:effectLst/>
        </p:spPr>
        <p:txBody>
          <a:bodyPr/>
          <a:lstStyle/>
          <a:p>
            <a:endParaRPr lang="pl-PL"/>
          </a:p>
        </p:txBody>
      </p:sp>
      <p:sp>
        <p:nvSpPr>
          <p:cNvPr id="280" name="Line 13"/>
          <p:cNvSpPr>
            <a:spLocks noChangeShapeType="1"/>
          </p:cNvSpPr>
          <p:nvPr/>
        </p:nvSpPr>
        <p:spPr bwMode="auto">
          <a:xfrm>
            <a:off x="2195736" y="5065036"/>
            <a:ext cx="5402511" cy="0"/>
          </a:xfrm>
          <a:prstGeom prst="line">
            <a:avLst/>
          </a:prstGeom>
          <a:noFill/>
          <a:ln w="28575">
            <a:solidFill>
              <a:schemeClr val="accent1"/>
            </a:solidFill>
            <a:round/>
            <a:headEnd/>
            <a:tailEnd/>
          </a:ln>
          <a:effectLst/>
        </p:spPr>
        <p:txBody>
          <a:bodyPr/>
          <a:lstStyle/>
          <a:p>
            <a:endParaRPr lang="pl-PL"/>
          </a:p>
        </p:txBody>
      </p:sp>
      <p:sp>
        <p:nvSpPr>
          <p:cNvPr id="281" name="Line 13"/>
          <p:cNvSpPr>
            <a:spLocks noChangeShapeType="1"/>
          </p:cNvSpPr>
          <p:nvPr/>
        </p:nvSpPr>
        <p:spPr bwMode="auto">
          <a:xfrm>
            <a:off x="2195736" y="4077926"/>
            <a:ext cx="5402511" cy="0"/>
          </a:xfrm>
          <a:prstGeom prst="line">
            <a:avLst/>
          </a:prstGeom>
          <a:noFill/>
          <a:ln w="28575">
            <a:solidFill>
              <a:schemeClr val="accent1"/>
            </a:solidFill>
            <a:round/>
            <a:headEnd/>
            <a:tailEnd/>
          </a:ln>
          <a:effectLst/>
        </p:spPr>
        <p:txBody>
          <a:bodyPr/>
          <a:lstStyle/>
          <a:p>
            <a:endParaRPr lang="pl-PL"/>
          </a:p>
        </p:txBody>
      </p:sp>
      <p:sp>
        <p:nvSpPr>
          <p:cNvPr id="286" name="Oval 33"/>
          <p:cNvSpPr>
            <a:spLocks noChangeArrowheads="1"/>
          </p:cNvSpPr>
          <p:nvPr/>
        </p:nvSpPr>
        <p:spPr bwMode="auto">
          <a:xfrm>
            <a:off x="3996746" y="3839560"/>
            <a:ext cx="494796" cy="488760"/>
          </a:xfrm>
          <a:prstGeom prst="ellipse">
            <a:avLst/>
          </a:prstGeom>
          <a:gradFill flip="none" rotWithShape="1">
            <a:gsLst>
              <a:gs pos="0">
                <a:schemeClr val="bg1"/>
              </a:gs>
              <a:gs pos="80000">
                <a:schemeClr val="accent1"/>
              </a:gs>
            </a:gsLst>
            <a:path path="circle">
              <a:fillToRect l="50000" t="50000" r="50000" b="50000"/>
            </a:path>
            <a:tileRect/>
          </a:gradFill>
          <a:ln w="12700" algn="ctr">
            <a:noFill/>
            <a:round/>
            <a:headEnd/>
            <a:tailEnd/>
          </a:ln>
          <a:effectLst/>
        </p:spPr>
        <p:txBody>
          <a:bodyPr lIns="0" tIns="0" rIns="0" bIns="0" anchor="ctr"/>
          <a:lstStyle/>
          <a:p>
            <a:pPr algn="ctr"/>
            <a:r>
              <a:rPr lang="en-GB" sz="2000" b="1" dirty="0"/>
              <a:t>Ps</a:t>
            </a:r>
          </a:p>
        </p:txBody>
      </p:sp>
      <p:sp>
        <p:nvSpPr>
          <p:cNvPr id="287" name="Text Box 12"/>
          <p:cNvSpPr txBox="1">
            <a:spLocks noChangeArrowheads="1"/>
          </p:cNvSpPr>
          <p:nvPr/>
        </p:nvSpPr>
        <p:spPr bwMode="auto">
          <a:xfrm>
            <a:off x="3707093" y="2657198"/>
            <a:ext cx="289653" cy="369332"/>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a:t>
            </a:r>
            <a:r>
              <a:rPr kumimoji="0" lang="pl-PL" sz="2400" b="1" i="0" u="none" strike="noStrike" cap="none" normalizeH="0" baseline="30000" dirty="0" smtClean="0">
                <a:ln>
                  <a:noFill/>
                </a:ln>
                <a:solidFill>
                  <a:srgbClr val="FF0000"/>
                </a:solidFill>
                <a:effectLst/>
                <a:latin typeface="Arial" pitchFamily="34" charset="0"/>
                <a:ea typeface="Times New Roman" pitchFamily="18" charset="0"/>
                <a:cs typeface="Arial" pitchFamily="34" charset="0"/>
              </a:rPr>
              <a:t>+</a:t>
            </a:r>
            <a:endParaRPr kumimoji="0" lang="pl-P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88" name="Text Box 9"/>
          <p:cNvSpPr txBox="1">
            <a:spLocks noChangeArrowheads="1"/>
          </p:cNvSpPr>
          <p:nvPr/>
        </p:nvSpPr>
        <p:spPr bwMode="auto">
          <a:xfrm>
            <a:off x="3163371" y="2657198"/>
            <a:ext cx="289653" cy="369332"/>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a:t>
            </a:r>
            <a:r>
              <a:rPr kumimoji="0" lang="pl-PL" sz="24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a:t>
            </a:r>
            <a:endParaRPr kumimoji="0" lang="pl-P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Dowolny kształt 6"/>
          <p:cNvSpPr/>
          <p:nvPr/>
        </p:nvSpPr>
        <p:spPr bwMode="auto">
          <a:xfrm>
            <a:off x="3924300" y="2956560"/>
            <a:ext cx="319844" cy="883000"/>
          </a:xfrm>
          <a:custGeom>
            <a:avLst/>
            <a:gdLst>
              <a:gd name="connsiteX0" fmla="*/ 0 w 929640"/>
              <a:gd name="connsiteY0" fmla="*/ 0 h 815340"/>
              <a:gd name="connsiteX1" fmla="*/ 929640 w 929640"/>
              <a:gd name="connsiteY1" fmla="*/ 815340 h 815340"/>
              <a:gd name="connsiteX0" fmla="*/ 0 w 929640"/>
              <a:gd name="connsiteY0" fmla="*/ 0 h 815340"/>
              <a:gd name="connsiteX1" fmla="*/ 929640 w 929640"/>
              <a:gd name="connsiteY1" fmla="*/ 815340 h 815340"/>
              <a:gd name="connsiteX0" fmla="*/ 0 w 929640"/>
              <a:gd name="connsiteY0" fmla="*/ 0 h 815340"/>
              <a:gd name="connsiteX1" fmla="*/ 929640 w 929640"/>
              <a:gd name="connsiteY1" fmla="*/ 815340 h 815340"/>
            </a:gdLst>
            <a:ahLst/>
            <a:cxnLst>
              <a:cxn ang="0">
                <a:pos x="connsiteX0" y="connsiteY0"/>
              </a:cxn>
              <a:cxn ang="0">
                <a:pos x="connsiteX1" y="connsiteY1"/>
              </a:cxn>
            </a:cxnLst>
            <a:rect l="l" t="t" r="r" b="b"/>
            <a:pathLst>
              <a:path w="929640" h="815340">
                <a:moveTo>
                  <a:pt x="0" y="0"/>
                </a:moveTo>
                <a:cubicBezTo>
                  <a:pt x="557530" y="187325"/>
                  <a:pt x="657860" y="321310"/>
                  <a:pt x="929640" y="815340"/>
                </a:cubicBezTo>
              </a:path>
            </a:pathLst>
          </a:custGeom>
          <a:noFill/>
          <a:ln w="19050" cap="flat" cmpd="sng" algn="ctr">
            <a:solidFill>
              <a:srgbClr val="FF0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289" name="Dowolny kształt 288"/>
          <p:cNvSpPr/>
          <p:nvPr/>
        </p:nvSpPr>
        <p:spPr bwMode="auto">
          <a:xfrm>
            <a:off x="3387098" y="2956560"/>
            <a:ext cx="753133" cy="904488"/>
          </a:xfrm>
          <a:custGeom>
            <a:avLst/>
            <a:gdLst>
              <a:gd name="connsiteX0" fmla="*/ 0 w 929640"/>
              <a:gd name="connsiteY0" fmla="*/ 0 h 815340"/>
              <a:gd name="connsiteX1" fmla="*/ 929640 w 929640"/>
              <a:gd name="connsiteY1" fmla="*/ 815340 h 815340"/>
              <a:gd name="connsiteX0" fmla="*/ 0 w 929640"/>
              <a:gd name="connsiteY0" fmla="*/ 0 h 815340"/>
              <a:gd name="connsiteX1" fmla="*/ 929640 w 929640"/>
              <a:gd name="connsiteY1" fmla="*/ 815340 h 815340"/>
              <a:gd name="connsiteX0" fmla="*/ 0 w 929640"/>
              <a:gd name="connsiteY0" fmla="*/ 0 h 815340"/>
              <a:gd name="connsiteX1" fmla="*/ 929640 w 929640"/>
              <a:gd name="connsiteY1" fmla="*/ 815340 h 815340"/>
            </a:gdLst>
            <a:ahLst/>
            <a:cxnLst>
              <a:cxn ang="0">
                <a:pos x="connsiteX0" y="connsiteY0"/>
              </a:cxn>
              <a:cxn ang="0">
                <a:pos x="connsiteX1" y="connsiteY1"/>
              </a:cxn>
            </a:cxnLst>
            <a:rect l="l" t="t" r="r" b="b"/>
            <a:pathLst>
              <a:path w="929640" h="815340">
                <a:moveTo>
                  <a:pt x="0" y="0"/>
                </a:moveTo>
                <a:cubicBezTo>
                  <a:pt x="557530" y="187325"/>
                  <a:pt x="657860" y="321310"/>
                  <a:pt x="929640" y="815340"/>
                </a:cubicBezTo>
              </a:path>
            </a:pathLst>
          </a:custGeom>
          <a:noFill/>
          <a:ln w="1905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290" name="Dowolny kształt 289"/>
          <p:cNvSpPr/>
          <p:nvPr/>
        </p:nvSpPr>
        <p:spPr bwMode="auto">
          <a:xfrm>
            <a:off x="4491542" y="4149080"/>
            <a:ext cx="512506" cy="915956"/>
          </a:xfrm>
          <a:custGeom>
            <a:avLst/>
            <a:gdLst>
              <a:gd name="connsiteX0" fmla="*/ 0 w 929640"/>
              <a:gd name="connsiteY0" fmla="*/ 0 h 815340"/>
              <a:gd name="connsiteX1" fmla="*/ 929640 w 929640"/>
              <a:gd name="connsiteY1" fmla="*/ 815340 h 815340"/>
              <a:gd name="connsiteX0" fmla="*/ 0 w 929640"/>
              <a:gd name="connsiteY0" fmla="*/ 0 h 815340"/>
              <a:gd name="connsiteX1" fmla="*/ 929640 w 929640"/>
              <a:gd name="connsiteY1" fmla="*/ 815340 h 815340"/>
              <a:gd name="connsiteX0" fmla="*/ 0 w 929640"/>
              <a:gd name="connsiteY0" fmla="*/ 0 h 815340"/>
              <a:gd name="connsiteX1" fmla="*/ 929640 w 929640"/>
              <a:gd name="connsiteY1" fmla="*/ 815340 h 815340"/>
            </a:gdLst>
            <a:ahLst/>
            <a:cxnLst>
              <a:cxn ang="0">
                <a:pos x="connsiteX0" y="connsiteY0"/>
              </a:cxn>
              <a:cxn ang="0">
                <a:pos x="connsiteX1" y="connsiteY1"/>
              </a:cxn>
            </a:cxnLst>
            <a:rect l="l" t="t" r="r" b="b"/>
            <a:pathLst>
              <a:path w="929640" h="815340">
                <a:moveTo>
                  <a:pt x="0" y="0"/>
                </a:moveTo>
                <a:cubicBezTo>
                  <a:pt x="557530" y="187325"/>
                  <a:pt x="657860" y="321310"/>
                  <a:pt x="929640" y="815340"/>
                </a:cubicBezTo>
              </a:path>
            </a:pathLst>
          </a:custGeom>
          <a:noFill/>
          <a:ln w="19050" cap="flat" cmpd="sng" algn="ctr">
            <a:solidFill>
              <a:schemeClr val="accent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291" name="Dowolny kształt 290"/>
          <p:cNvSpPr/>
          <p:nvPr/>
        </p:nvSpPr>
        <p:spPr bwMode="auto">
          <a:xfrm>
            <a:off x="4995598" y="5065035"/>
            <a:ext cx="512506" cy="658073"/>
          </a:xfrm>
          <a:custGeom>
            <a:avLst/>
            <a:gdLst>
              <a:gd name="connsiteX0" fmla="*/ 0 w 929640"/>
              <a:gd name="connsiteY0" fmla="*/ 0 h 815340"/>
              <a:gd name="connsiteX1" fmla="*/ 929640 w 929640"/>
              <a:gd name="connsiteY1" fmla="*/ 815340 h 815340"/>
              <a:gd name="connsiteX0" fmla="*/ 0 w 929640"/>
              <a:gd name="connsiteY0" fmla="*/ 0 h 815340"/>
              <a:gd name="connsiteX1" fmla="*/ 929640 w 929640"/>
              <a:gd name="connsiteY1" fmla="*/ 815340 h 815340"/>
              <a:gd name="connsiteX0" fmla="*/ 0 w 929640"/>
              <a:gd name="connsiteY0" fmla="*/ 0 h 815340"/>
              <a:gd name="connsiteX1" fmla="*/ 929640 w 929640"/>
              <a:gd name="connsiteY1" fmla="*/ 815340 h 815340"/>
            </a:gdLst>
            <a:ahLst/>
            <a:cxnLst>
              <a:cxn ang="0">
                <a:pos x="connsiteX0" y="connsiteY0"/>
              </a:cxn>
              <a:cxn ang="0">
                <a:pos x="connsiteX1" y="connsiteY1"/>
              </a:cxn>
            </a:cxnLst>
            <a:rect l="l" t="t" r="r" b="b"/>
            <a:pathLst>
              <a:path w="929640" h="815340">
                <a:moveTo>
                  <a:pt x="0" y="0"/>
                </a:moveTo>
                <a:cubicBezTo>
                  <a:pt x="557530" y="187325"/>
                  <a:pt x="657860" y="321310"/>
                  <a:pt x="929640" y="815340"/>
                </a:cubicBezTo>
              </a:path>
            </a:pathLst>
          </a:custGeom>
          <a:noFill/>
          <a:ln w="19050" cap="flat" cmpd="sng" algn="ctr">
            <a:solidFill>
              <a:schemeClr val="accent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292" name="Dowolny kształt 291"/>
          <p:cNvSpPr/>
          <p:nvPr/>
        </p:nvSpPr>
        <p:spPr bwMode="auto">
          <a:xfrm>
            <a:off x="5508104" y="5723256"/>
            <a:ext cx="360040" cy="469906"/>
          </a:xfrm>
          <a:custGeom>
            <a:avLst/>
            <a:gdLst>
              <a:gd name="connsiteX0" fmla="*/ 0 w 929640"/>
              <a:gd name="connsiteY0" fmla="*/ 0 h 815340"/>
              <a:gd name="connsiteX1" fmla="*/ 929640 w 929640"/>
              <a:gd name="connsiteY1" fmla="*/ 815340 h 815340"/>
              <a:gd name="connsiteX0" fmla="*/ 0 w 929640"/>
              <a:gd name="connsiteY0" fmla="*/ 0 h 815340"/>
              <a:gd name="connsiteX1" fmla="*/ 929640 w 929640"/>
              <a:gd name="connsiteY1" fmla="*/ 815340 h 815340"/>
              <a:gd name="connsiteX0" fmla="*/ 0 w 929640"/>
              <a:gd name="connsiteY0" fmla="*/ 0 h 815340"/>
              <a:gd name="connsiteX1" fmla="*/ 929640 w 929640"/>
              <a:gd name="connsiteY1" fmla="*/ 815340 h 815340"/>
            </a:gdLst>
            <a:ahLst/>
            <a:cxnLst>
              <a:cxn ang="0">
                <a:pos x="connsiteX0" y="connsiteY0"/>
              </a:cxn>
              <a:cxn ang="0">
                <a:pos x="connsiteX1" y="connsiteY1"/>
              </a:cxn>
            </a:cxnLst>
            <a:rect l="l" t="t" r="r" b="b"/>
            <a:pathLst>
              <a:path w="929640" h="815340">
                <a:moveTo>
                  <a:pt x="0" y="0"/>
                </a:moveTo>
                <a:cubicBezTo>
                  <a:pt x="557530" y="187325"/>
                  <a:pt x="657860" y="321310"/>
                  <a:pt x="929640" y="815340"/>
                </a:cubicBezTo>
              </a:path>
            </a:pathLst>
          </a:custGeom>
          <a:noFill/>
          <a:ln w="19050" cap="flat" cmpd="sng" algn="ctr">
            <a:solidFill>
              <a:schemeClr val="accent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2" name="Symbol zastępczy daty 1"/>
          <p:cNvSpPr>
            <a:spLocks noGrp="1"/>
          </p:cNvSpPr>
          <p:nvPr>
            <p:ph type="dt" sz="half" idx="12"/>
          </p:nvPr>
        </p:nvSpPr>
        <p:spPr/>
        <p:txBody>
          <a:bodyPr/>
          <a:lstStyle/>
          <a:p>
            <a:pPr>
              <a:defRPr/>
            </a:pPr>
            <a:fld id="{A40D1F84-DC06-4373-9BB9-97F8FF431B3A}" type="datetime10">
              <a:rPr lang="pl-PL" smtClean="0"/>
              <a:t>21:30</a:t>
            </a:fld>
            <a:endParaRPr lang="pl-PL" dirty="0"/>
          </a:p>
        </p:txBody>
      </p:sp>
    </p:spTree>
    <p:extLst>
      <p:ext uri="{BB962C8B-B14F-4D97-AF65-F5344CB8AC3E}">
        <p14:creationId xmlns:p14="http://schemas.microsoft.com/office/powerpoint/2010/main" val="146797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89"/>
                                        </p:tgtEl>
                                        <p:attrNameLst>
                                          <p:attrName>style.visibility</p:attrName>
                                        </p:attrNameLst>
                                      </p:cBhvr>
                                      <p:to>
                                        <p:strVal val="visible"/>
                                      </p:to>
                                    </p:set>
                                    <p:animEffect transition="in" filter="wipe(up)">
                                      <p:cBhvr>
                                        <p:cTn id="10" dur="1000"/>
                                        <p:tgtEl>
                                          <p:spTgt spid="289"/>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86"/>
                                        </p:tgtEl>
                                        <p:attrNameLst>
                                          <p:attrName>style.visibility</p:attrName>
                                        </p:attrNameLst>
                                      </p:cBhvr>
                                      <p:to>
                                        <p:strVal val="visible"/>
                                      </p:to>
                                    </p:set>
                                    <p:animEffect transition="in" filter="fade">
                                      <p:cBhvr>
                                        <p:cTn id="14" dur="1000"/>
                                        <p:tgtEl>
                                          <p:spTgt spid="286"/>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290"/>
                                        </p:tgtEl>
                                        <p:attrNameLst>
                                          <p:attrName>style.visibility</p:attrName>
                                        </p:attrNameLst>
                                      </p:cBhvr>
                                      <p:to>
                                        <p:strVal val="visible"/>
                                      </p:to>
                                    </p:set>
                                    <p:animEffect transition="in" filter="wipe(up)">
                                      <p:cBhvr>
                                        <p:cTn id="18" dur="1000"/>
                                        <p:tgtEl>
                                          <p:spTgt spid="290"/>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291"/>
                                        </p:tgtEl>
                                        <p:attrNameLst>
                                          <p:attrName>style.visibility</p:attrName>
                                        </p:attrNameLst>
                                      </p:cBhvr>
                                      <p:to>
                                        <p:strVal val="visible"/>
                                      </p:to>
                                    </p:set>
                                    <p:animEffect transition="in" filter="wipe(up)">
                                      <p:cBhvr>
                                        <p:cTn id="22" dur="1000"/>
                                        <p:tgtEl>
                                          <p:spTgt spid="291"/>
                                        </p:tgtEl>
                                      </p:cBhvr>
                                    </p:animEffect>
                                  </p:childTnLst>
                                </p:cTn>
                              </p:par>
                            </p:childTnLst>
                          </p:cTn>
                        </p:par>
                        <p:par>
                          <p:cTn id="23" fill="hold">
                            <p:stCondLst>
                              <p:cond delay="4000"/>
                            </p:stCondLst>
                            <p:childTnLst>
                              <p:par>
                                <p:cTn id="24" presetID="22" presetClass="entr" presetSubtype="1" fill="hold" grpId="0" nodeType="afterEffect">
                                  <p:stCondLst>
                                    <p:cond delay="0"/>
                                  </p:stCondLst>
                                  <p:childTnLst>
                                    <p:set>
                                      <p:cBhvr>
                                        <p:cTn id="25" dur="1" fill="hold">
                                          <p:stCondLst>
                                            <p:cond delay="0"/>
                                          </p:stCondLst>
                                        </p:cTn>
                                        <p:tgtEl>
                                          <p:spTgt spid="292"/>
                                        </p:tgtEl>
                                        <p:attrNameLst>
                                          <p:attrName>style.visibility</p:attrName>
                                        </p:attrNameLst>
                                      </p:cBhvr>
                                      <p:to>
                                        <p:strVal val="visible"/>
                                      </p:to>
                                    </p:set>
                                    <p:animEffect transition="in" filter="wipe(up)">
                                      <p:cBhvr>
                                        <p:cTn id="26" dur="10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animBg="1"/>
      <p:bldP spid="7" grpId="0" animBg="1"/>
      <p:bldP spid="289" grpId="0" animBg="1"/>
      <p:bldP spid="290" grpId="0" animBg="1"/>
      <p:bldP spid="291" grpId="0" animBg="1"/>
      <p:bldP spid="29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2397" y="3773760"/>
            <a:ext cx="36480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916" y="3773760"/>
            <a:ext cx="36480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397" y="771188"/>
            <a:ext cx="36480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917" y="771188"/>
            <a:ext cx="36480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ytuł 1"/>
          <p:cNvSpPr>
            <a:spLocks noGrp="1"/>
          </p:cNvSpPr>
          <p:nvPr>
            <p:ph type="title"/>
          </p:nvPr>
        </p:nvSpPr>
        <p:spPr/>
        <p:txBody>
          <a:bodyPr/>
          <a:lstStyle/>
          <a:p>
            <a:r>
              <a:rPr lang="pl-PL" sz="2800" dirty="0" err="1" smtClean="0">
                <a:solidFill>
                  <a:schemeClr val="tx2"/>
                </a:solidFill>
                <a:effectLst/>
                <a:latin typeface="+mj-lt"/>
                <a:ea typeface="+mj-ea"/>
                <a:cs typeface="Calibri" pitchFamily="34" charset="0"/>
              </a:rPr>
              <a:t>Amount</a:t>
            </a:r>
            <a:r>
              <a:rPr lang="pl-PL" sz="2800" dirty="0" smtClean="0">
                <a:solidFill>
                  <a:schemeClr val="tx2"/>
                </a:solidFill>
                <a:effectLst/>
                <a:latin typeface="+mj-lt"/>
                <a:ea typeface="+mj-ea"/>
                <a:cs typeface="Calibri" pitchFamily="34" charset="0"/>
              </a:rPr>
              <a:t> of </a:t>
            </a:r>
            <a:r>
              <a:rPr lang="pl-PL" sz="2800" dirty="0" err="1" smtClean="0">
                <a:solidFill>
                  <a:schemeClr val="tx2"/>
                </a:solidFill>
                <a:effectLst/>
                <a:latin typeface="+mj-lt"/>
                <a:ea typeface="+mj-ea"/>
                <a:cs typeface="Calibri" pitchFamily="34" charset="0"/>
              </a:rPr>
              <a:t>silica</a:t>
            </a:r>
            <a:r>
              <a:rPr lang="pl-PL" sz="2800" dirty="0" smtClean="0">
                <a:solidFill>
                  <a:schemeClr val="tx2"/>
                </a:solidFill>
                <a:effectLst/>
                <a:latin typeface="+mj-lt"/>
                <a:ea typeface="+mj-ea"/>
                <a:cs typeface="Calibri" pitchFamily="34" charset="0"/>
              </a:rPr>
              <a:t> (PALS vs. LN</a:t>
            </a:r>
            <a:r>
              <a:rPr lang="pl-PL" sz="2800" baseline="-25000" dirty="0" smtClean="0">
                <a:solidFill>
                  <a:schemeClr val="tx2"/>
                </a:solidFill>
                <a:effectLst/>
                <a:latin typeface="+mj-lt"/>
                <a:ea typeface="+mj-ea"/>
                <a:cs typeface="Calibri" pitchFamily="34" charset="0"/>
              </a:rPr>
              <a:t>2</a:t>
            </a:r>
            <a:r>
              <a:rPr lang="pl-PL" sz="2800" dirty="0" smtClean="0">
                <a:solidFill>
                  <a:schemeClr val="tx2"/>
                </a:solidFill>
                <a:effectLst/>
                <a:latin typeface="+mj-lt"/>
                <a:ea typeface="+mj-ea"/>
                <a:cs typeface="Calibri" pitchFamily="34" charset="0"/>
              </a:rPr>
              <a:t> </a:t>
            </a:r>
            <a:r>
              <a:rPr lang="pl-PL" sz="2800" dirty="0" err="1" smtClean="0">
                <a:solidFill>
                  <a:schemeClr val="tx2"/>
                </a:solidFill>
                <a:effectLst/>
                <a:latin typeface="+mj-lt"/>
                <a:ea typeface="+mj-ea"/>
                <a:cs typeface="Calibri" pitchFamily="34" charset="0"/>
              </a:rPr>
              <a:t>adsorption</a:t>
            </a:r>
            <a:r>
              <a:rPr lang="pl-PL" sz="2800" dirty="0" smtClean="0">
                <a:solidFill>
                  <a:schemeClr val="tx2"/>
                </a:solidFill>
                <a:effectLst/>
                <a:latin typeface="+mj-lt"/>
                <a:ea typeface="+mj-ea"/>
                <a:cs typeface="Calibri" pitchFamily="34" charset="0"/>
              </a:rPr>
              <a:t>)</a:t>
            </a:r>
            <a:endParaRPr lang="en-US" dirty="0"/>
          </a:p>
        </p:txBody>
      </p:sp>
      <p:sp>
        <p:nvSpPr>
          <p:cNvPr id="3" name="Symbol zastępczy stopki 2"/>
          <p:cNvSpPr>
            <a:spLocks noGrp="1"/>
          </p:cNvSpPr>
          <p:nvPr>
            <p:ph type="ftr" sz="quarter" idx="11"/>
          </p:nvPr>
        </p:nvSpPr>
        <p:spPr/>
        <p:txBody>
          <a:bodyPr/>
          <a:lstStyle/>
          <a:p>
            <a:pPr>
              <a:defRPr/>
            </a:pPr>
            <a:r>
              <a:rPr lang="pl-PL" smtClean="0"/>
              <a:t>J-PET</a:t>
            </a:r>
            <a:endParaRPr lang="pl-PL" dirty="0"/>
          </a:p>
        </p:txBody>
      </p:sp>
      <p:sp>
        <p:nvSpPr>
          <p:cNvPr id="10" name="Prostokąt 9"/>
          <p:cNvSpPr/>
          <p:nvPr/>
        </p:nvSpPr>
        <p:spPr>
          <a:xfrm>
            <a:off x="3288302" y="908720"/>
            <a:ext cx="1107996" cy="646331"/>
          </a:xfrm>
          <a:prstGeom prst="rect">
            <a:avLst/>
          </a:prstGeom>
        </p:spPr>
        <p:txBody>
          <a:bodyPr wrap="none">
            <a:spAutoFit/>
          </a:bodyPr>
          <a:lstStyle/>
          <a:p>
            <a:pPr lvl="0"/>
            <a:r>
              <a:rPr lang="pl-PL" sz="3600" dirty="0">
                <a:solidFill>
                  <a:srgbClr val="0000FF"/>
                </a:solidFill>
              </a:rPr>
              <a:t>25%</a:t>
            </a:r>
          </a:p>
        </p:txBody>
      </p:sp>
      <p:sp>
        <p:nvSpPr>
          <p:cNvPr id="11" name="Prostokąt 10"/>
          <p:cNvSpPr/>
          <p:nvPr/>
        </p:nvSpPr>
        <p:spPr>
          <a:xfrm>
            <a:off x="7568460" y="908720"/>
            <a:ext cx="1107996" cy="646331"/>
          </a:xfrm>
          <a:prstGeom prst="rect">
            <a:avLst/>
          </a:prstGeom>
        </p:spPr>
        <p:txBody>
          <a:bodyPr wrap="none">
            <a:spAutoFit/>
          </a:bodyPr>
          <a:lstStyle/>
          <a:p>
            <a:r>
              <a:rPr lang="pl-PL" sz="3600" dirty="0">
                <a:solidFill>
                  <a:srgbClr val="FF0000"/>
                </a:solidFill>
              </a:rPr>
              <a:t>50%</a:t>
            </a:r>
            <a:endParaRPr lang="en-US" dirty="0"/>
          </a:p>
        </p:txBody>
      </p:sp>
      <p:sp>
        <p:nvSpPr>
          <p:cNvPr id="12" name="Prostokąt 11"/>
          <p:cNvSpPr/>
          <p:nvPr/>
        </p:nvSpPr>
        <p:spPr>
          <a:xfrm>
            <a:off x="3288302" y="3971806"/>
            <a:ext cx="1107996" cy="646331"/>
          </a:xfrm>
          <a:prstGeom prst="rect">
            <a:avLst/>
          </a:prstGeom>
        </p:spPr>
        <p:txBody>
          <a:bodyPr wrap="none">
            <a:spAutoFit/>
          </a:bodyPr>
          <a:lstStyle/>
          <a:p>
            <a:r>
              <a:rPr lang="pl-PL" sz="3600" dirty="0">
                <a:solidFill>
                  <a:srgbClr val="FF00FF">
                    <a:lumMod val="50000"/>
                  </a:srgbClr>
                </a:solidFill>
              </a:rPr>
              <a:t>75%</a:t>
            </a:r>
            <a:endParaRPr lang="en-US" dirty="0"/>
          </a:p>
        </p:txBody>
      </p:sp>
      <p:sp>
        <p:nvSpPr>
          <p:cNvPr id="13" name="Prostokąt 12"/>
          <p:cNvSpPr/>
          <p:nvPr/>
        </p:nvSpPr>
        <p:spPr>
          <a:xfrm>
            <a:off x="7566932" y="3971806"/>
            <a:ext cx="1107996" cy="646331"/>
          </a:xfrm>
          <a:prstGeom prst="rect">
            <a:avLst/>
          </a:prstGeom>
        </p:spPr>
        <p:txBody>
          <a:bodyPr wrap="none">
            <a:spAutoFit/>
          </a:bodyPr>
          <a:lstStyle/>
          <a:p>
            <a:pPr lvl="0"/>
            <a:r>
              <a:rPr lang="pl-PL" sz="3600" dirty="0">
                <a:solidFill>
                  <a:srgbClr val="000000"/>
                </a:solidFill>
              </a:rPr>
              <a:t>95%</a:t>
            </a:r>
          </a:p>
        </p:txBody>
      </p:sp>
      <p:sp>
        <p:nvSpPr>
          <p:cNvPr id="5" name="Symbol zastępczy daty 4"/>
          <p:cNvSpPr>
            <a:spLocks noGrp="1"/>
          </p:cNvSpPr>
          <p:nvPr>
            <p:ph type="dt" sz="half" idx="12"/>
          </p:nvPr>
        </p:nvSpPr>
        <p:spPr/>
        <p:txBody>
          <a:bodyPr/>
          <a:lstStyle/>
          <a:p>
            <a:pPr>
              <a:defRPr/>
            </a:pPr>
            <a:fld id="{5048E405-8788-4182-8B4B-453DEB411B80}" type="datetime10">
              <a:rPr lang="pl-PL" smtClean="0"/>
              <a:t>21:30</a:t>
            </a:fld>
            <a:endParaRPr lang="pl-PL" dirty="0"/>
          </a:p>
        </p:txBody>
      </p:sp>
    </p:spTree>
    <p:extLst>
      <p:ext uri="{BB962C8B-B14F-4D97-AF65-F5344CB8AC3E}">
        <p14:creationId xmlns:p14="http://schemas.microsoft.com/office/powerpoint/2010/main" val="3945889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466" y="800904"/>
            <a:ext cx="4042022" cy="565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7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13" y="800904"/>
            <a:ext cx="4063352" cy="565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ytuł 1"/>
          <p:cNvSpPr>
            <a:spLocks noGrp="1"/>
          </p:cNvSpPr>
          <p:nvPr>
            <p:ph type="title"/>
          </p:nvPr>
        </p:nvSpPr>
        <p:spPr/>
        <p:txBody>
          <a:bodyPr/>
          <a:lstStyle/>
          <a:p>
            <a:r>
              <a:rPr lang="pl-PL" dirty="0" err="1"/>
              <a:t>Amount</a:t>
            </a:r>
            <a:r>
              <a:rPr lang="pl-PL" dirty="0"/>
              <a:t> of </a:t>
            </a:r>
            <a:r>
              <a:rPr lang="pl-PL" dirty="0" err="1"/>
              <a:t>silica</a:t>
            </a:r>
            <a:r>
              <a:rPr lang="pl-PL" dirty="0"/>
              <a:t> (PALS vs. LN</a:t>
            </a:r>
            <a:r>
              <a:rPr lang="pl-PL" baseline="-25000" dirty="0"/>
              <a:t>2</a:t>
            </a:r>
            <a:r>
              <a:rPr lang="pl-PL" dirty="0"/>
              <a:t> </a:t>
            </a:r>
            <a:r>
              <a:rPr lang="pl-PL" dirty="0" err="1"/>
              <a:t>adsorption</a:t>
            </a:r>
            <a:r>
              <a:rPr lang="pl-PL" dirty="0"/>
              <a:t>)</a:t>
            </a:r>
          </a:p>
        </p:txBody>
      </p:sp>
      <p:sp>
        <p:nvSpPr>
          <p:cNvPr id="3" name="Symbol zastępczy stopki 2"/>
          <p:cNvSpPr>
            <a:spLocks noGrp="1"/>
          </p:cNvSpPr>
          <p:nvPr>
            <p:ph type="ftr" sz="quarter" idx="11"/>
          </p:nvPr>
        </p:nvSpPr>
        <p:spPr/>
        <p:txBody>
          <a:bodyPr/>
          <a:lstStyle/>
          <a:p>
            <a:pPr>
              <a:defRPr/>
            </a:pPr>
            <a:r>
              <a:rPr lang="pl-PL" smtClean="0"/>
              <a:t>J-PET</a:t>
            </a:r>
            <a:endParaRPr lang="pl-PL" dirty="0"/>
          </a:p>
        </p:txBody>
      </p:sp>
      <p:sp>
        <p:nvSpPr>
          <p:cNvPr id="5" name="Symbol zastępczy daty 4"/>
          <p:cNvSpPr>
            <a:spLocks noGrp="1"/>
          </p:cNvSpPr>
          <p:nvPr>
            <p:ph type="dt" sz="half" idx="12"/>
          </p:nvPr>
        </p:nvSpPr>
        <p:spPr/>
        <p:txBody>
          <a:bodyPr/>
          <a:lstStyle/>
          <a:p>
            <a:pPr>
              <a:defRPr/>
            </a:pPr>
            <a:fld id="{38C48698-4F13-44C2-8F3C-C8282DBB1AD2}" type="datetime10">
              <a:rPr lang="pl-PL" smtClean="0"/>
              <a:t>21:30</a:t>
            </a:fld>
            <a:endParaRPr lang="pl-PL" dirty="0"/>
          </a:p>
        </p:txBody>
      </p:sp>
    </p:spTree>
    <p:extLst>
      <p:ext uri="{BB962C8B-B14F-4D97-AF65-F5344CB8AC3E}">
        <p14:creationId xmlns:p14="http://schemas.microsoft.com/office/powerpoint/2010/main" val="1147055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err="1" smtClean="0"/>
              <a:t>Chapter</a:t>
            </a:r>
            <a:r>
              <a:rPr lang="pl-PL" dirty="0" smtClean="0"/>
              <a:t> 3</a:t>
            </a:r>
            <a:endParaRPr lang="en-US" dirty="0"/>
          </a:p>
        </p:txBody>
      </p:sp>
      <p:sp>
        <p:nvSpPr>
          <p:cNvPr id="3" name="Symbol zastępczy stopki 2"/>
          <p:cNvSpPr>
            <a:spLocks noGrp="1"/>
          </p:cNvSpPr>
          <p:nvPr>
            <p:ph type="ftr" sz="quarter" idx="11"/>
          </p:nvPr>
        </p:nvSpPr>
        <p:spPr/>
        <p:txBody>
          <a:bodyPr/>
          <a:lstStyle/>
          <a:p>
            <a:pPr>
              <a:defRPr/>
            </a:pPr>
            <a:r>
              <a:rPr lang="en-US" smtClean="0"/>
              <a:t>J-PET</a:t>
            </a:r>
            <a:endParaRPr lang="pl-PL" dirty="0"/>
          </a:p>
        </p:txBody>
      </p:sp>
      <p:sp>
        <p:nvSpPr>
          <p:cNvPr id="6" name="Symbol zastępczy tekstu 5"/>
          <p:cNvSpPr>
            <a:spLocks noGrp="1"/>
          </p:cNvSpPr>
          <p:nvPr>
            <p:ph type="body" sz="quarter" idx="13"/>
          </p:nvPr>
        </p:nvSpPr>
        <p:spPr/>
        <p:txBody>
          <a:bodyPr/>
          <a:lstStyle/>
          <a:p>
            <a:r>
              <a:rPr lang="en-US" dirty="0" smtClean="0"/>
              <a:t>The experiment</a:t>
            </a:r>
            <a:endParaRPr lang="en-US" dirty="0"/>
          </a:p>
        </p:txBody>
      </p:sp>
      <p:sp>
        <p:nvSpPr>
          <p:cNvPr id="9" name="Przycisk akcji: Początek 8">
            <a:hlinkClick r:id="rId2" action="ppaction://hlinksldjump" highlightClick="1"/>
          </p:cNvPr>
          <p:cNvSpPr/>
          <p:nvPr/>
        </p:nvSpPr>
        <p:spPr bwMode="auto">
          <a:xfrm>
            <a:off x="971600" y="6165304"/>
            <a:ext cx="432048" cy="432048"/>
          </a:xfrm>
          <a:prstGeom prst="actionButtonBeginning">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065" y="2401690"/>
            <a:ext cx="5306510" cy="4123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ymbol zastępczy daty 1"/>
          <p:cNvSpPr>
            <a:spLocks noGrp="1"/>
          </p:cNvSpPr>
          <p:nvPr>
            <p:ph type="dt" sz="half" idx="12"/>
          </p:nvPr>
        </p:nvSpPr>
        <p:spPr/>
        <p:txBody>
          <a:bodyPr/>
          <a:lstStyle/>
          <a:p>
            <a:pPr>
              <a:defRPr/>
            </a:pPr>
            <a:fld id="{A1D7C416-C1E0-4B2E-9EE6-5784E945A37F}" type="datetime10">
              <a:rPr lang="pl-PL" smtClean="0"/>
              <a:t>21:30</a:t>
            </a:fld>
            <a:endParaRPr lang="pl-PL" dirty="0"/>
          </a:p>
        </p:txBody>
      </p:sp>
    </p:spTree>
    <p:extLst>
      <p:ext uri="{BB962C8B-B14F-4D97-AF65-F5344CB8AC3E}">
        <p14:creationId xmlns:p14="http://schemas.microsoft.com/office/powerpoint/2010/main" val="3379474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ytuł 33"/>
          <p:cNvSpPr>
            <a:spLocks noGrp="1"/>
          </p:cNvSpPr>
          <p:nvPr>
            <p:ph type="title"/>
          </p:nvPr>
        </p:nvSpPr>
        <p:spPr/>
        <p:txBody>
          <a:bodyPr/>
          <a:lstStyle/>
          <a:p>
            <a:r>
              <a:rPr lang="en-US" dirty="0" smtClean="0"/>
              <a:t>Feasibility study</a:t>
            </a:r>
            <a:endParaRPr lang="en-US" dirty="0"/>
          </a:p>
        </p:txBody>
      </p:sp>
      <p:sp>
        <p:nvSpPr>
          <p:cNvPr id="35" name="Symbol zastępczy zawartości 34"/>
          <p:cNvSpPr>
            <a:spLocks noGrp="1"/>
          </p:cNvSpPr>
          <p:nvPr>
            <p:ph idx="1"/>
          </p:nvPr>
        </p:nvSpPr>
        <p:spPr>
          <a:xfrm>
            <a:off x="755576" y="692697"/>
            <a:ext cx="5544616" cy="2376263"/>
          </a:xfrm>
        </p:spPr>
        <p:txBody>
          <a:bodyPr>
            <a:normAutofit fontScale="85000" lnSpcReduction="10000"/>
          </a:bodyPr>
          <a:lstStyle/>
          <a:p>
            <a:pPr marL="0" indent="0">
              <a:buNone/>
            </a:pPr>
            <a:r>
              <a:rPr lang="en-US" dirty="0" smtClean="0"/>
              <a:t>Position </a:t>
            </a:r>
            <a:r>
              <a:rPr lang="en-US" dirty="0"/>
              <a:t>resolved PALS </a:t>
            </a:r>
            <a:r>
              <a:rPr lang="en-US" dirty="0" smtClean="0"/>
              <a:t>setup @ </a:t>
            </a:r>
            <a:r>
              <a:rPr lang="en-US" dirty="0" err="1" smtClean="0"/>
              <a:t>GiPS</a:t>
            </a:r>
            <a:endParaRPr lang="en-US" dirty="0"/>
          </a:p>
          <a:p>
            <a:pPr marL="0" indent="0">
              <a:buNone/>
            </a:pPr>
            <a:endParaRPr lang="en-US" dirty="0" smtClean="0"/>
          </a:p>
          <a:p>
            <a:pPr marL="0" indent="0">
              <a:buNone/>
            </a:pPr>
            <a:r>
              <a:rPr lang="en-US" b="1" dirty="0" smtClean="0"/>
              <a:t>Time </a:t>
            </a:r>
            <a:r>
              <a:rPr lang="en-US" b="1" dirty="0"/>
              <a:t>of </a:t>
            </a:r>
            <a:r>
              <a:rPr lang="en-US" b="1" dirty="0" smtClean="0"/>
              <a:t>flight of positronium </a:t>
            </a:r>
          </a:p>
          <a:p>
            <a:r>
              <a:rPr lang="en-US" dirty="0" smtClean="0"/>
              <a:t>formation </a:t>
            </a:r>
            <a:r>
              <a:rPr lang="en-US" dirty="0"/>
              <a:t>and </a:t>
            </a:r>
            <a:r>
              <a:rPr lang="en-US" dirty="0" err="1"/>
              <a:t>thermalization</a:t>
            </a:r>
            <a:r>
              <a:rPr lang="en-US" dirty="0"/>
              <a:t> times </a:t>
            </a:r>
            <a:endParaRPr lang="en-US" dirty="0" smtClean="0"/>
          </a:p>
          <a:p>
            <a:r>
              <a:rPr lang="en-US" dirty="0" smtClean="0"/>
              <a:t>positronium </a:t>
            </a:r>
            <a:r>
              <a:rPr lang="en-US" dirty="0"/>
              <a:t>final </a:t>
            </a:r>
            <a:r>
              <a:rPr lang="en-US" dirty="0" smtClean="0"/>
              <a:t>energy</a:t>
            </a:r>
            <a:endParaRPr lang="en-US" dirty="0"/>
          </a:p>
        </p:txBody>
      </p:sp>
      <p:sp>
        <p:nvSpPr>
          <p:cNvPr id="3" name="Symbol zastępczy stopki 2"/>
          <p:cNvSpPr>
            <a:spLocks noGrp="1"/>
          </p:cNvSpPr>
          <p:nvPr>
            <p:ph type="ftr" sz="quarter" idx="11"/>
          </p:nvPr>
        </p:nvSpPr>
        <p:spPr/>
        <p:txBody>
          <a:bodyPr/>
          <a:lstStyle/>
          <a:p>
            <a:pPr>
              <a:defRPr/>
            </a:pPr>
            <a:r>
              <a:rPr lang="en-US" smtClean="0"/>
              <a:t>J-PET</a:t>
            </a:r>
            <a:endParaRPr lang="pl-PL" dirty="0"/>
          </a:p>
        </p:txBody>
      </p:sp>
      <p:pic>
        <p:nvPicPr>
          <p:cNvPr id="2052" name="Picture 4"/>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755576" y="3140968"/>
            <a:ext cx="8327274" cy="3601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923553"/>
            <a:ext cx="25812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ymbol zastępczy daty 1"/>
          <p:cNvSpPr>
            <a:spLocks noGrp="1"/>
          </p:cNvSpPr>
          <p:nvPr>
            <p:ph type="dt" sz="half" idx="12"/>
          </p:nvPr>
        </p:nvSpPr>
        <p:spPr/>
        <p:txBody>
          <a:bodyPr/>
          <a:lstStyle/>
          <a:p>
            <a:pPr>
              <a:defRPr/>
            </a:pPr>
            <a:fld id="{33E58B65-FC1E-4DAE-B650-15BFC460302C}" type="datetime10">
              <a:rPr lang="pl-PL" smtClean="0"/>
              <a:t>21:30</a:t>
            </a:fld>
            <a:endParaRPr lang="pl-PL" dirty="0"/>
          </a:p>
        </p:txBody>
      </p:sp>
    </p:spTree>
    <p:extLst>
      <p:ext uri="{BB962C8B-B14F-4D97-AF65-F5344CB8AC3E}">
        <p14:creationId xmlns:p14="http://schemas.microsoft.com/office/powerpoint/2010/main" val="195218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Feasibility study</a:t>
            </a:r>
          </a:p>
        </p:txBody>
      </p:sp>
      <p:sp>
        <p:nvSpPr>
          <p:cNvPr id="4" name="Symbol zastępczy stopki 3"/>
          <p:cNvSpPr>
            <a:spLocks noGrp="1"/>
          </p:cNvSpPr>
          <p:nvPr>
            <p:ph type="ftr" sz="quarter" idx="11"/>
          </p:nvPr>
        </p:nvSpPr>
        <p:spPr/>
        <p:txBody>
          <a:bodyPr/>
          <a:lstStyle/>
          <a:p>
            <a:pPr>
              <a:defRPr/>
            </a:pPr>
            <a:r>
              <a:rPr lang="en-US" smtClean="0"/>
              <a:t>J-PET</a:t>
            </a:r>
            <a:endParaRPr lang="pl-PL" dirty="0"/>
          </a:p>
        </p:txBody>
      </p:sp>
      <p:pic>
        <p:nvPicPr>
          <p:cNvPr id="1026" name="Picture 2" descr="Bild11_Quellverteilung"/>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4932040" y="908720"/>
            <a:ext cx="4032250" cy="334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ZaleZ\Documents\aktualne\badania\13.04 Ps migration (HZDR)\IMG_1009.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23780" r="23307"/>
          <a:stretch/>
        </p:blipFill>
        <p:spPr bwMode="auto">
          <a:xfrm>
            <a:off x="799932" y="908721"/>
            <a:ext cx="3962736" cy="5616822"/>
          </a:xfrm>
          <a:prstGeom prst="rect">
            <a:avLst/>
          </a:prstGeom>
          <a:noFill/>
          <a:extLst>
            <a:ext uri="{909E8E84-426E-40DD-AFC4-6F175D3DCCD1}">
              <a14:hiddenFill xmlns:a14="http://schemas.microsoft.com/office/drawing/2010/main">
                <a:solidFill>
                  <a:srgbClr val="FFFFFF"/>
                </a:solidFill>
              </a14:hiddenFill>
            </a:ext>
          </a:extLst>
        </p:spPr>
      </p:pic>
      <p:sp>
        <p:nvSpPr>
          <p:cNvPr id="8" name="Prostokąt 7"/>
          <p:cNvSpPr/>
          <p:nvPr/>
        </p:nvSpPr>
        <p:spPr>
          <a:xfrm>
            <a:off x="5292080" y="4293096"/>
            <a:ext cx="3528392" cy="2062103"/>
          </a:xfrm>
          <a:prstGeom prst="rect">
            <a:avLst/>
          </a:prstGeom>
        </p:spPr>
        <p:txBody>
          <a:bodyPr wrap="square">
            <a:spAutoFit/>
          </a:bodyPr>
          <a:lstStyle/>
          <a:p>
            <a:pPr algn="just"/>
            <a:r>
              <a:rPr lang="en-US" b="0" dirty="0" smtClean="0"/>
              <a:t>“</a:t>
            </a:r>
            <a:r>
              <a:rPr lang="en-US" b="0" dirty="0"/>
              <a:t>T</a:t>
            </a:r>
            <a:r>
              <a:rPr lang="en-US" b="0" dirty="0" smtClean="0"/>
              <a:t>here </a:t>
            </a:r>
            <a:r>
              <a:rPr lang="en-US" b="0" dirty="0"/>
              <a:t>is slight increase in number of counts at time expected for positronium migrating from the sample. Unfortunately it is still within statistical uncertainty. Despite the lack of statistics due to short beam time, </a:t>
            </a:r>
            <a:r>
              <a:rPr lang="en-US" dirty="0"/>
              <a:t>we conclude the experiment to be feasible</a:t>
            </a:r>
            <a:r>
              <a:rPr lang="en-US" b="0" dirty="0"/>
              <a:t> in general. </a:t>
            </a:r>
            <a:r>
              <a:rPr lang="en-US" b="0" dirty="0" smtClean="0"/>
              <a:t>“</a:t>
            </a:r>
            <a:endParaRPr lang="en-US" b="0" dirty="0"/>
          </a:p>
        </p:txBody>
      </p:sp>
      <p:sp>
        <p:nvSpPr>
          <p:cNvPr id="3" name="Symbol zastępczy daty 2"/>
          <p:cNvSpPr>
            <a:spLocks noGrp="1"/>
          </p:cNvSpPr>
          <p:nvPr>
            <p:ph type="dt" sz="half" idx="12"/>
          </p:nvPr>
        </p:nvSpPr>
        <p:spPr/>
        <p:txBody>
          <a:bodyPr/>
          <a:lstStyle/>
          <a:p>
            <a:pPr>
              <a:defRPr/>
            </a:pPr>
            <a:fld id="{A3F1193E-82D9-4254-9729-3664C96C07E3}" type="datetime10">
              <a:rPr lang="pl-PL" smtClean="0"/>
              <a:t>21:30</a:t>
            </a:fld>
            <a:endParaRPr lang="pl-PL" dirty="0"/>
          </a:p>
        </p:txBody>
      </p:sp>
    </p:spTree>
    <p:extLst>
      <p:ext uri="{BB962C8B-B14F-4D97-AF65-F5344CB8AC3E}">
        <p14:creationId xmlns:p14="http://schemas.microsoft.com/office/powerpoint/2010/main" val="4197187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Feasibility study</a:t>
            </a:r>
          </a:p>
        </p:txBody>
      </p:sp>
      <p:sp>
        <p:nvSpPr>
          <p:cNvPr id="4" name="Symbol zastępczy stopki 3"/>
          <p:cNvSpPr>
            <a:spLocks noGrp="1"/>
          </p:cNvSpPr>
          <p:nvPr>
            <p:ph type="ftr" sz="quarter" idx="11"/>
          </p:nvPr>
        </p:nvSpPr>
        <p:spPr/>
        <p:txBody>
          <a:bodyPr/>
          <a:lstStyle/>
          <a:p>
            <a:pPr>
              <a:defRPr/>
            </a:pPr>
            <a:r>
              <a:rPr lang="en-US" smtClean="0"/>
              <a:t>J-PET</a:t>
            </a:r>
            <a:endParaRPr lang="pl-PL" dirty="0"/>
          </a:p>
        </p:txBody>
      </p:sp>
      <p:pic>
        <p:nvPicPr>
          <p:cNvPr id="3074" name="Picture 2"/>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5003800" y="1416967"/>
            <a:ext cx="4032250" cy="4600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650" y="1565357"/>
            <a:ext cx="4032250" cy="4303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daty 2"/>
          <p:cNvSpPr>
            <a:spLocks noGrp="1"/>
          </p:cNvSpPr>
          <p:nvPr>
            <p:ph type="dt" sz="half" idx="12"/>
          </p:nvPr>
        </p:nvSpPr>
        <p:spPr/>
        <p:txBody>
          <a:bodyPr/>
          <a:lstStyle/>
          <a:p>
            <a:pPr>
              <a:defRPr/>
            </a:pPr>
            <a:fld id="{44266141-12DF-4B33-8294-946DE8A8CB3D}" type="datetime10">
              <a:rPr lang="pl-PL" smtClean="0"/>
              <a:t>21:30</a:t>
            </a:fld>
            <a:endParaRPr lang="pl-PL" dirty="0"/>
          </a:p>
        </p:txBody>
      </p:sp>
    </p:spTree>
    <p:extLst>
      <p:ext uri="{BB962C8B-B14F-4D97-AF65-F5344CB8AC3E}">
        <p14:creationId xmlns:p14="http://schemas.microsoft.com/office/powerpoint/2010/main" val="3746933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en-US" dirty="0" smtClean="0"/>
              <a:t>Epilogue</a:t>
            </a:r>
            <a:endParaRPr lang="en-US" dirty="0"/>
          </a:p>
        </p:txBody>
      </p:sp>
      <p:sp>
        <p:nvSpPr>
          <p:cNvPr id="4" name="Symbol zastępczy stopki 3"/>
          <p:cNvSpPr>
            <a:spLocks noGrp="1"/>
          </p:cNvSpPr>
          <p:nvPr>
            <p:ph type="ftr" sz="quarter" idx="11"/>
          </p:nvPr>
        </p:nvSpPr>
        <p:spPr/>
        <p:txBody>
          <a:bodyPr/>
          <a:lstStyle/>
          <a:p>
            <a:pPr>
              <a:defRPr/>
            </a:pPr>
            <a:r>
              <a:rPr lang="en-US" smtClean="0"/>
              <a:t>J-PET</a:t>
            </a:r>
            <a:endParaRPr lang="pl-PL" dirty="0"/>
          </a:p>
        </p:txBody>
      </p:sp>
      <p:sp>
        <p:nvSpPr>
          <p:cNvPr id="8" name="Symbol zastępczy tekstu 7"/>
          <p:cNvSpPr>
            <a:spLocks noGrp="1"/>
          </p:cNvSpPr>
          <p:nvPr>
            <p:ph type="body" sz="quarter" idx="13"/>
          </p:nvPr>
        </p:nvSpPr>
        <p:spPr/>
        <p:txBody>
          <a:bodyPr/>
          <a:lstStyle/>
          <a:p>
            <a:r>
              <a:rPr lang="en-US" dirty="0" smtClean="0"/>
              <a:t>Can J-PET do this?</a:t>
            </a:r>
            <a:endParaRPr lang="en-US" dirty="0"/>
          </a:p>
        </p:txBody>
      </p:sp>
      <p:pic>
        <p:nvPicPr>
          <p:cNvPr id="14" name="Picture 4" descr="http://koza.if.uj.edu.pl/files/d8ba31123f8d11253a5e4ce9722490e1/digital_pet.jpg"/>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1530" b="800"/>
          <a:stretch/>
        </p:blipFill>
        <p:spPr bwMode="auto">
          <a:xfrm>
            <a:off x="2339504" y="2276872"/>
            <a:ext cx="4896792" cy="4372362"/>
          </a:xfrm>
          <a:prstGeom prst="rect">
            <a:avLst/>
          </a:prstGeom>
          <a:noFill/>
          <a:extLst>
            <a:ext uri="{909E8E84-426E-40DD-AFC4-6F175D3DCCD1}">
              <a14:hiddenFill xmlns:a14="http://schemas.microsoft.com/office/drawing/2010/main">
                <a:solidFill>
                  <a:srgbClr val="FFFFFF"/>
                </a:solidFill>
              </a14:hiddenFill>
            </a:ext>
          </a:extLst>
        </p:spPr>
      </p:pic>
      <p:sp>
        <p:nvSpPr>
          <p:cNvPr id="15" name="Przycisk akcji: Początek 14">
            <a:hlinkClick r:id="rId3" action="ppaction://hlinksldjump" highlightClick="1"/>
          </p:cNvPr>
          <p:cNvSpPr/>
          <p:nvPr/>
        </p:nvSpPr>
        <p:spPr bwMode="auto">
          <a:xfrm>
            <a:off x="8532440" y="5733256"/>
            <a:ext cx="432048" cy="432048"/>
          </a:xfrm>
          <a:prstGeom prst="actionButtonBeginning">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16" name="Przycisk akcji: Początek 15">
            <a:hlinkClick r:id="rId4" action="ppaction://hlinksldjump" highlightClick="1"/>
          </p:cNvPr>
          <p:cNvSpPr/>
          <p:nvPr/>
        </p:nvSpPr>
        <p:spPr bwMode="auto">
          <a:xfrm>
            <a:off x="8532440" y="6237312"/>
            <a:ext cx="432048" cy="432048"/>
          </a:xfrm>
          <a:prstGeom prst="actionButtonBeginning">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ndParaRPr>
          </a:p>
        </p:txBody>
      </p:sp>
      <p:sp>
        <p:nvSpPr>
          <p:cNvPr id="17" name="Przycisk akcji: Początek 16">
            <a:hlinkClick r:id="rId5" action="ppaction://hlinksldjump" highlightClick="1"/>
          </p:cNvPr>
          <p:cNvSpPr/>
          <p:nvPr/>
        </p:nvSpPr>
        <p:spPr bwMode="auto">
          <a:xfrm>
            <a:off x="8532440" y="5229200"/>
            <a:ext cx="432048" cy="432048"/>
          </a:xfrm>
          <a:prstGeom prst="actionButtonBeginning">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2" name="Symbol zastępczy daty 1"/>
          <p:cNvSpPr>
            <a:spLocks noGrp="1"/>
          </p:cNvSpPr>
          <p:nvPr>
            <p:ph type="dt" sz="half" idx="12"/>
          </p:nvPr>
        </p:nvSpPr>
        <p:spPr/>
        <p:txBody>
          <a:bodyPr/>
          <a:lstStyle/>
          <a:p>
            <a:pPr>
              <a:defRPr/>
            </a:pPr>
            <a:fld id="{34B62A23-442D-403A-80BE-1C826FF5317F}" type="datetime10">
              <a:rPr lang="pl-PL" smtClean="0"/>
              <a:t>21:30</a:t>
            </a:fld>
            <a:endParaRPr lang="pl-PL" dirty="0"/>
          </a:p>
        </p:txBody>
      </p:sp>
    </p:spTree>
    <p:extLst>
      <p:ext uri="{BB962C8B-B14F-4D97-AF65-F5344CB8AC3E}">
        <p14:creationId xmlns:p14="http://schemas.microsoft.com/office/powerpoint/2010/main" val="1030210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Blob</a:t>
            </a:r>
            <a:r>
              <a:rPr lang="pl-PL" dirty="0" smtClean="0"/>
              <a:t> model</a:t>
            </a:r>
            <a:endParaRPr lang="pl-PL" dirty="0"/>
          </a:p>
        </p:txBody>
      </p:sp>
      <p:sp>
        <p:nvSpPr>
          <p:cNvPr id="133" name="Symbol zastępczy zawartości 132"/>
          <p:cNvSpPr>
            <a:spLocks noGrp="1"/>
          </p:cNvSpPr>
          <p:nvPr>
            <p:ph idx="1"/>
          </p:nvPr>
        </p:nvSpPr>
        <p:spPr>
          <a:xfrm>
            <a:off x="1259632" y="836712"/>
            <a:ext cx="7488832" cy="2088232"/>
          </a:xfrm>
        </p:spPr>
        <p:txBody>
          <a:bodyPr numCol="1">
            <a:normAutofit fontScale="62500" lnSpcReduction="20000"/>
          </a:bodyPr>
          <a:lstStyle/>
          <a:p>
            <a:pPr marL="177800" indent="-177800">
              <a:lnSpc>
                <a:spcPct val="170000"/>
              </a:lnSpc>
              <a:spcBef>
                <a:spcPts val="0"/>
              </a:spcBef>
            </a:pPr>
            <a:r>
              <a:rPr lang="en-US" b="1" dirty="0" smtClean="0"/>
              <a:t>e</a:t>
            </a:r>
            <a:r>
              <a:rPr lang="en-US" b="1" baseline="30000" dirty="0" smtClean="0"/>
              <a:t>+</a:t>
            </a:r>
            <a:r>
              <a:rPr lang="en-US" b="1" dirty="0" smtClean="0"/>
              <a:t> emission </a:t>
            </a:r>
            <a:r>
              <a:rPr lang="en-US" dirty="0" smtClean="0"/>
              <a:t>from source (E ~ several hundred </a:t>
            </a:r>
            <a:r>
              <a:rPr lang="en-US" dirty="0" err="1" smtClean="0"/>
              <a:t>keV</a:t>
            </a:r>
            <a:r>
              <a:rPr lang="en-US" dirty="0" smtClean="0"/>
              <a:t>)</a:t>
            </a:r>
          </a:p>
          <a:p>
            <a:pPr marL="177800" indent="-177800">
              <a:lnSpc>
                <a:spcPct val="170000"/>
              </a:lnSpc>
              <a:spcBef>
                <a:spcPts val="0"/>
              </a:spcBef>
            </a:pPr>
            <a:r>
              <a:rPr lang="en-US" dirty="0" smtClean="0"/>
              <a:t>Rare central collisions </a:t>
            </a:r>
            <a:r>
              <a:rPr lang="en-US" dirty="0"/>
              <a:t>→ </a:t>
            </a:r>
            <a:r>
              <a:rPr lang="en-US" b="1" dirty="0" err="1" smtClean="0"/>
              <a:t>δe</a:t>
            </a:r>
            <a:r>
              <a:rPr lang="en-US" b="1" baseline="30000" dirty="0" smtClean="0"/>
              <a:t>-</a:t>
            </a:r>
            <a:endParaRPr lang="en-US" dirty="0" smtClean="0"/>
          </a:p>
          <a:p>
            <a:pPr marL="177800" indent="-177800">
              <a:lnSpc>
                <a:spcPct val="170000"/>
              </a:lnSpc>
              <a:spcBef>
                <a:spcPts val="0"/>
              </a:spcBef>
            </a:pPr>
            <a:r>
              <a:rPr lang="en-US" dirty="0" smtClean="0"/>
              <a:t>Non-central collisions →</a:t>
            </a:r>
            <a:r>
              <a:rPr lang="pl-PL" dirty="0" smtClean="0"/>
              <a:t> </a:t>
            </a:r>
            <a:r>
              <a:rPr lang="en-US" dirty="0" smtClean="0"/>
              <a:t>electron‑ion pairs in </a:t>
            </a:r>
            <a:r>
              <a:rPr lang="en-US" dirty="0" err="1" smtClean="0"/>
              <a:t>sph</a:t>
            </a:r>
            <a:r>
              <a:rPr lang="pl-PL" dirty="0" err="1" smtClean="0"/>
              <a:t>erical</a:t>
            </a:r>
            <a:r>
              <a:rPr lang="en-US" dirty="0" smtClean="0"/>
              <a:t> </a:t>
            </a:r>
            <a:r>
              <a:rPr lang="en-US" b="1" dirty="0" smtClean="0"/>
              <a:t>spurs</a:t>
            </a:r>
            <a:endParaRPr lang="en-US" dirty="0" smtClean="0"/>
          </a:p>
          <a:p>
            <a:pPr marL="177800" lvl="0" indent="-177800">
              <a:lnSpc>
                <a:spcPct val="170000"/>
              </a:lnSpc>
              <a:spcBef>
                <a:spcPts val="0"/>
              </a:spcBef>
            </a:pPr>
            <a:r>
              <a:rPr lang="en-US" dirty="0" smtClean="0"/>
              <a:t>Overlapping </a:t>
            </a:r>
            <a:r>
              <a:rPr lang="en-US" dirty="0"/>
              <a:t>spurs (E &lt; 3 </a:t>
            </a:r>
            <a:r>
              <a:rPr lang="en-US" dirty="0" err="1"/>
              <a:t>keV</a:t>
            </a:r>
            <a:r>
              <a:rPr lang="en-US" dirty="0" smtClean="0"/>
              <a:t>)</a:t>
            </a:r>
            <a:r>
              <a:rPr lang="pl-PL" dirty="0" smtClean="0"/>
              <a:t> </a:t>
            </a:r>
            <a:r>
              <a:rPr lang="en-US" dirty="0"/>
              <a:t>→ </a:t>
            </a:r>
            <a:r>
              <a:rPr lang="pl-PL" dirty="0" smtClean="0"/>
              <a:t>c</a:t>
            </a:r>
            <a:r>
              <a:rPr lang="en-US" dirty="0" err="1" smtClean="0"/>
              <a:t>ylindrical</a:t>
            </a:r>
            <a:r>
              <a:rPr lang="en-US" dirty="0" smtClean="0"/>
              <a:t> </a:t>
            </a:r>
            <a:r>
              <a:rPr lang="en-US" b="1" dirty="0" smtClean="0"/>
              <a:t>column of ionization</a:t>
            </a:r>
            <a:endParaRPr lang="en-US" dirty="0">
              <a:solidFill>
                <a:schemeClr val="accent1"/>
              </a:solidFill>
            </a:endParaRPr>
          </a:p>
        </p:txBody>
      </p:sp>
      <p:sp>
        <p:nvSpPr>
          <p:cNvPr id="4" name="Symbol zastępczy stopki 3"/>
          <p:cNvSpPr>
            <a:spLocks noGrp="1"/>
          </p:cNvSpPr>
          <p:nvPr>
            <p:ph type="ftr" sz="quarter" idx="11"/>
          </p:nvPr>
        </p:nvSpPr>
        <p:spPr/>
        <p:txBody>
          <a:bodyPr/>
          <a:lstStyle/>
          <a:p>
            <a:pPr>
              <a:defRPr/>
            </a:pPr>
            <a:r>
              <a:rPr lang="pl-PL" smtClean="0"/>
              <a:t>J-PET</a:t>
            </a:r>
            <a:endParaRPr lang="pl-PL" dirty="0"/>
          </a:p>
        </p:txBody>
      </p:sp>
      <p:sp>
        <p:nvSpPr>
          <p:cNvPr id="30849" name="Rectangle 1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34" name="Prostokąt 133"/>
          <p:cNvSpPr/>
          <p:nvPr/>
        </p:nvSpPr>
        <p:spPr>
          <a:xfrm>
            <a:off x="2934072" y="6381328"/>
            <a:ext cx="4230216" cy="276999"/>
          </a:xfrm>
          <a:prstGeom prst="rect">
            <a:avLst/>
          </a:prstGeom>
        </p:spPr>
        <p:txBody>
          <a:bodyPr wrap="square">
            <a:spAutoFit/>
          </a:bodyPr>
          <a:lstStyle/>
          <a:p>
            <a:r>
              <a:rPr lang="pl-PL" sz="1200" b="0" dirty="0" smtClean="0"/>
              <a:t>S.V. </a:t>
            </a:r>
            <a:r>
              <a:rPr lang="pl-PL" sz="1200" b="0" dirty="0" err="1" smtClean="0"/>
              <a:t>Stepanov</a:t>
            </a:r>
            <a:r>
              <a:rPr lang="pl-PL" sz="1200" b="0" dirty="0" smtClean="0"/>
              <a:t>, V.M. </a:t>
            </a:r>
            <a:r>
              <a:rPr lang="pl-PL" sz="1200" b="0" dirty="0" err="1" smtClean="0"/>
              <a:t>Byakov</a:t>
            </a:r>
            <a:r>
              <a:rPr lang="pl-PL" sz="1200" b="0" dirty="0" smtClean="0"/>
              <a:t>, J. </a:t>
            </a:r>
            <a:r>
              <a:rPr lang="pl-PL" sz="1200" b="0" dirty="0" err="1" smtClean="0"/>
              <a:t>Chem</a:t>
            </a:r>
            <a:r>
              <a:rPr lang="pl-PL" sz="1200" b="0" dirty="0" smtClean="0"/>
              <a:t>. </a:t>
            </a:r>
            <a:r>
              <a:rPr lang="pl-PL" sz="1200" b="0" dirty="0" err="1" smtClean="0"/>
              <a:t>Phys</a:t>
            </a:r>
            <a:r>
              <a:rPr lang="pl-PL" sz="1200" b="0" dirty="0" smtClean="0"/>
              <a:t>. 116, 14 (</a:t>
            </a:r>
            <a:r>
              <a:rPr lang="pl-PL" sz="1200" dirty="0" smtClean="0"/>
              <a:t>2002</a:t>
            </a:r>
            <a:r>
              <a:rPr lang="pl-PL" sz="1200" b="0" dirty="0" smtClean="0"/>
              <a:t>)</a:t>
            </a:r>
            <a:endParaRPr lang="pl-PL" sz="1200" b="0" dirty="0"/>
          </a:p>
        </p:txBody>
      </p:sp>
      <p:grpSp>
        <p:nvGrpSpPr>
          <p:cNvPr id="6" name="Grupa 5"/>
          <p:cNvGrpSpPr/>
          <p:nvPr/>
        </p:nvGrpSpPr>
        <p:grpSpPr>
          <a:xfrm>
            <a:off x="1259632" y="2996952"/>
            <a:ext cx="7536285" cy="3384172"/>
            <a:chOff x="1259632" y="2996952"/>
            <a:chExt cx="7536285" cy="3384172"/>
          </a:xfrm>
        </p:grpSpPr>
        <p:sp>
          <p:nvSpPr>
            <p:cNvPr id="30848" name="AutoShape 128"/>
            <p:cNvSpPr>
              <a:spLocks noChangeAspect="1" noChangeArrowheads="1" noTextEdit="1"/>
            </p:cNvSpPr>
            <p:nvPr/>
          </p:nvSpPr>
          <p:spPr bwMode="auto">
            <a:xfrm>
              <a:off x="1259632" y="2996952"/>
              <a:ext cx="7536285" cy="3384172"/>
            </a:xfrm>
            <a:prstGeom prst="rect">
              <a:avLst/>
            </a:prstGeom>
            <a:solidFill>
              <a:schemeClr val="bg1">
                <a:lumMod val="75000"/>
              </a:schemeClr>
            </a:solidFill>
          </p:spPr>
          <p:txBody>
            <a:bodyPr vert="horz" wrap="square" lIns="91440" tIns="45720" rIns="91440" bIns="45720" numCol="1" anchor="t" anchorCtr="0" compatLnSpc="1">
              <a:prstTxWarp prst="textNoShape">
                <a:avLst/>
              </a:prstTxWarp>
            </a:bodyPr>
            <a:lstStyle/>
            <a:p>
              <a:endParaRPr lang="pl-PL"/>
            </a:p>
          </p:txBody>
        </p:sp>
        <p:sp>
          <p:nvSpPr>
            <p:cNvPr id="30847" name="Oval 127"/>
            <p:cNvSpPr>
              <a:spLocks noChangeArrowheads="1"/>
            </p:cNvSpPr>
            <p:nvPr/>
          </p:nvSpPr>
          <p:spPr bwMode="auto">
            <a:xfrm>
              <a:off x="3803728" y="5113322"/>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46" name="Oval 126"/>
            <p:cNvSpPr>
              <a:spLocks noChangeArrowheads="1"/>
            </p:cNvSpPr>
            <p:nvPr/>
          </p:nvSpPr>
          <p:spPr bwMode="auto">
            <a:xfrm>
              <a:off x="4811766" y="5578015"/>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45" name="Oval 125"/>
            <p:cNvSpPr>
              <a:spLocks noChangeArrowheads="1"/>
            </p:cNvSpPr>
            <p:nvPr/>
          </p:nvSpPr>
          <p:spPr bwMode="auto">
            <a:xfrm>
              <a:off x="2095874" y="5441637"/>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44" name="Text Box 124"/>
            <p:cNvSpPr txBox="1">
              <a:spLocks noChangeArrowheads="1"/>
            </p:cNvSpPr>
            <p:nvPr/>
          </p:nvSpPr>
          <p:spPr bwMode="auto">
            <a:xfrm>
              <a:off x="2335883" y="5393653"/>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43" name="Text Box 123"/>
            <p:cNvSpPr txBox="1">
              <a:spLocks noChangeArrowheads="1"/>
            </p:cNvSpPr>
            <p:nvPr/>
          </p:nvSpPr>
          <p:spPr bwMode="auto">
            <a:xfrm>
              <a:off x="2191878" y="5593168"/>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42" name="Text Box 122"/>
            <p:cNvSpPr txBox="1">
              <a:spLocks noChangeArrowheads="1"/>
            </p:cNvSpPr>
            <p:nvPr/>
          </p:nvSpPr>
          <p:spPr bwMode="auto">
            <a:xfrm>
              <a:off x="2287881" y="5593168"/>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41" name="Text Box 121"/>
            <p:cNvSpPr txBox="1">
              <a:spLocks noChangeArrowheads="1"/>
            </p:cNvSpPr>
            <p:nvPr/>
          </p:nvSpPr>
          <p:spPr bwMode="auto">
            <a:xfrm>
              <a:off x="2191878" y="5441637"/>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40" name="Oval 120"/>
            <p:cNvSpPr>
              <a:spLocks noChangeArrowheads="1"/>
            </p:cNvSpPr>
            <p:nvPr/>
          </p:nvSpPr>
          <p:spPr bwMode="auto">
            <a:xfrm>
              <a:off x="3083701" y="5393653"/>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39" name="Text Box 119"/>
            <p:cNvSpPr txBox="1">
              <a:spLocks noChangeArrowheads="1"/>
            </p:cNvSpPr>
            <p:nvPr/>
          </p:nvSpPr>
          <p:spPr bwMode="auto">
            <a:xfrm>
              <a:off x="3323710" y="5545183"/>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38" name="Text Box 118"/>
            <p:cNvSpPr txBox="1">
              <a:spLocks noChangeArrowheads="1"/>
            </p:cNvSpPr>
            <p:nvPr/>
          </p:nvSpPr>
          <p:spPr bwMode="auto">
            <a:xfrm>
              <a:off x="3179705" y="5578015"/>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37" name="Text Box 117"/>
            <p:cNvSpPr txBox="1">
              <a:spLocks noChangeArrowheads="1"/>
            </p:cNvSpPr>
            <p:nvPr/>
          </p:nvSpPr>
          <p:spPr bwMode="auto">
            <a:xfrm>
              <a:off x="3179705" y="5393653"/>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36" name="Oval 116"/>
            <p:cNvSpPr>
              <a:spLocks noChangeArrowheads="1"/>
            </p:cNvSpPr>
            <p:nvPr/>
          </p:nvSpPr>
          <p:spPr bwMode="auto">
            <a:xfrm>
              <a:off x="4427752" y="5305260"/>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35" name="Oval 115"/>
            <p:cNvSpPr>
              <a:spLocks noChangeArrowheads="1"/>
            </p:cNvSpPr>
            <p:nvPr/>
          </p:nvSpPr>
          <p:spPr bwMode="auto">
            <a:xfrm>
              <a:off x="5099777" y="5545183"/>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34" name="Oval 114"/>
            <p:cNvSpPr>
              <a:spLocks noChangeArrowheads="1"/>
            </p:cNvSpPr>
            <p:nvPr/>
          </p:nvSpPr>
          <p:spPr bwMode="auto">
            <a:xfrm>
              <a:off x="5387788" y="5641152"/>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33" name="Oval 113"/>
            <p:cNvSpPr>
              <a:spLocks noChangeArrowheads="1"/>
            </p:cNvSpPr>
            <p:nvPr/>
          </p:nvSpPr>
          <p:spPr bwMode="auto">
            <a:xfrm>
              <a:off x="5627797" y="5610846"/>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32" name="Oval 112"/>
            <p:cNvSpPr>
              <a:spLocks noChangeArrowheads="1"/>
            </p:cNvSpPr>
            <p:nvPr/>
          </p:nvSpPr>
          <p:spPr bwMode="auto">
            <a:xfrm>
              <a:off x="5867806" y="5545183"/>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31" name="Oval 111"/>
            <p:cNvSpPr>
              <a:spLocks noChangeArrowheads="1"/>
            </p:cNvSpPr>
            <p:nvPr/>
          </p:nvSpPr>
          <p:spPr bwMode="auto">
            <a:xfrm>
              <a:off x="6059814" y="5545183"/>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29" name="Freeform 109"/>
            <p:cNvSpPr>
              <a:spLocks/>
            </p:cNvSpPr>
            <p:nvPr/>
          </p:nvSpPr>
          <p:spPr bwMode="auto">
            <a:xfrm>
              <a:off x="1787648" y="5300122"/>
              <a:ext cx="4852943" cy="532743"/>
            </a:xfrm>
            <a:custGeom>
              <a:avLst/>
              <a:gdLst>
                <a:gd name="connsiteX0" fmla="*/ 0 w 10000"/>
                <a:gd name="connsiteY0" fmla="*/ 9116 h 10000"/>
                <a:gd name="connsiteX1" fmla="*/ 717 w 10000"/>
                <a:gd name="connsiteY1" fmla="*/ 8205 h 10000"/>
                <a:gd name="connsiteX2" fmla="*/ 2230 w 10000"/>
                <a:gd name="connsiteY2" fmla="*/ 7977 h 10000"/>
                <a:gd name="connsiteX3" fmla="*/ 3346 w 10000"/>
                <a:gd name="connsiteY3" fmla="*/ 6585 h 10000"/>
                <a:gd name="connsiteX4" fmla="*/ 4243 w 10000"/>
                <a:gd name="connsiteY4" fmla="*/ 7489 h 10000"/>
                <a:gd name="connsiteX5" fmla="*/ 4860 w 10000"/>
                <a:gd name="connsiteY5" fmla="*/ 8888 h 10000"/>
                <a:gd name="connsiteX6" fmla="*/ 5257 w 10000"/>
                <a:gd name="connsiteY6" fmla="*/ 8661 h 10000"/>
                <a:gd name="connsiteX7" fmla="*/ 5656 w 10000"/>
                <a:gd name="connsiteY7" fmla="*/ 9116 h 10000"/>
                <a:gd name="connsiteX8" fmla="*/ 6054 w 10000"/>
                <a:gd name="connsiteY8" fmla="*/ 9116 h 10000"/>
                <a:gd name="connsiteX9" fmla="*/ 6373 w 10000"/>
                <a:gd name="connsiteY9" fmla="*/ 8661 h 10000"/>
                <a:gd name="connsiteX10" fmla="*/ 6692 w 10000"/>
                <a:gd name="connsiteY10" fmla="*/ 8661 h 10000"/>
                <a:gd name="connsiteX11" fmla="*/ 7569 w 10000"/>
                <a:gd name="connsiteY11" fmla="*/ 7977 h 10000"/>
                <a:gd name="connsiteX12" fmla="*/ 7808 w 10000"/>
                <a:gd name="connsiteY12" fmla="*/ 6837 h 10000"/>
                <a:gd name="connsiteX13" fmla="*/ 7569 w 10000"/>
                <a:gd name="connsiteY13" fmla="*/ 6381 h 10000"/>
                <a:gd name="connsiteX14" fmla="*/ 7330 w 10000"/>
                <a:gd name="connsiteY14" fmla="*/ 6837 h 10000"/>
                <a:gd name="connsiteX15" fmla="*/ 7330 w 10000"/>
                <a:gd name="connsiteY15" fmla="*/ 6154 h 10000"/>
                <a:gd name="connsiteX16" fmla="*/ 7569 w 10000"/>
                <a:gd name="connsiteY16" fmla="*/ 5926 h 10000"/>
                <a:gd name="connsiteX17" fmla="*/ 7090 w 10000"/>
                <a:gd name="connsiteY17" fmla="*/ 5926 h 10000"/>
                <a:gd name="connsiteX18" fmla="*/ 7090 w 10000"/>
                <a:gd name="connsiteY18" fmla="*/ 6609 h 10000"/>
                <a:gd name="connsiteX19" fmla="*/ 6931 w 10000"/>
                <a:gd name="connsiteY19" fmla="*/ 7065 h 10000"/>
                <a:gd name="connsiteX20" fmla="*/ 7011 w 10000"/>
                <a:gd name="connsiteY20" fmla="*/ 7749 h 10000"/>
                <a:gd name="connsiteX21" fmla="*/ 7011 w 10000"/>
                <a:gd name="connsiteY21" fmla="*/ 8888 h 10000"/>
                <a:gd name="connsiteX22" fmla="*/ 7250 w 10000"/>
                <a:gd name="connsiteY22" fmla="*/ 8433 h 10000"/>
                <a:gd name="connsiteX23" fmla="*/ 7409 w 10000"/>
                <a:gd name="connsiteY23" fmla="*/ 8661 h 10000"/>
                <a:gd name="connsiteX24" fmla="*/ 7489 w 10000"/>
                <a:gd name="connsiteY24" fmla="*/ 9116 h 10000"/>
                <a:gd name="connsiteX25" fmla="*/ 7648 w 10000"/>
                <a:gd name="connsiteY25" fmla="*/ 9344 h 10000"/>
                <a:gd name="connsiteX26" fmla="*/ 7648 w 10000"/>
                <a:gd name="connsiteY26" fmla="*/ 8661 h 10000"/>
                <a:gd name="connsiteX27" fmla="*/ 7887 w 10000"/>
                <a:gd name="connsiteY27" fmla="*/ 8205 h 10000"/>
                <a:gd name="connsiteX28" fmla="*/ 7808 w 10000"/>
                <a:gd name="connsiteY28" fmla="*/ 7521 h 10000"/>
                <a:gd name="connsiteX29" fmla="*/ 7967 w 10000"/>
                <a:gd name="connsiteY29" fmla="*/ 8205 h 10000"/>
                <a:gd name="connsiteX30" fmla="*/ 8206 w 10000"/>
                <a:gd name="connsiteY30" fmla="*/ 8433 h 10000"/>
                <a:gd name="connsiteX31" fmla="*/ 8763 w 10000"/>
                <a:gd name="connsiteY31" fmla="*/ 10000 h 10000"/>
                <a:gd name="connsiteX32" fmla="*/ 8926 w 10000"/>
                <a:gd name="connsiteY32" fmla="*/ 7981 h 10000"/>
                <a:gd name="connsiteX33" fmla="*/ 9510 w 10000"/>
                <a:gd name="connsiteY33" fmla="*/ 8497 h 10000"/>
                <a:gd name="connsiteX34" fmla="*/ 10000 w 10000"/>
                <a:gd name="connsiteY34" fmla="*/ 5318 h 10000"/>
                <a:gd name="connsiteX35" fmla="*/ 9470 w 10000"/>
                <a:gd name="connsiteY35" fmla="*/ 5274 h 10000"/>
                <a:gd name="connsiteX36" fmla="*/ 9174 w 10000"/>
                <a:gd name="connsiteY36" fmla="*/ 3435 h 10000"/>
                <a:gd name="connsiteX37" fmla="*/ 9161 w 10000"/>
                <a:gd name="connsiteY37" fmla="*/ 1823 h 10000"/>
                <a:gd name="connsiteX38" fmla="*/ 8524 w 10000"/>
                <a:gd name="connsiteY38" fmla="*/ 912 h 10000"/>
                <a:gd name="connsiteX39" fmla="*/ 8047 w 10000"/>
                <a:gd name="connsiteY39" fmla="*/ 2507 h 10000"/>
                <a:gd name="connsiteX40" fmla="*/ 7409 w 10000"/>
                <a:gd name="connsiteY40" fmla="*/ 3191 h 10000"/>
                <a:gd name="connsiteX41" fmla="*/ 7170 w 10000"/>
                <a:gd name="connsiteY41" fmla="*/ 1823 h 10000"/>
                <a:gd name="connsiteX42" fmla="*/ 7409 w 10000"/>
                <a:gd name="connsiteY42" fmla="*/ 0 h 10000"/>
                <a:gd name="connsiteX0" fmla="*/ 0 w 10000"/>
                <a:gd name="connsiteY0" fmla="*/ 9116 h 10000"/>
                <a:gd name="connsiteX1" fmla="*/ 717 w 10000"/>
                <a:gd name="connsiteY1" fmla="*/ 8205 h 10000"/>
                <a:gd name="connsiteX2" fmla="*/ 2230 w 10000"/>
                <a:gd name="connsiteY2" fmla="*/ 7977 h 10000"/>
                <a:gd name="connsiteX3" fmla="*/ 3346 w 10000"/>
                <a:gd name="connsiteY3" fmla="*/ 6585 h 10000"/>
                <a:gd name="connsiteX4" fmla="*/ 4243 w 10000"/>
                <a:gd name="connsiteY4" fmla="*/ 7489 h 10000"/>
                <a:gd name="connsiteX5" fmla="*/ 4860 w 10000"/>
                <a:gd name="connsiteY5" fmla="*/ 8888 h 10000"/>
                <a:gd name="connsiteX6" fmla="*/ 5257 w 10000"/>
                <a:gd name="connsiteY6" fmla="*/ 8661 h 10000"/>
                <a:gd name="connsiteX7" fmla="*/ 5656 w 10000"/>
                <a:gd name="connsiteY7" fmla="*/ 9116 h 10000"/>
                <a:gd name="connsiteX8" fmla="*/ 6054 w 10000"/>
                <a:gd name="connsiteY8" fmla="*/ 9116 h 10000"/>
                <a:gd name="connsiteX9" fmla="*/ 6373 w 10000"/>
                <a:gd name="connsiteY9" fmla="*/ 8661 h 10000"/>
                <a:gd name="connsiteX10" fmla="*/ 6692 w 10000"/>
                <a:gd name="connsiteY10" fmla="*/ 8661 h 10000"/>
                <a:gd name="connsiteX11" fmla="*/ 7808 w 10000"/>
                <a:gd name="connsiteY11" fmla="*/ 6837 h 10000"/>
                <a:gd name="connsiteX12" fmla="*/ 7569 w 10000"/>
                <a:gd name="connsiteY12" fmla="*/ 6381 h 10000"/>
                <a:gd name="connsiteX13" fmla="*/ 7330 w 10000"/>
                <a:gd name="connsiteY13" fmla="*/ 6837 h 10000"/>
                <a:gd name="connsiteX14" fmla="*/ 7330 w 10000"/>
                <a:gd name="connsiteY14" fmla="*/ 6154 h 10000"/>
                <a:gd name="connsiteX15" fmla="*/ 7569 w 10000"/>
                <a:gd name="connsiteY15" fmla="*/ 5926 h 10000"/>
                <a:gd name="connsiteX16" fmla="*/ 7090 w 10000"/>
                <a:gd name="connsiteY16" fmla="*/ 5926 h 10000"/>
                <a:gd name="connsiteX17" fmla="*/ 7090 w 10000"/>
                <a:gd name="connsiteY17" fmla="*/ 6609 h 10000"/>
                <a:gd name="connsiteX18" fmla="*/ 6931 w 10000"/>
                <a:gd name="connsiteY18" fmla="*/ 7065 h 10000"/>
                <a:gd name="connsiteX19" fmla="*/ 7011 w 10000"/>
                <a:gd name="connsiteY19" fmla="*/ 7749 h 10000"/>
                <a:gd name="connsiteX20" fmla="*/ 7011 w 10000"/>
                <a:gd name="connsiteY20" fmla="*/ 8888 h 10000"/>
                <a:gd name="connsiteX21" fmla="*/ 7250 w 10000"/>
                <a:gd name="connsiteY21" fmla="*/ 8433 h 10000"/>
                <a:gd name="connsiteX22" fmla="*/ 7409 w 10000"/>
                <a:gd name="connsiteY22" fmla="*/ 8661 h 10000"/>
                <a:gd name="connsiteX23" fmla="*/ 7489 w 10000"/>
                <a:gd name="connsiteY23" fmla="*/ 9116 h 10000"/>
                <a:gd name="connsiteX24" fmla="*/ 7648 w 10000"/>
                <a:gd name="connsiteY24" fmla="*/ 9344 h 10000"/>
                <a:gd name="connsiteX25" fmla="*/ 7648 w 10000"/>
                <a:gd name="connsiteY25" fmla="*/ 8661 h 10000"/>
                <a:gd name="connsiteX26" fmla="*/ 7887 w 10000"/>
                <a:gd name="connsiteY26" fmla="*/ 8205 h 10000"/>
                <a:gd name="connsiteX27" fmla="*/ 7808 w 10000"/>
                <a:gd name="connsiteY27" fmla="*/ 7521 h 10000"/>
                <a:gd name="connsiteX28" fmla="*/ 7967 w 10000"/>
                <a:gd name="connsiteY28" fmla="*/ 8205 h 10000"/>
                <a:gd name="connsiteX29" fmla="*/ 8206 w 10000"/>
                <a:gd name="connsiteY29" fmla="*/ 8433 h 10000"/>
                <a:gd name="connsiteX30" fmla="*/ 8763 w 10000"/>
                <a:gd name="connsiteY30" fmla="*/ 10000 h 10000"/>
                <a:gd name="connsiteX31" fmla="*/ 8926 w 10000"/>
                <a:gd name="connsiteY31" fmla="*/ 7981 h 10000"/>
                <a:gd name="connsiteX32" fmla="*/ 9510 w 10000"/>
                <a:gd name="connsiteY32" fmla="*/ 8497 h 10000"/>
                <a:gd name="connsiteX33" fmla="*/ 10000 w 10000"/>
                <a:gd name="connsiteY33" fmla="*/ 5318 h 10000"/>
                <a:gd name="connsiteX34" fmla="*/ 9470 w 10000"/>
                <a:gd name="connsiteY34" fmla="*/ 5274 h 10000"/>
                <a:gd name="connsiteX35" fmla="*/ 9174 w 10000"/>
                <a:gd name="connsiteY35" fmla="*/ 3435 h 10000"/>
                <a:gd name="connsiteX36" fmla="*/ 9161 w 10000"/>
                <a:gd name="connsiteY36" fmla="*/ 1823 h 10000"/>
                <a:gd name="connsiteX37" fmla="*/ 8524 w 10000"/>
                <a:gd name="connsiteY37" fmla="*/ 912 h 10000"/>
                <a:gd name="connsiteX38" fmla="*/ 8047 w 10000"/>
                <a:gd name="connsiteY38" fmla="*/ 2507 h 10000"/>
                <a:gd name="connsiteX39" fmla="*/ 7409 w 10000"/>
                <a:gd name="connsiteY39" fmla="*/ 3191 h 10000"/>
                <a:gd name="connsiteX40" fmla="*/ 7170 w 10000"/>
                <a:gd name="connsiteY40" fmla="*/ 1823 h 10000"/>
                <a:gd name="connsiteX41" fmla="*/ 7409 w 10000"/>
                <a:gd name="connsiteY41" fmla="*/ 0 h 10000"/>
                <a:gd name="connsiteX0" fmla="*/ 0 w 10000"/>
                <a:gd name="connsiteY0" fmla="*/ 9116 h 10000"/>
                <a:gd name="connsiteX1" fmla="*/ 717 w 10000"/>
                <a:gd name="connsiteY1" fmla="*/ 8205 h 10000"/>
                <a:gd name="connsiteX2" fmla="*/ 2230 w 10000"/>
                <a:gd name="connsiteY2" fmla="*/ 7977 h 10000"/>
                <a:gd name="connsiteX3" fmla="*/ 3346 w 10000"/>
                <a:gd name="connsiteY3" fmla="*/ 6585 h 10000"/>
                <a:gd name="connsiteX4" fmla="*/ 4243 w 10000"/>
                <a:gd name="connsiteY4" fmla="*/ 7489 h 10000"/>
                <a:gd name="connsiteX5" fmla="*/ 4860 w 10000"/>
                <a:gd name="connsiteY5" fmla="*/ 8888 h 10000"/>
                <a:gd name="connsiteX6" fmla="*/ 5257 w 10000"/>
                <a:gd name="connsiteY6" fmla="*/ 8661 h 10000"/>
                <a:gd name="connsiteX7" fmla="*/ 5656 w 10000"/>
                <a:gd name="connsiteY7" fmla="*/ 9116 h 10000"/>
                <a:gd name="connsiteX8" fmla="*/ 6054 w 10000"/>
                <a:gd name="connsiteY8" fmla="*/ 9116 h 10000"/>
                <a:gd name="connsiteX9" fmla="*/ 6373 w 10000"/>
                <a:gd name="connsiteY9" fmla="*/ 8661 h 10000"/>
                <a:gd name="connsiteX10" fmla="*/ 6692 w 10000"/>
                <a:gd name="connsiteY10" fmla="*/ 8661 h 10000"/>
                <a:gd name="connsiteX11" fmla="*/ 7569 w 10000"/>
                <a:gd name="connsiteY11" fmla="*/ 6381 h 10000"/>
                <a:gd name="connsiteX12" fmla="*/ 7330 w 10000"/>
                <a:gd name="connsiteY12" fmla="*/ 6837 h 10000"/>
                <a:gd name="connsiteX13" fmla="*/ 7330 w 10000"/>
                <a:gd name="connsiteY13" fmla="*/ 6154 h 10000"/>
                <a:gd name="connsiteX14" fmla="*/ 7569 w 10000"/>
                <a:gd name="connsiteY14" fmla="*/ 5926 h 10000"/>
                <a:gd name="connsiteX15" fmla="*/ 7090 w 10000"/>
                <a:gd name="connsiteY15" fmla="*/ 5926 h 10000"/>
                <a:gd name="connsiteX16" fmla="*/ 7090 w 10000"/>
                <a:gd name="connsiteY16" fmla="*/ 6609 h 10000"/>
                <a:gd name="connsiteX17" fmla="*/ 6931 w 10000"/>
                <a:gd name="connsiteY17" fmla="*/ 7065 h 10000"/>
                <a:gd name="connsiteX18" fmla="*/ 7011 w 10000"/>
                <a:gd name="connsiteY18" fmla="*/ 7749 h 10000"/>
                <a:gd name="connsiteX19" fmla="*/ 7011 w 10000"/>
                <a:gd name="connsiteY19" fmla="*/ 8888 h 10000"/>
                <a:gd name="connsiteX20" fmla="*/ 7250 w 10000"/>
                <a:gd name="connsiteY20" fmla="*/ 8433 h 10000"/>
                <a:gd name="connsiteX21" fmla="*/ 7409 w 10000"/>
                <a:gd name="connsiteY21" fmla="*/ 8661 h 10000"/>
                <a:gd name="connsiteX22" fmla="*/ 7489 w 10000"/>
                <a:gd name="connsiteY22" fmla="*/ 9116 h 10000"/>
                <a:gd name="connsiteX23" fmla="*/ 7648 w 10000"/>
                <a:gd name="connsiteY23" fmla="*/ 9344 h 10000"/>
                <a:gd name="connsiteX24" fmla="*/ 7648 w 10000"/>
                <a:gd name="connsiteY24" fmla="*/ 8661 h 10000"/>
                <a:gd name="connsiteX25" fmla="*/ 7887 w 10000"/>
                <a:gd name="connsiteY25" fmla="*/ 8205 h 10000"/>
                <a:gd name="connsiteX26" fmla="*/ 7808 w 10000"/>
                <a:gd name="connsiteY26" fmla="*/ 7521 h 10000"/>
                <a:gd name="connsiteX27" fmla="*/ 7967 w 10000"/>
                <a:gd name="connsiteY27" fmla="*/ 8205 h 10000"/>
                <a:gd name="connsiteX28" fmla="*/ 8206 w 10000"/>
                <a:gd name="connsiteY28" fmla="*/ 8433 h 10000"/>
                <a:gd name="connsiteX29" fmla="*/ 8763 w 10000"/>
                <a:gd name="connsiteY29" fmla="*/ 10000 h 10000"/>
                <a:gd name="connsiteX30" fmla="*/ 8926 w 10000"/>
                <a:gd name="connsiteY30" fmla="*/ 7981 h 10000"/>
                <a:gd name="connsiteX31" fmla="*/ 9510 w 10000"/>
                <a:gd name="connsiteY31" fmla="*/ 8497 h 10000"/>
                <a:gd name="connsiteX32" fmla="*/ 10000 w 10000"/>
                <a:gd name="connsiteY32" fmla="*/ 5318 h 10000"/>
                <a:gd name="connsiteX33" fmla="*/ 9470 w 10000"/>
                <a:gd name="connsiteY33" fmla="*/ 5274 h 10000"/>
                <a:gd name="connsiteX34" fmla="*/ 9174 w 10000"/>
                <a:gd name="connsiteY34" fmla="*/ 3435 h 10000"/>
                <a:gd name="connsiteX35" fmla="*/ 9161 w 10000"/>
                <a:gd name="connsiteY35" fmla="*/ 1823 h 10000"/>
                <a:gd name="connsiteX36" fmla="*/ 8524 w 10000"/>
                <a:gd name="connsiteY36" fmla="*/ 912 h 10000"/>
                <a:gd name="connsiteX37" fmla="*/ 8047 w 10000"/>
                <a:gd name="connsiteY37" fmla="*/ 2507 h 10000"/>
                <a:gd name="connsiteX38" fmla="*/ 7409 w 10000"/>
                <a:gd name="connsiteY38" fmla="*/ 3191 h 10000"/>
                <a:gd name="connsiteX39" fmla="*/ 7170 w 10000"/>
                <a:gd name="connsiteY39" fmla="*/ 1823 h 10000"/>
                <a:gd name="connsiteX40" fmla="*/ 7409 w 10000"/>
                <a:gd name="connsiteY40" fmla="*/ 0 h 10000"/>
                <a:gd name="connsiteX0" fmla="*/ 0 w 10000"/>
                <a:gd name="connsiteY0" fmla="*/ 9116 h 10000"/>
                <a:gd name="connsiteX1" fmla="*/ 717 w 10000"/>
                <a:gd name="connsiteY1" fmla="*/ 8205 h 10000"/>
                <a:gd name="connsiteX2" fmla="*/ 2230 w 10000"/>
                <a:gd name="connsiteY2" fmla="*/ 7977 h 10000"/>
                <a:gd name="connsiteX3" fmla="*/ 3346 w 10000"/>
                <a:gd name="connsiteY3" fmla="*/ 6585 h 10000"/>
                <a:gd name="connsiteX4" fmla="*/ 4243 w 10000"/>
                <a:gd name="connsiteY4" fmla="*/ 7489 h 10000"/>
                <a:gd name="connsiteX5" fmla="*/ 4860 w 10000"/>
                <a:gd name="connsiteY5" fmla="*/ 8888 h 10000"/>
                <a:gd name="connsiteX6" fmla="*/ 5257 w 10000"/>
                <a:gd name="connsiteY6" fmla="*/ 8661 h 10000"/>
                <a:gd name="connsiteX7" fmla="*/ 5656 w 10000"/>
                <a:gd name="connsiteY7" fmla="*/ 9116 h 10000"/>
                <a:gd name="connsiteX8" fmla="*/ 6054 w 10000"/>
                <a:gd name="connsiteY8" fmla="*/ 9116 h 10000"/>
                <a:gd name="connsiteX9" fmla="*/ 6373 w 10000"/>
                <a:gd name="connsiteY9" fmla="*/ 8661 h 10000"/>
                <a:gd name="connsiteX10" fmla="*/ 6692 w 10000"/>
                <a:gd name="connsiteY10" fmla="*/ 8661 h 10000"/>
                <a:gd name="connsiteX11" fmla="*/ 7330 w 10000"/>
                <a:gd name="connsiteY11" fmla="*/ 6837 h 10000"/>
                <a:gd name="connsiteX12" fmla="*/ 7330 w 10000"/>
                <a:gd name="connsiteY12" fmla="*/ 6154 h 10000"/>
                <a:gd name="connsiteX13" fmla="*/ 7569 w 10000"/>
                <a:gd name="connsiteY13" fmla="*/ 5926 h 10000"/>
                <a:gd name="connsiteX14" fmla="*/ 7090 w 10000"/>
                <a:gd name="connsiteY14" fmla="*/ 5926 h 10000"/>
                <a:gd name="connsiteX15" fmla="*/ 7090 w 10000"/>
                <a:gd name="connsiteY15" fmla="*/ 6609 h 10000"/>
                <a:gd name="connsiteX16" fmla="*/ 6931 w 10000"/>
                <a:gd name="connsiteY16" fmla="*/ 7065 h 10000"/>
                <a:gd name="connsiteX17" fmla="*/ 7011 w 10000"/>
                <a:gd name="connsiteY17" fmla="*/ 7749 h 10000"/>
                <a:gd name="connsiteX18" fmla="*/ 7011 w 10000"/>
                <a:gd name="connsiteY18" fmla="*/ 8888 h 10000"/>
                <a:gd name="connsiteX19" fmla="*/ 7250 w 10000"/>
                <a:gd name="connsiteY19" fmla="*/ 8433 h 10000"/>
                <a:gd name="connsiteX20" fmla="*/ 7409 w 10000"/>
                <a:gd name="connsiteY20" fmla="*/ 8661 h 10000"/>
                <a:gd name="connsiteX21" fmla="*/ 7489 w 10000"/>
                <a:gd name="connsiteY21" fmla="*/ 9116 h 10000"/>
                <a:gd name="connsiteX22" fmla="*/ 7648 w 10000"/>
                <a:gd name="connsiteY22" fmla="*/ 9344 h 10000"/>
                <a:gd name="connsiteX23" fmla="*/ 7648 w 10000"/>
                <a:gd name="connsiteY23" fmla="*/ 8661 h 10000"/>
                <a:gd name="connsiteX24" fmla="*/ 7887 w 10000"/>
                <a:gd name="connsiteY24" fmla="*/ 8205 h 10000"/>
                <a:gd name="connsiteX25" fmla="*/ 7808 w 10000"/>
                <a:gd name="connsiteY25" fmla="*/ 7521 h 10000"/>
                <a:gd name="connsiteX26" fmla="*/ 7967 w 10000"/>
                <a:gd name="connsiteY26" fmla="*/ 8205 h 10000"/>
                <a:gd name="connsiteX27" fmla="*/ 8206 w 10000"/>
                <a:gd name="connsiteY27" fmla="*/ 8433 h 10000"/>
                <a:gd name="connsiteX28" fmla="*/ 8763 w 10000"/>
                <a:gd name="connsiteY28" fmla="*/ 10000 h 10000"/>
                <a:gd name="connsiteX29" fmla="*/ 8926 w 10000"/>
                <a:gd name="connsiteY29" fmla="*/ 7981 h 10000"/>
                <a:gd name="connsiteX30" fmla="*/ 9510 w 10000"/>
                <a:gd name="connsiteY30" fmla="*/ 8497 h 10000"/>
                <a:gd name="connsiteX31" fmla="*/ 10000 w 10000"/>
                <a:gd name="connsiteY31" fmla="*/ 5318 h 10000"/>
                <a:gd name="connsiteX32" fmla="*/ 9470 w 10000"/>
                <a:gd name="connsiteY32" fmla="*/ 5274 h 10000"/>
                <a:gd name="connsiteX33" fmla="*/ 9174 w 10000"/>
                <a:gd name="connsiteY33" fmla="*/ 3435 h 10000"/>
                <a:gd name="connsiteX34" fmla="*/ 9161 w 10000"/>
                <a:gd name="connsiteY34" fmla="*/ 1823 h 10000"/>
                <a:gd name="connsiteX35" fmla="*/ 8524 w 10000"/>
                <a:gd name="connsiteY35" fmla="*/ 912 h 10000"/>
                <a:gd name="connsiteX36" fmla="*/ 8047 w 10000"/>
                <a:gd name="connsiteY36" fmla="*/ 2507 h 10000"/>
                <a:gd name="connsiteX37" fmla="*/ 7409 w 10000"/>
                <a:gd name="connsiteY37" fmla="*/ 3191 h 10000"/>
                <a:gd name="connsiteX38" fmla="*/ 7170 w 10000"/>
                <a:gd name="connsiteY38" fmla="*/ 1823 h 10000"/>
                <a:gd name="connsiteX39" fmla="*/ 7409 w 10000"/>
                <a:gd name="connsiteY39" fmla="*/ 0 h 10000"/>
                <a:gd name="connsiteX0" fmla="*/ 0 w 10000"/>
                <a:gd name="connsiteY0" fmla="*/ 9116 h 10000"/>
                <a:gd name="connsiteX1" fmla="*/ 717 w 10000"/>
                <a:gd name="connsiteY1" fmla="*/ 8205 h 10000"/>
                <a:gd name="connsiteX2" fmla="*/ 2230 w 10000"/>
                <a:gd name="connsiteY2" fmla="*/ 7977 h 10000"/>
                <a:gd name="connsiteX3" fmla="*/ 3346 w 10000"/>
                <a:gd name="connsiteY3" fmla="*/ 6585 h 10000"/>
                <a:gd name="connsiteX4" fmla="*/ 4243 w 10000"/>
                <a:gd name="connsiteY4" fmla="*/ 7489 h 10000"/>
                <a:gd name="connsiteX5" fmla="*/ 4860 w 10000"/>
                <a:gd name="connsiteY5" fmla="*/ 8888 h 10000"/>
                <a:gd name="connsiteX6" fmla="*/ 5257 w 10000"/>
                <a:gd name="connsiteY6" fmla="*/ 8661 h 10000"/>
                <a:gd name="connsiteX7" fmla="*/ 5656 w 10000"/>
                <a:gd name="connsiteY7" fmla="*/ 9116 h 10000"/>
                <a:gd name="connsiteX8" fmla="*/ 6054 w 10000"/>
                <a:gd name="connsiteY8" fmla="*/ 9116 h 10000"/>
                <a:gd name="connsiteX9" fmla="*/ 6373 w 10000"/>
                <a:gd name="connsiteY9" fmla="*/ 8661 h 10000"/>
                <a:gd name="connsiteX10" fmla="*/ 6692 w 10000"/>
                <a:gd name="connsiteY10" fmla="*/ 8661 h 10000"/>
                <a:gd name="connsiteX11" fmla="*/ 7330 w 10000"/>
                <a:gd name="connsiteY11" fmla="*/ 6154 h 10000"/>
                <a:gd name="connsiteX12" fmla="*/ 7569 w 10000"/>
                <a:gd name="connsiteY12" fmla="*/ 5926 h 10000"/>
                <a:gd name="connsiteX13" fmla="*/ 7090 w 10000"/>
                <a:gd name="connsiteY13" fmla="*/ 5926 h 10000"/>
                <a:gd name="connsiteX14" fmla="*/ 7090 w 10000"/>
                <a:gd name="connsiteY14" fmla="*/ 6609 h 10000"/>
                <a:gd name="connsiteX15" fmla="*/ 6931 w 10000"/>
                <a:gd name="connsiteY15" fmla="*/ 7065 h 10000"/>
                <a:gd name="connsiteX16" fmla="*/ 7011 w 10000"/>
                <a:gd name="connsiteY16" fmla="*/ 7749 h 10000"/>
                <a:gd name="connsiteX17" fmla="*/ 7011 w 10000"/>
                <a:gd name="connsiteY17" fmla="*/ 8888 h 10000"/>
                <a:gd name="connsiteX18" fmla="*/ 7250 w 10000"/>
                <a:gd name="connsiteY18" fmla="*/ 8433 h 10000"/>
                <a:gd name="connsiteX19" fmla="*/ 7409 w 10000"/>
                <a:gd name="connsiteY19" fmla="*/ 8661 h 10000"/>
                <a:gd name="connsiteX20" fmla="*/ 7489 w 10000"/>
                <a:gd name="connsiteY20" fmla="*/ 9116 h 10000"/>
                <a:gd name="connsiteX21" fmla="*/ 7648 w 10000"/>
                <a:gd name="connsiteY21" fmla="*/ 9344 h 10000"/>
                <a:gd name="connsiteX22" fmla="*/ 7648 w 10000"/>
                <a:gd name="connsiteY22" fmla="*/ 8661 h 10000"/>
                <a:gd name="connsiteX23" fmla="*/ 7887 w 10000"/>
                <a:gd name="connsiteY23" fmla="*/ 8205 h 10000"/>
                <a:gd name="connsiteX24" fmla="*/ 7808 w 10000"/>
                <a:gd name="connsiteY24" fmla="*/ 7521 h 10000"/>
                <a:gd name="connsiteX25" fmla="*/ 7967 w 10000"/>
                <a:gd name="connsiteY25" fmla="*/ 8205 h 10000"/>
                <a:gd name="connsiteX26" fmla="*/ 8206 w 10000"/>
                <a:gd name="connsiteY26" fmla="*/ 8433 h 10000"/>
                <a:gd name="connsiteX27" fmla="*/ 8763 w 10000"/>
                <a:gd name="connsiteY27" fmla="*/ 10000 h 10000"/>
                <a:gd name="connsiteX28" fmla="*/ 8926 w 10000"/>
                <a:gd name="connsiteY28" fmla="*/ 7981 h 10000"/>
                <a:gd name="connsiteX29" fmla="*/ 9510 w 10000"/>
                <a:gd name="connsiteY29" fmla="*/ 8497 h 10000"/>
                <a:gd name="connsiteX30" fmla="*/ 10000 w 10000"/>
                <a:gd name="connsiteY30" fmla="*/ 5318 h 10000"/>
                <a:gd name="connsiteX31" fmla="*/ 9470 w 10000"/>
                <a:gd name="connsiteY31" fmla="*/ 5274 h 10000"/>
                <a:gd name="connsiteX32" fmla="*/ 9174 w 10000"/>
                <a:gd name="connsiteY32" fmla="*/ 3435 h 10000"/>
                <a:gd name="connsiteX33" fmla="*/ 9161 w 10000"/>
                <a:gd name="connsiteY33" fmla="*/ 1823 h 10000"/>
                <a:gd name="connsiteX34" fmla="*/ 8524 w 10000"/>
                <a:gd name="connsiteY34" fmla="*/ 912 h 10000"/>
                <a:gd name="connsiteX35" fmla="*/ 8047 w 10000"/>
                <a:gd name="connsiteY35" fmla="*/ 2507 h 10000"/>
                <a:gd name="connsiteX36" fmla="*/ 7409 w 10000"/>
                <a:gd name="connsiteY36" fmla="*/ 3191 h 10000"/>
                <a:gd name="connsiteX37" fmla="*/ 7170 w 10000"/>
                <a:gd name="connsiteY37" fmla="*/ 1823 h 10000"/>
                <a:gd name="connsiteX38" fmla="*/ 7409 w 10000"/>
                <a:gd name="connsiteY38" fmla="*/ 0 h 10000"/>
                <a:gd name="connsiteX0" fmla="*/ 0 w 10000"/>
                <a:gd name="connsiteY0" fmla="*/ 9116 h 10000"/>
                <a:gd name="connsiteX1" fmla="*/ 717 w 10000"/>
                <a:gd name="connsiteY1" fmla="*/ 8205 h 10000"/>
                <a:gd name="connsiteX2" fmla="*/ 2230 w 10000"/>
                <a:gd name="connsiteY2" fmla="*/ 7977 h 10000"/>
                <a:gd name="connsiteX3" fmla="*/ 3346 w 10000"/>
                <a:gd name="connsiteY3" fmla="*/ 6585 h 10000"/>
                <a:gd name="connsiteX4" fmla="*/ 4243 w 10000"/>
                <a:gd name="connsiteY4" fmla="*/ 7489 h 10000"/>
                <a:gd name="connsiteX5" fmla="*/ 4860 w 10000"/>
                <a:gd name="connsiteY5" fmla="*/ 8888 h 10000"/>
                <a:gd name="connsiteX6" fmla="*/ 5257 w 10000"/>
                <a:gd name="connsiteY6" fmla="*/ 8661 h 10000"/>
                <a:gd name="connsiteX7" fmla="*/ 5656 w 10000"/>
                <a:gd name="connsiteY7" fmla="*/ 9116 h 10000"/>
                <a:gd name="connsiteX8" fmla="*/ 6054 w 10000"/>
                <a:gd name="connsiteY8" fmla="*/ 9116 h 10000"/>
                <a:gd name="connsiteX9" fmla="*/ 6373 w 10000"/>
                <a:gd name="connsiteY9" fmla="*/ 8661 h 10000"/>
                <a:gd name="connsiteX10" fmla="*/ 6692 w 10000"/>
                <a:gd name="connsiteY10" fmla="*/ 8661 h 10000"/>
                <a:gd name="connsiteX11" fmla="*/ 7330 w 10000"/>
                <a:gd name="connsiteY11" fmla="*/ 6154 h 10000"/>
                <a:gd name="connsiteX12" fmla="*/ 7569 w 10000"/>
                <a:gd name="connsiteY12" fmla="*/ 6047 h 10000"/>
                <a:gd name="connsiteX13" fmla="*/ 7090 w 10000"/>
                <a:gd name="connsiteY13" fmla="*/ 5926 h 10000"/>
                <a:gd name="connsiteX14" fmla="*/ 7090 w 10000"/>
                <a:gd name="connsiteY14" fmla="*/ 6609 h 10000"/>
                <a:gd name="connsiteX15" fmla="*/ 6931 w 10000"/>
                <a:gd name="connsiteY15" fmla="*/ 7065 h 10000"/>
                <a:gd name="connsiteX16" fmla="*/ 7011 w 10000"/>
                <a:gd name="connsiteY16" fmla="*/ 7749 h 10000"/>
                <a:gd name="connsiteX17" fmla="*/ 7011 w 10000"/>
                <a:gd name="connsiteY17" fmla="*/ 8888 h 10000"/>
                <a:gd name="connsiteX18" fmla="*/ 7250 w 10000"/>
                <a:gd name="connsiteY18" fmla="*/ 8433 h 10000"/>
                <a:gd name="connsiteX19" fmla="*/ 7409 w 10000"/>
                <a:gd name="connsiteY19" fmla="*/ 8661 h 10000"/>
                <a:gd name="connsiteX20" fmla="*/ 7489 w 10000"/>
                <a:gd name="connsiteY20" fmla="*/ 9116 h 10000"/>
                <a:gd name="connsiteX21" fmla="*/ 7648 w 10000"/>
                <a:gd name="connsiteY21" fmla="*/ 9344 h 10000"/>
                <a:gd name="connsiteX22" fmla="*/ 7648 w 10000"/>
                <a:gd name="connsiteY22" fmla="*/ 8661 h 10000"/>
                <a:gd name="connsiteX23" fmla="*/ 7887 w 10000"/>
                <a:gd name="connsiteY23" fmla="*/ 8205 h 10000"/>
                <a:gd name="connsiteX24" fmla="*/ 7808 w 10000"/>
                <a:gd name="connsiteY24" fmla="*/ 7521 h 10000"/>
                <a:gd name="connsiteX25" fmla="*/ 7967 w 10000"/>
                <a:gd name="connsiteY25" fmla="*/ 8205 h 10000"/>
                <a:gd name="connsiteX26" fmla="*/ 8206 w 10000"/>
                <a:gd name="connsiteY26" fmla="*/ 8433 h 10000"/>
                <a:gd name="connsiteX27" fmla="*/ 8763 w 10000"/>
                <a:gd name="connsiteY27" fmla="*/ 10000 h 10000"/>
                <a:gd name="connsiteX28" fmla="*/ 8926 w 10000"/>
                <a:gd name="connsiteY28" fmla="*/ 7981 h 10000"/>
                <a:gd name="connsiteX29" fmla="*/ 9510 w 10000"/>
                <a:gd name="connsiteY29" fmla="*/ 8497 h 10000"/>
                <a:gd name="connsiteX30" fmla="*/ 10000 w 10000"/>
                <a:gd name="connsiteY30" fmla="*/ 5318 h 10000"/>
                <a:gd name="connsiteX31" fmla="*/ 9470 w 10000"/>
                <a:gd name="connsiteY31" fmla="*/ 5274 h 10000"/>
                <a:gd name="connsiteX32" fmla="*/ 9174 w 10000"/>
                <a:gd name="connsiteY32" fmla="*/ 3435 h 10000"/>
                <a:gd name="connsiteX33" fmla="*/ 9161 w 10000"/>
                <a:gd name="connsiteY33" fmla="*/ 1823 h 10000"/>
                <a:gd name="connsiteX34" fmla="*/ 8524 w 10000"/>
                <a:gd name="connsiteY34" fmla="*/ 912 h 10000"/>
                <a:gd name="connsiteX35" fmla="*/ 8047 w 10000"/>
                <a:gd name="connsiteY35" fmla="*/ 2507 h 10000"/>
                <a:gd name="connsiteX36" fmla="*/ 7409 w 10000"/>
                <a:gd name="connsiteY36" fmla="*/ 3191 h 10000"/>
                <a:gd name="connsiteX37" fmla="*/ 7170 w 10000"/>
                <a:gd name="connsiteY37" fmla="*/ 1823 h 10000"/>
                <a:gd name="connsiteX38" fmla="*/ 7409 w 10000"/>
                <a:gd name="connsiteY38" fmla="*/ 0 h 10000"/>
                <a:gd name="connsiteX0" fmla="*/ 0 w 10000"/>
                <a:gd name="connsiteY0" fmla="*/ 9116 h 10000"/>
                <a:gd name="connsiteX1" fmla="*/ 717 w 10000"/>
                <a:gd name="connsiteY1" fmla="*/ 8205 h 10000"/>
                <a:gd name="connsiteX2" fmla="*/ 2230 w 10000"/>
                <a:gd name="connsiteY2" fmla="*/ 7977 h 10000"/>
                <a:gd name="connsiteX3" fmla="*/ 3346 w 10000"/>
                <a:gd name="connsiteY3" fmla="*/ 6585 h 10000"/>
                <a:gd name="connsiteX4" fmla="*/ 4243 w 10000"/>
                <a:gd name="connsiteY4" fmla="*/ 7489 h 10000"/>
                <a:gd name="connsiteX5" fmla="*/ 4860 w 10000"/>
                <a:gd name="connsiteY5" fmla="*/ 8888 h 10000"/>
                <a:gd name="connsiteX6" fmla="*/ 5257 w 10000"/>
                <a:gd name="connsiteY6" fmla="*/ 8661 h 10000"/>
                <a:gd name="connsiteX7" fmla="*/ 5656 w 10000"/>
                <a:gd name="connsiteY7" fmla="*/ 9116 h 10000"/>
                <a:gd name="connsiteX8" fmla="*/ 6054 w 10000"/>
                <a:gd name="connsiteY8" fmla="*/ 9116 h 10000"/>
                <a:gd name="connsiteX9" fmla="*/ 6373 w 10000"/>
                <a:gd name="connsiteY9" fmla="*/ 8661 h 10000"/>
                <a:gd name="connsiteX10" fmla="*/ 6692 w 10000"/>
                <a:gd name="connsiteY10" fmla="*/ 8661 h 10000"/>
                <a:gd name="connsiteX11" fmla="*/ 7330 w 10000"/>
                <a:gd name="connsiteY11" fmla="*/ 6154 h 10000"/>
                <a:gd name="connsiteX12" fmla="*/ 7090 w 10000"/>
                <a:gd name="connsiteY12" fmla="*/ 5926 h 10000"/>
                <a:gd name="connsiteX13" fmla="*/ 7090 w 10000"/>
                <a:gd name="connsiteY13" fmla="*/ 6609 h 10000"/>
                <a:gd name="connsiteX14" fmla="*/ 6931 w 10000"/>
                <a:gd name="connsiteY14" fmla="*/ 7065 h 10000"/>
                <a:gd name="connsiteX15" fmla="*/ 7011 w 10000"/>
                <a:gd name="connsiteY15" fmla="*/ 7749 h 10000"/>
                <a:gd name="connsiteX16" fmla="*/ 7011 w 10000"/>
                <a:gd name="connsiteY16" fmla="*/ 8888 h 10000"/>
                <a:gd name="connsiteX17" fmla="*/ 7250 w 10000"/>
                <a:gd name="connsiteY17" fmla="*/ 8433 h 10000"/>
                <a:gd name="connsiteX18" fmla="*/ 7409 w 10000"/>
                <a:gd name="connsiteY18" fmla="*/ 8661 h 10000"/>
                <a:gd name="connsiteX19" fmla="*/ 7489 w 10000"/>
                <a:gd name="connsiteY19" fmla="*/ 9116 h 10000"/>
                <a:gd name="connsiteX20" fmla="*/ 7648 w 10000"/>
                <a:gd name="connsiteY20" fmla="*/ 9344 h 10000"/>
                <a:gd name="connsiteX21" fmla="*/ 7648 w 10000"/>
                <a:gd name="connsiteY21" fmla="*/ 8661 h 10000"/>
                <a:gd name="connsiteX22" fmla="*/ 7887 w 10000"/>
                <a:gd name="connsiteY22" fmla="*/ 8205 h 10000"/>
                <a:gd name="connsiteX23" fmla="*/ 7808 w 10000"/>
                <a:gd name="connsiteY23" fmla="*/ 7521 h 10000"/>
                <a:gd name="connsiteX24" fmla="*/ 7967 w 10000"/>
                <a:gd name="connsiteY24" fmla="*/ 8205 h 10000"/>
                <a:gd name="connsiteX25" fmla="*/ 8206 w 10000"/>
                <a:gd name="connsiteY25" fmla="*/ 8433 h 10000"/>
                <a:gd name="connsiteX26" fmla="*/ 8763 w 10000"/>
                <a:gd name="connsiteY26" fmla="*/ 10000 h 10000"/>
                <a:gd name="connsiteX27" fmla="*/ 8926 w 10000"/>
                <a:gd name="connsiteY27" fmla="*/ 7981 h 10000"/>
                <a:gd name="connsiteX28" fmla="*/ 9510 w 10000"/>
                <a:gd name="connsiteY28" fmla="*/ 8497 h 10000"/>
                <a:gd name="connsiteX29" fmla="*/ 10000 w 10000"/>
                <a:gd name="connsiteY29" fmla="*/ 5318 h 10000"/>
                <a:gd name="connsiteX30" fmla="*/ 9470 w 10000"/>
                <a:gd name="connsiteY30" fmla="*/ 5274 h 10000"/>
                <a:gd name="connsiteX31" fmla="*/ 9174 w 10000"/>
                <a:gd name="connsiteY31" fmla="*/ 3435 h 10000"/>
                <a:gd name="connsiteX32" fmla="*/ 9161 w 10000"/>
                <a:gd name="connsiteY32" fmla="*/ 1823 h 10000"/>
                <a:gd name="connsiteX33" fmla="*/ 8524 w 10000"/>
                <a:gd name="connsiteY33" fmla="*/ 912 h 10000"/>
                <a:gd name="connsiteX34" fmla="*/ 8047 w 10000"/>
                <a:gd name="connsiteY34" fmla="*/ 2507 h 10000"/>
                <a:gd name="connsiteX35" fmla="*/ 7409 w 10000"/>
                <a:gd name="connsiteY35" fmla="*/ 3191 h 10000"/>
                <a:gd name="connsiteX36" fmla="*/ 7170 w 10000"/>
                <a:gd name="connsiteY36" fmla="*/ 1823 h 10000"/>
                <a:gd name="connsiteX37" fmla="*/ 7409 w 10000"/>
                <a:gd name="connsiteY37" fmla="*/ 0 h 10000"/>
                <a:gd name="connsiteX0" fmla="*/ 0 w 10000"/>
                <a:gd name="connsiteY0" fmla="*/ 9116 h 10000"/>
                <a:gd name="connsiteX1" fmla="*/ 717 w 10000"/>
                <a:gd name="connsiteY1" fmla="*/ 8205 h 10000"/>
                <a:gd name="connsiteX2" fmla="*/ 2230 w 10000"/>
                <a:gd name="connsiteY2" fmla="*/ 7977 h 10000"/>
                <a:gd name="connsiteX3" fmla="*/ 3346 w 10000"/>
                <a:gd name="connsiteY3" fmla="*/ 6585 h 10000"/>
                <a:gd name="connsiteX4" fmla="*/ 4243 w 10000"/>
                <a:gd name="connsiteY4" fmla="*/ 7489 h 10000"/>
                <a:gd name="connsiteX5" fmla="*/ 4860 w 10000"/>
                <a:gd name="connsiteY5" fmla="*/ 8888 h 10000"/>
                <a:gd name="connsiteX6" fmla="*/ 5257 w 10000"/>
                <a:gd name="connsiteY6" fmla="*/ 8661 h 10000"/>
                <a:gd name="connsiteX7" fmla="*/ 5656 w 10000"/>
                <a:gd name="connsiteY7" fmla="*/ 9116 h 10000"/>
                <a:gd name="connsiteX8" fmla="*/ 6054 w 10000"/>
                <a:gd name="connsiteY8" fmla="*/ 9116 h 10000"/>
                <a:gd name="connsiteX9" fmla="*/ 6373 w 10000"/>
                <a:gd name="connsiteY9" fmla="*/ 8661 h 10000"/>
                <a:gd name="connsiteX10" fmla="*/ 6692 w 10000"/>
                <a:gd name="connsiteY10" fmla="*/ 8661 h 10000"/>
                <a:gd name="connsiteX11" fmla="*/ 7090 w 10000"/>
                <a:gd name="connsiteY11" fmla="*/ 5926 h 10000"/>
                <a:gd name="connsiteX12" fmla="*/ 7090 w 10000"/>
                <a:gd name="connsiteY12" fmla="*/ 6609 h 10000"/>
                <a:gd name="connsiteX13" fmla="*/ 6931 w 10000"/>
                <a:gd name="connsiteY13" fmla="*/ 7065 h 10000"/>
                <a:gd name="connsiteX14" fmla="*/ 7011 w 10000"/>
                <a:gd name="connsiteY14" fmla="*/ 7749 h 10000"/>
                <a:gd name="connsiteX15" fmla="*/ 7011 w 10000"/>
                <a:gd name="connsiteY15" fmla="*/ 8888 h 10000"/>
                <a:gd name="connsiteX16" fmla="*/ 7250 w 10000"/>
                <a:gd name="connsiteY16" fmla="*/ 8433 h 10000"/>
                <a:gd name="connsiteX17" fmla="*/ 7409 w 10000"/>
                <a:gd name="connsiteY17" fmla="*/ 8661 h 10000"/>
                <a:gd name="connsiteX18" fmla="*/ 7489 w 10000"/>
                <a:gd name="connsiteY18" fmla="*/ 9116 h 10000"/>
                <a:gd name="connsiteX19" fmla="*/ 7648 w 10000"/>
                <a:gd name="connsiteY19" fmla="*/ 9344 h 10000"/>
                <a:gd name="connsiteX20" fmla="*/ 7648 w 10000"/>
                <a:gd name="connsiteY20" fmla="*/ 8661 h 10000"/>
                <a:gd name="connsiteX21" fmla="*/ 7887 w 10000"/>
                <a:gd name="connsiteY21" fmla="*/ 8205 h 10000"/>
                <a:gd name="connsiteX22" fmla="*/ 7808 w 10000"/>
                <a:gd name="connsiteY22" fmla="*/ 7521 h 10000"/>
                <a:gd name="connsiteX23" fmla="*/ 7967 w 10000"/>
                <a:gd name="connsiteY23" fmla="*/ 8205 h 10000"/>
                <a:gd name="connsiteX24" fmla="*/ 8206 w 10000"/>
                <a:gd name="connsiteY24" fmla="*/ 8433 h 10000"/>
                <a:gd name="connsiteX25" fmla="*/ 8763 w 10000"/>
                <a:gd name="connsiteY25" fmla="*/ 10000 h 10000"/>
                <a:gd name="connsiteX26" fmla="*/ 8926 w 10000"/>
                <a:gd name="connsiteY26" fmla="*/ 7981 h 10000"/>
                <a:gd name="connsiteX27" fmla="*/ 9510 w 10000"/>
                <a:gd name="connsiteY27" fmla="*/ 8497 h 10000"/>
                <a:gd name="connsiteX28" fmla="*/ 10000 w 10000"/>
                <a:gd name="connsiteY28" fmla="*/ 5318 h 10000"/>
                <a:gd name="connsiteX29" fmla="*/ 9470 w 10000"/>
                <a:gd name="connsiteY29" fmla="*/ 5274 h 10000"/>
                <a:gd name="connsiteX30" fmla="*/ 9174 w 10000"/>
                <a:gd name="connsiteY30" fmla="*/ 3435 h 10000"/>
                <a:gd name="connsiteX31" fmla="*/ 9161 w 10000"/>
                <a:gd name="connsiteY31" fmla="*/ 1823 h 10000"/>
                <a:gd name="connsiteX32" fmla="*/ 8524 w 10000"/>
                <a:gd name="connsiteY32" fmla="*/ 912 h 10000"/>
                <a:gd name="connsiteX33" fmla="*/ 8047 w 10000"/>
                <a:gd name="connsiteY33" fmla="*/ 2507 h 10000"/>
                <a:gd name="connsiteX34" fmla="*/ 7409 w 10000"/>
                <a:gd name="connsiteY34" fmla="*/ 3191 h 10000"/>
                <a:gd name="connsiteX35" fmla="*/ 7170 w 10000"/>
                <a:gd name="connsiteY35" fmla="*/ 1823 h 10000"/>
                <a:gd name="connsiteX36" fmla="*/ 7409 w 10000"/>
                <a:gd name="connsiteY36" fmla="*/ 0 h 10000"/>
                <a:gd name="connsiteX0" fmla="*/ 0 w 10000"/>
                <a:gd name="connsiteY0" fmla="*/ 9116 h 10000"/>
                <a:gd name="connsiteX1" fmla="*/ 717 w 10000"/>
                <a:gd name="connsiteY1" fmla="*/ 8205 h 10000"/>
                <a:gd name="connsiteX2" fmla="*/ 2230 w 10000"/>
                <a:gd name="connsiteY2" fmla="*/ 7977 h 10000"/>
                <a:gd name="connsiteX3" fmla="*/ 3346 w 10000"/>
                <a:gd name="connsiteY3" fmla="*/ 6585 h 10000"/>
                <a:gd name="connsiteX4" fmla="*/ 4243 w 10000"/>
                <a:gd name="connsiteY4" fmla="*/ 7489 h 10000"/>
                <a:gd name="connsiteX5" fmla="*/ 4860 w 10000"/>
                <a:gd name="connsiteY5" fmla="*/ 8888 h 10000"/>
                <a:gd name="connsiteX6" fmla="*/ 5257 w 10000"/>
                <a:gd name="connsiteY6" fmla="*/ 8661 h 10000"/>
                <a:gd name="connsiteX7" fmla="*/ 5656 w 10000"/>
                <a:gd name="connsiteY7" fmla="*/ 9116 h 10000"/>
                <a:gd name="connsiteX8" fmla="*/ 6054 w 10000"/>
                <a:gd name="connsiteY8" fmla="*/ 9116 h 10000"/>
                <a:gd name="connsiteX9" fmla="*/ 6373 w 10000"/>
                <a:gd name="connsiteY9" fmla="*/ 8661 h 10000"/>
                <a:gd name="connsiteX10" fmla="*/ 6692 w 10000"/>
                <a:gd name="connsiteY10" fmla="*/ 8661 h 10000"/>
                <a:gd name="connsiteX11" fmla="*/ 7090 w 10000"/>
                <a:gd name="connsiteY11" fmla="*/ 6609 h 10000"/>
                <a:gd name="connsiteX12" fmla="*/ 6931 w 10000"/>
                <a:gd name="connsiteY12" fmla="*/ 7065 h 10000"/>
                <a:gd name="connsiteX13" fmla="*/ 7011 w 10000"/>
                <a:gd name="connsiteY13" fmla="*/ 7749 h 10000"/>
                <a:gd name="connsiteX14" fmla="*/ 7011 w 10000"/>
                <a:gd name="connsiteY14" fmla="*/ 8888 h 10000"/>
                <a:gd name="connsiteX15" fmla="*/ 7250 w 10000"/>
                <a:gd name="connsiteY15" fmla="*/ 8433 h 10000"/>
                <a:gd name="connsiteX16" fmla="*/ 7409 w 10000"/>
                <a:gd name="connsiteY16" fmla="*/ 8661 h 10000"/>
                <a:gd name="connsiteX17" fmla="*/ 7489 w 10000"/>
                <a:gd name="connsiteY17" fmla="*/ 9116 h 10000"/>
                <a:gd name="connsiteX18" fmla="*/ 7648 w 10000"/>
                <a:gd name="connsiteY18" fmla="*/ 9344 h 10000"/>
                <a:gd name="connsiteX19" fmla="*/ 7648 w 10000"/>
                <a:gd name="connsiteY19" fmla="*/ 8661 h 10000"/>
                <a:gd name="connsiteX20" fmla="*/ 7887 w 10000"/>
                <a:gd name="connsiteY20" fmla="*/ 8205 h 10000"/>
                <a:gd name="connsiteX21" fmla="*/ 7808 w 10000"/>
                <a:gd name="connsiteY21" fmla="*/ 7521 h 10000"/>
                <a:gd name="connsiteX22" fmla="*/ 7967 w 10000"/>
                <a:gd name="connsiteY22" fmla="*/ 8205 h 10000"/>
                <a:gd name="connsiteX23" fmla="*/ 8206 w 10000"/>
                <a:gd name="connsiteY23" fmla="*/ 8433 h 10000"/>
                <a:gd name="connsiteX24" fmla="*/ 8763 w 10000"/>
                <a:gd name="connsiteY24" fmla="*/ 10000 h 10000"/>
                <a:gd name="connsiteX25" fmla="*/ 8926 w 10000"/>
                <a:gd name="connsiteY25" fmla="*/ 7981 h 10000"/>
                <a:gd name="connsiteX26" fmla="*/ 9510 w 10000"/>
                <a:gd name="connsiteY26" fmla="*/ 8497 h 10000"/>
                <a:gd name="connsiteX27" fmla="*/ 10000 w 10000"/>
                <a:gd name="connsiteY27" fmla="*/ 5318 h 10000"/>
                <a:gd name="connsiteX28" fmla="*/ 9470 w 10000"/>
                <a:gd name="connsiteY28" fmla="*/ 5274 h 10000"/>
                <a:gd name="connsiteX29" fmla="*/ 9174 w 10000"/>
                <a:gd name="connsiteY29" fmla="*/ 3435 h 10000"/>
                <a:gd name="connsiteX30" fmla="*/ 9161 w 10000"/>
                <a:gd name="connsiteY30" fmla="*/ 1823 h 10000"/>
                <a:gd name="connsiteX31" fmla="*/ 8524 w 10000"/>
                <a:gd name="connsiteY31" fmla="*/ 912 h 10000"/>
                <a:gd name="connsiteX32" fmla="*/ 8047 w 10000"/>
                <a:gd name="connsiteY32" fmla="*/ 2507 h 10000"/>
                <a:gd name="connsiteX33" fmla="*/ 7409 w 10000"/>
                <a:gd name="connsiteY33" fmla="*/ 3191 h 10000"/>
                <a:gd name="connsiteX34" fmla="*/ 7170 w 10000"/>
                <a:gd name="connsiteY34" fmla="*/ 1823 h 10000"/>
                <a:gd name="connsiteX35" fmla="*/ 7409 w 10000"/>
                <a:gd name="connsiteY35" fmla="*/ 0 h 10000"/>
                <a:gd name="connsiteX0" fmla="*/ 0 w 10000"/>
                <a:gd name="connsiteY0" fmla="*/ 9116 h 10000"/>
                <a:gd name="connsiteX1" fmla="*/ 717 w 10000"/>
                <a:gd name="connsiteY1" fmla="*/ 8205 h 10000"/>
                <a:gd name="connsiteX2" fmla="*/ 2230 w 10000"/>
                <a:gd name="connsiteY2" fmla="*/ 7977 h 10000"/>
                <a:gd name="connsiteX3" fmla="*/ 3346 w 10000"/>
                <a:gd name="connsiteY3" fmla="*/ 6585 h 10000"/>
                <a:gd name="connsiteX4" fmla="*/ 4243 w 10000"/>
                <a:gd name="connsiteY4" fmla="*/ 7489 h 10000"/>
                <a:gd name="connsiteX5" fmla="*/ 4860 w 10000"/>
                <a:gd name="connsiteY5" fmla="*/ 8888 h 10000"/>
                <a:gd name="connsiteX6" fmla="*/ 5257 w 10000"/>
                <a:gd name="connsiteY6" fmla="*/ 8661 h 10000"/>
                <a:gd name="connsiteX7" fmla="*/ 5656 w 10000"/>
                <a:gd name="connsiteY7" fmla="*/ 9116 h 10000"/>
                <a:gd name="connsiteX8" fmla="*/ 6054 w 10000"/>
                <a:gd name="connsiteY8" fmla="*/ 9116 h 10000"/>
                <a:gd name="connsiteX9" fmla="*/ 6373 w 10000"/>
                <a:gd name="connsiteY9" fmla="*/ 8661 h 10000"/>
                <a:gd name="connsiteX10" fmla="*/ 6692 w 10000"/>
                <a:gd name="connsiteY10" fmla="*/ 8661 h 10000"/>
                <a:gd name="connsiteX11" fmla="*/ 6931 w 10000"/>
                <a:gd name="connsiteY11" fmla="*/ 7065 h 10000"/>
                <a:gd name="connsiteX12" fmla="*/ 7011 w 10000"/>
                <a:gd name="connsiteY12" fmla="*/ 7749 h 10000"/>
                <a:gd name="connsiteX13" fmla="*/ 7011 w 10000"/>
                <a:gd name="connsiteY13" fmla="*/ 8888 h 10000"/>
                <a:gd name="connsiteX14" fmla="*/ 7250 w 10000"/>
                <a:gd name="connsiteY14" fmla="*/ 8433 h 10000"/>
                <a:gd name="connsiteX15" fmla="*/ 7409 w 10000"/>
                <a:gd name="connsiteY15" fmla="*/ 8661 h 10000"/>
                <a:gd name="connsiteX16" fmla="*/ 7489 w 10000"/>
                <a:gd name="connsiteY16" fmla="*/ 9116 h 10000"/>
                <a:gd name="connsiteX17" fmla="*/ 7648 w 10000"/>
                <a:gd name="connsiteY17" fmla="*/ 9344 h 10000"/>
                <a:gd name="connsiteX18" fmla="*/ 7648 w 10000"/>
                <a:gd name="connsiteY18" fmla="*/ 8661 h 10000"/>
                <a:gd name="connsiteX19" fmla="*/ 7887 w 10000"/>
                <a:gd name="connsiteY19" fmla="*/ 8205 h 10000"/>
                <a:gd name="connsiteX20" fmla="*/ 7808 w 10000"/>
                <a:gd name="connsiteY20" fmla="*/ 7521 h 10000"/>
                <a:gd name="connsiteX21" fmla="*/ 7967 w 10000"/>
                <a:gd name="connsiteY21" fmla="*/ 8205 h 10000"/>
                <a:gd name="connsiteX22" fmla="*/ 8206 w 10000"/>
                <a:gd name="connsiteY22" fmla="*/ 8433 h 10000"/>
                <a:gd name="connsiteX23" fmla="*/ 8763 w 10000"/>
                <a:gd name="connsiteY23" fmla="*/ 10000 h 10000"/>
                <a:gd name="connsiteX24" fmla="*/ 8926 w 10000"/>
                <a:gd name="connsiteY24" fmla="*/ 7981 h 10000"/>
                <a:gd name="connsiteX25" fmla="*/ 9510 w 10000"/>
                <a:gd name="connsiteY25" fmla="*/ 8497 h 10000"/>
                <a:gd name="connsiteX26" fmla="*/ 10000 w 10000"/>
                <a:gd name="connsiteY26" fmla="*/ 5318 h 10000"/>
                <a:gd name="connsiteX27" fmla="*/ 9470 w 10000"/>
                <a:gd name="connsiteY27" fmla="*/ 5274 h 10000"/>
                <a:gd name="connsiteX28" fmla="*/ 9174 w 10000"/>
                <a:gd name="connsiteY28" fmla="*/ 3435 h 10000"/>
                <a:gd name="connsiteX29" fmla="*/ 9161 w 10000"/>
                <a:gd name="connsiteY29" fmla="*/ 1823 h 10000"/>
                <a:gd name="connsiteX30" fmla="*/ 8524 w 10000"/>
                <a:gd name="connsiteY30" fmla="*/ 912 h 10000"/>
                <a:gd name="connsiteX31" fmla="*/ 8047 w 10000"/>
                <a:gd name="connsiteY31" fmla="*/ 2507 h 10000"/>
                <a:gd name="connsiteX32" fmla="*/ 7409 w 10000"/>
                <a:gd name="connsiteY32" fmla="*/ 3191 h 10000"/>
                <a:gd name="connsiteX33" fmla="*/ 7170 w 10000"/>
                <a:gd name="connsiteY33" fmla="*/ 1823 h 10000"/>
                <a:gd name="connsiteX34" fmla="*/ 7409 w 10000"/>
                <a:gd name="connsiteY34" fmla="*/ 0 h 10000"/>
                <a:gd name="connsiteX0" fmla="*/ 0 w 10000"/>
                <a:gd name="connsiteY0" fmla="*/ 9116 h 10000"/>
                <a:gd name="connsiteX1" fmla="*/ 717 w 10000"/>
                <a:gd name="connsiteY1" fmla="*/ 8205 h 10000"/>
                <a:gd name="connsiteX2" fmla="*/ 2230 w 10000"/>
                <a:gd name="connsiteY2" fmla="*/ 7977 h 10000"/>
                <a:gd name="connsiteX3" fmla="*/ 3346 w 10000"/>
                <a:gd name="connsiteY3" fmla="*/ 6585 h 10000"/>
                <a:gd name="connsiteX4" fmla="*/ 4243 w 10000"/>
                <a:gd name="connsiteY4" fmla="*/ 7489 h 10000"/>
                <a:gd name="connsiteX5" fmla="*/ 4860 w 10000"/>
                <a:gd name="connsiteY5" fmla="*/ 8888 h 10000"/>
                <a:gd name="connsiteX6" fmla="*/ 5257 w 10000"/>
                <a:gd name="connsiteY6" fmla="*/ 8661 h 10000"/>
                <a:gd name="connsiteX7" fmla="*/ 5656 w 10000"/>
                <a:gd name="connsiteY7" fmla="*/ 9116 h 10000"/>
                <a:gd name="connsiteX8" fmla="*/ 6054 w 10000"/>
                <a:gd name="connsiteY8" fmla="*/ 9116 h 10000"/>
                <a:gd name="connsiteX9" fmla="*/ 6373 w 10000"/>
                <a:gd name="connsiteY9" fmla="*/ 8661 h 10000"/>
                <a:gd name="connsiteX10" fmla="*/ 6692 w 10000"/>
                <a:gd name="connsiteY10" fmla="*/ 8661 h 10000"/>
                <a:gd name="connsiteX11" fmla="*/ 6950 w 10000"/>
                <a:gd name="connsiteY11" fmla="*/ 7155 h 10000"/>
                <a:gd name="connsiteX12" fmla="*/ 7011 w 10000"/>
                <a:gd name="connsiteY12" fmla="*/ 7749 h 10000"/>
                <a:gd name="connsiteX13" fmla="*/ 7011 w 10000"/>
                <a:gd name="connsiteY13" fmla="*/ 8888 h 10000"/>
                <a:gd name="connsiteX14" fmla="*/ 7250 w 10000"/>
                <a:gd name="connsiteY14" fmla="*/ 8433 h 10000"/>
                <a:gd name="connsiteX15" fmla="*/ 7409 w 10000"/>
                <a:gd name="connsiteY15" fmla="*/ 8661 h 10000"/>
                <a:gd name="connsiteX16" fmla="*/ 7489 w 10000"/>
                <a:gd name="connsiteY16" fmla="*/ 9116 h 10000"/>
                <a:gd name="connsiteX17" fmla="*/ 7648 w 10000"/>
                <a:gd name="connsiteY17" fmla="*/ 9344 h 10000"/>
                <a:gd name="connsiteX18" fmla="*/ 7648 w 10000"/>
                <a:gd name="connsiteY18" fmla="*/ 8661 h 10000"/>
                <a:gd name="connsiteX19" fmla="*/ 7887 w 10000"/>
                <a:gd name="connsiteY19" fmla="*/ 8205 h 10000"/>
                <a:gd name="connsiteX20" fmla="*/ 7808 w 10000"/>
                <a:gd name="connsiteY20" fmla="*/ 7521 h 10000"/>
                <a:gd name="connsiteX21" fmla="*/ 7967 w 10000"/>
                <a:gd name="connsiteY21" fmla="*/ 8205 h 10000"/>
                <a:gd name="connsiteX22" fmla="*/ 8206 w 10000"/>
                <a:gd name="connsiteY22" fmla="*/ 8433 h 10000"/>
                <a:gd name="connsiteX23" fmla="*/ 8763 w 10000"/>
                <a:gd name="connsiteY23" fmla="*/ 10000 h 10000"/>
                <a:gd name="connsiteX24" fmla="*/ 8926 w 10000"/>
                <a:gd name="connsiteY24" fmla="*/ 7981 h 10000"/>
                <a:gd name="connsiteX25" fmla="*/ 9510 w 10000"/>
                <a:gd name="connsiteY25" fmla="*/ 8497 h 10000"/>
                <a:gd name="connsiteX26" fmla="*/ 10000 w 10000"/>
                <a:gd name="connsiteY26" fmla="*/ 5318 h 10000"/>
                <a:gd name="connsiteX27" fmla="*/ 9470 w 10000"/>
                <a:gd name="connsiteY27" fmla="*/ 5274 h 10000"/>
                <a:gd name="connsiteX28" fmla="*/ 9174 w 10000"/>
                <a:gd name="connsiteY28" fmla="*/ 3435 h 10000"/>
                <a:gd name="connsiteX29" fmla="*/ 9161 w 10000"/>
                <a:gd name="connsiteY29" fmla="*/ 1823 h 10000"/>
                <a:gd name="connsiteX30" fmla="*/ 8524 w 10000"/>
                <a:gd name="connsiteY30" fmla="*/ 912 h 10000"/>
                <a:gd name="connsiteX31" fmla="*/ 8047 w 10000"/>
                <a:gd name="connsiteY31" fmla="*/ 2507 h 10000"/>
                <a:gd name="connsiteX32" fmla="*/ 7409 w 10000"/>
                <a:gd name="connsiteY32" fmla="*/ 3191 h 10000"/>
                <a:gd name="connsiteX33" fmla="*/ 7170 w 10000"/>
                <a:gd name="connsiteY33" fmla="*/ 1823 h 10000"/>
                <a:gd name="connsiteX34" fmla="*/ 7409 w 10000"/>
                <a:gd name="connsiteY34" fmla="*/ 0 h 10000"/>
                <a:gd name="connsiteX0" fmla="*/ 0 w 10000"/>
                <a:gd name="connsiteY0" fmla="*/ 9116 h 10000"/>
                <a:gd name="connsiteX1" fmla="*/ 717 w 10000"/>
                <a:gd name="connsiteY1" fmla="*/ 8205 h 10000"/>
                <a:gd name="connsiteX2" fmla="*/ 2230 w 10000"/>
                <a:gd name="connsiteY2" fmla="*/ 7977 h 10000"/>
                <a:gd name="connsiteX3" fmla="*/ 3346 w 10000"/>
                <a:gd name="connsiteY3" fmla="*/ 6585 h 10000"/>
                <a:gd name="connsiteX4" fmla="*/ 4243 w 10000"/>
                <a:gd name="connsiteY4" fmla="*/ 7489 h 10000"/>
                <a:gd name="connsiteX5" fmla="*/ 4860 w 10000"/>
                <a:gd name="connsiteY5" fmla="*/ 8888 h 10000"/>
                <a:gd name="connsiteX6" fmla="*/ 5257 w 10000"/>
                <a:gd name="connsiteY6" fmla="*/ 8661 h 10000"/>
                <a:gd name="connsiteX7" fmla="*/ 5656 w 10000"/>
                <a:gd name="connsiteY7" fmla="*/ 9116 h 10000"/>
                <a:gd name="connsiteX8" fmla="*/ 6054 w 10000"/>
                <a:gd name="connsiteY8" fmla="*/ 9116 h 10000"/>
                <a:gd name="connsiteX9" fmla="*/ 6373 w 10000"/>
                <a:gd name="connsiteY9" fmla="*/ 8661 h 10000"/>
                <a:gd name="connsiteX10" fmla="*/ 6692 w 10000"/>
                <a:gd name="connsiteY10" fmla="*/ 8661 h 10000"/>
                <a:gd name="connsiteX11" fmla="*/ 7011 w 10000"/>
                <a:gd name="connsiteY11" fmla="*/ 7749 h 10000"/>
                <a:gd name="connsiteX12" fmla="*/ 7011 w 10000"/>
                <a:gd name="connsiteY12" fmla="*/ 8888 h 10000"/>
                <a:gd name="connsiteX13" fmla="*/ 7250 w 10000"/>
                <a:gd name="connsiteY13" fmla="*/ 8433 h 10000"/>
                <a:gd name="connsiteX14" fmla="*/ 7409 w 10000"/>
                <a:gd name="connsiteY14" fmla="*/ 8661 h 10000"/>
                <a:gd name="connsiteX15" fmla="*/ 7489 w 10000"/>
                <a:gd name="connsiteY15" fmla="*/ 9116 h 10000"/>
                <a:gd name="connsiteX16" fmla="*/ 7648 w 10000"/>
                <a:gd name="connsiteY16" fmla="*/ 9344 h 10000"/>
                <a:gd name="connsiteX17" fmla="*/ 7648 w 10000"/>
                <a:gd name="connsiteY17" fmla="*/ 8661 h 10000"/>
                <a:gd name="connsiteX18" fmla="*/ 7887 w 10000"/>
                <a:gd name="connsiteY18" fmla="*/ 8205 h 10000"/>
                <a:gd name="connsiteX19" fmla="*/ 7808 w 10000"/>
                <a:gd name="connsiteY19" fmla="*/ 7521 h 10000"/>
                <a:gd name="connsiteX20" fmla="*/ 7967 w 10000"/>
                <a:gd name="connsiteY20" fmla="*/ 8205 h 10000"/>
                <a:gd name="connsiteX21" fmla="*/ 8206 w 10000"/>
                <a:gd name="connsiteY21" fmla="*/ 8433 h 10000"/>
                <a:gd name="connsiteX22" fmla="*/ 8763 w 10000"/>
                <a:gd name="connsiteY22" fmla="*/ 10000 h 10000"/>
                <a:gd name="connsiteX23" fmla="*/ 8926 w 10000"/>
                <a:gd name="connsiteY23" fmla="*/ 7981 h 10000"/>
                <a:gd name="connsiteX24" fmla="*/ 9510 w 10000"/>
                <a:gd name="connsiteY24" fmla="*/ 8497 h 10000"/>
                <a:gd name="connsiteX25" fmla="*/ 10000 w 10000"/>
                <a:gd name="connsiteY25" fmla="*/ 5318 h 10000"/>
                <a:gd name="connsiteX26" fmla="*/ 9470 w 10000"/>
                <a:gd name="connsiteY26" fmla="*/ 5274 h 10000"/>
                <a:gd name="connsiteX27" fmla="*/ 9174 w 10000"/>
                <a:gd name="connsiteY27" fmla="*/ 3435 h 10000"/>
                <a:gd name="connsiteX28" fmla="*/ 9161 w 10000"/>
                <a:gd name="connsiteY28" fmla="*/ 1823 h 10000"/>
                <a:gd name="connsiteX29" fmla="*/ 8524 w 10000"/>
                <a:gd name="connsiteY29" fmla="*/ 912 h 10000"/>
                <a:gd name="connsiteX30" fmla="*/ 8047 w 10000"/>
                <a:gd name="connsiteY30" fmla="*/ 2507 h 10000"/>
                <a:gd name="connsiteX31" fmla="*/ 7409 w 10000"/>
                <a:gd name="connsiteY31" fmla="*/ 3191 h 10000"/>
                <a:gd name="connsiteX32" fmla="*/ 7170 w 10000"/>
                <a:gd name="connsiteY32" fmla="*/ 1823 h 10000"/>
                <a:gd name="connsiteX33" fmla="*/ 7409 w 10000"/>
                <a:gd name="connsiteY33" fmla="*/ 0 h 10000"/>
                <a:gd name="connsiteX0" fmla="*/ 0 w 10000"/>
                <a:gd name="connsiteY0" fmla="*/ 9116 h 10000"/>
                <a:gd name="connsiteX1" fmla="*/ 717 w 10000"/>
                <a:gd name="connsiteY1" fmla="*/ 8205 h 10000"/>
                <a:gd name="connsiteX2" fmla="*/ 2230 w 10000"/>
                <a:gd name="connsiteY2" fmla="*/ 7977 h 10000"/>
                <a:gd name="connsiteX3" fmla="*/ 3346 w 10000"/>
                <a:gd name="connsiteY3" fmla="*/ 6585 h 10000"/>
                <a:gd name="connsiteX4" fmla="*/ 4243 w 10000"/>
                <a:gd name="connsiteY4" fmla="*/ 7489 h 10000"/>
                <a:gd name="connsiteX5" fmla="*/ 4860 w 10000"/>
                <a:gd name="connsiteY5" fmla="*/ 8888 h 10000"/>
                <a:gd name="connsiteX6" fmla="*/ 5257 w 10000"/>
                <a:gd name="connsiteY6" fmla="*/ 8661 h 10000"/>
                <a:gd name="connsiteX7" fmla="*/ 5656 w 10000"/>
                <a:gd name="connsiteY7" fmla="*/ 9116 h 10000"/>
                <a:gd name="connsiteX8" fmla="*/ 6054 w 10000"/>
                <a:gd name="connsiteY8" fmla="*/ 9116 h 10000"/>
                <a:gd name="connsiteX9" fmla="*/ 6373 w 10000"/>
                <a:gd name="connsiteY9" fmla="*/ 8661 h 10000"/>
                <a:gd name="connsiteX10" fmla="*/ 6692 w 10000"/>
                <a:gd name="connsiteY10" fmla="*/ 8661 h 10000"/>
                <a:gd name="connsiteX11" fmla="*/ 7011 w 10000"/>
                <a:gd name="connsiteY11" fmla="*/ 8888 h 10000"/>
                <a:gd name="connsiteX12" fmla="*/ 7250 w 10000"/>
                <a:gd name="connsiteY12" fmla="*/ 8433 h 10000"/>
                <a:gd name="connsiteX13" fmla="*/ 7409 w 10000"/>
                <a:gd name="connsiteY13" fmla="*/ 8661 h 10000"/>
                <a:gd name="connsiteX14" fmla="*/ 7489 w 10000"/>
                <a:gd name="connsiteY14" fmla="*/ 9116 h 10000"/>
                <a:gd name="connsiteX15" fmla="*/ 7648 w 10000"/>
                <a:gd name="connsiteY15" fmla="*/ 9344 h 10000"/>
                <a:gd name="connsiteX16" fmla="*/ 7648 w 10000"/>
                <a:gd name="connsiteY16" fmla="*/ 8661 h 10000"/>
                <a:gd name="connsiteX17" fmla="*/ 7887 w 10000"/>
                <a:gd name="connsiteY17" fmla="*/ 8205 h 10000"/>
                <a:gd name="connsiteX18" fmla="*/ 7808 w 10000"/>
                <a:gd name="connsiteY18" fmla="*/ 7521 h 10000"/>
                <a:gd name="connsiteX19" fmla="*/ 7967 w 10000"/>
                <a:gd name="connsiteY19" fmla="*/ 8205 h 10000"/>
                <a:gd name="connsiteX20" fmla="*/ 8206 w 10000"/>
                <a:gd name="connsiteY20" fmla="*/ 8433 h 10000"/>
                <a:gd name="connsiteX21" fmla="*/ 8763 w 10000"/>
                <a:gd name="connsiteY21" fmla="*/ 10000 h 10000"/>
                <a:gd name="connsiteX22" fmla="*/ 8926 w 10000"/>
                <a:gd name="connsiteY22" fmla="*/ 7981 h 10000"/>
                <a:gd name="connsiteX23" fmla="*/ 9510 w 10000"/>
                <a:gd name="connsiteY23" fmla="*/ 8497 h 10000"/>
                <a:gd name="connsiteX24" fmla="*/ 10000 w 10000"/>
                <a:gd name="connsiteY24" fmla="*/ 5318 h 10000"/>
                <a:gd name="connsiteX25" fmla="*/ 9470 w 10000"/>
                <a:gd name="connsiteY25" fmla="*/ 5274 h 10000"/>
                <a:gd name="connsiteX26" fmla="*/ 9174 w 10000"/>
                <a:gd name="connsiteY26" fmla="*/ 3435 h 10000"/>
                <a:gd name="connsiteX27" fmla="*/ 9161 w 10000"/>
                <a:gd name="connsiteY27" fmla="*/ 1823 h 10000"/>
                <a:gd name="connsiteX28" fmla="*/ 8524 w 10000"/>
                <a:gd name="connsiteY28" fmla="*/ 912 h 10000"/>
                <a:gd name="connsiteX29" fmla="*/ 8047 w 10000"/>
                <a:gd name="connsiteY29" fmla="*/ 2507 h 10000"/>
                <a:gd name="connsiteX30" fmla="*/ 7409 w 10000"/>
                <a:gd name="connsiteY30" fmla="*/ 3191 h 10000"/>
                <a:gd name="connsiteX31" fmla="*/ 7170 w 10000"/>
                <a:gd name="connsiteY31" fmla="*/ 1823 h 10000"/>
                <a:gd name="connsiteX32" fmla="*/ 7409 w 10000"/>
                <a:gd name="connsiteY32" fmla="*/ 0 h 10000"/>
                <a:gd name="connsiteX0" fmla="*/ 0 w 10000"/>
                <a:gd name="connsiteY0" fmla="*/ 9116 h 10000"/>
                <a:gd name="connsiteX1" fmla="*/ 717 w 10000"/>
                <a:gd name="connsiteY1" fmla="*/ 8205 h 10000"/>
                <a:gd name="connsiteX2" fmla="*/ 2230 w 10000"/>
                <a:gd name="connsiteY2" fmla="*/ 7977 h 10000"/>
                <a:gd name="connsiteX3" fmla="*/ 3346 w 10000"/>
                <a:gd name="connsiteY3" fmla="*/ 6585 h 10000"/>
                <a:gd name="connsiteX4" fmla="*/ 4243 w 10000"/>
                <a:gd name="connsiteY4" fmla="*/ 7489 h 10000"/>
                <a:gd name="connsiteX5" fmla="*/ 4860 w 10000"/>
                <a:gd name="connsiteY5" fmla="*/ 8888 h 10000"/>
                <a:gd name="connsiteX6" fmla="*/ 5257 w 10000"/>
                <a:gd name="connsiteY6" fmla="*/ 8661 h 10000"/>
                <a:gd name="connsiteX7" fmla="*/ 5656 w 10000"/>
                <a:gd name="connsiteY7" fmla="*/ 9116 h 10000"/>
                <a:gd name="connsiteX8" fmla="*/ 6054 w 10000"/>
                <a:gd name="connsiteY8" fmla="*/ 9116 h 10000"/>
                <a:gd name="connsiteX9" fmla="*/ 6373 w 10000"/>
                <a:gd name="connsiteY9" fmla="*/ 8661 h 10000"/>
                <a:gd name="connsiteX10" fmla="*/ 6692 w 10000"/>
                <a:gd name="connsiteY10" fmla="*/ 8661 h 10000"/>
                <a:gd name="connsiteX11" fmla="*/ 7011 w 10000"/>
                <a:gd name="connsiteY11" fmla="*/ 8888 h 10000"/>
                <a:gd name="connsiteX12" fmla="*/ 7409 w 10000"/>
                <a:gd name="connsiteY12" fmla="*/ 8661 h 10000"/>
                <a:gd name="connsiteX13" fmla="*/ 7489 w 10000"/>
                <a:gd name="connsiteY13" fmla="*/ 9116 h 10000"/>
                <a:gd name="connsiteX14" fmla="*/ 7648 w 10000"/>
                <a:gd name="connsiteY14" fmla="*/ 9344 h 10000"/>
                <a:gd name="connsiteX15" fmla="*/ 7648 w 10000"/>
                <a:gd name="connsiteY15" fmla="*/ 8661 h 10000"/>
                <a:gd name="connsiteX16" fmla="*/ 7887 w 10000"/>
                <a:gd name="connsiteY16" fmla="*/ 8205 h 10000"/>
                <a:gd name="connsiteX17" fmla="*/ 7808 w 10000"/>
                <a:gd name="connsiteY17" fmla="*/ 7521 h 10000"/>
                <a:gd name="connsiteX18" fmla="*/ 7967 w 10000"/>
                <a:gd name="connsiteY18" fmla="*/ 8205 h 10000"/>
                <a:gd name="connsiteX19" fmla="*/ 8206 w 10000"/>
                <a:gd name="connsiteY19" fmla="*/ 8433 h 10000"/>
                <a:gd name="connsiteX20" fmla="*/ 8763 w 10000"/>
                <a:gd name="connsiteY20" fmla="*/ 10000 h 10000"/>
                <a:gd name="connsiteX21" fmla="*/ 8926 w 10000"/>
                <a:gd name="connsiteY21" fmla="*/ 7981 h 10000"/>
                <a:gd name="connsiteX22" fmla="*/ 9510 w 10000"/>
                <a:gd name="connsiteY22" fmla="*/ 8497 h 10000"/>
                <a:gd name="connsiteX23" fmla="*/ 10000 w 10000"/>
                <a:gd name="connsiteY23" fmla="*/ 5318 h 10000"/>
                <a:gd name="connsiteX24" fmla="*/ 9470 w 10000"/>
                <a:gd name="connsiteY24" fmla="*/ 5274 h 10000"/>
                <a:gd name="connsiteX25" fmla="*/ 9174 w 10000"/>
                <a:gd name="connsiteY25" fmla="*/ 3435 h 10000"/>
                <a:gd name="connsiteX26" fmla="*/ 9161 w 10000"/>
                <a:gd name="connsiteY26" fmla="*/ 1823 h 10000"/>
                <a:gd name="connsiteX27" fmla="*/ 8524 w 10000"/>
                <a:gd name="connsiteY27" fmla="*/ 912 h 10000"/>
                <a:gd name="connsiteX28" fmla="*/ 8047 w 10000"/>
                <a:gd name="connsiteY28" fmla="*/ 2507 h 10000"/>
                <a:gd name="connsiteX29" fmla="*/ 7409 w 10000"/>
                <a:gd name="connsiteY29" fmla="*/ 3191 h 10000"/>
                <a:gd name="connsiteX30" fmla="*/ 7170 w 10000"/>
                <a:gd name="connsiteY30" fmla="*/ 1823 h 10000"/>
                <a:gd name="connsiteX31" fmla="*/ 7409 w 10000"/>
                <a:gd name="connsiteY31" fmla="*/ 0 h 10000"/>
                <a:gd name="connsiteX0" fmla="*/ 0 w 10000"/>
                <a:gd name="connsiteY0" fmla="*/ 9116 h 10000"/>
                <a:gd name="connsiteX1" fmla="*/ 717 w 10000"/>
                <a:gd name="connsiteY1" fmla="*/ 8205 h 10000"/>
                <a:gd name="connsiteX2" fmla="*/ 2230 w 10000"/>
                <a:gd name="connsiteY2" fmla="*/ 7977 h 10000"/>
                <a:gd name="connsiteX3" fmla="*/ 3346 w 10000"/>
                <a:gd name="connsiteY3" fmla="*/ 6585 h 10000"/>
                <a:gd name="connsiteX4" fmla="*/ 4243 w 10000"/>
                <a:gd name="connsiteY4" fmla="*/ 7489 h 10000"/>
                <a:gd name="connsiteX5" fmla="*/ 4860 w 10000"/>
                <a:gd name="connsiteY5" fmla="*/ 8888 h 10000"/>
                <a:gd name="connsiteX6" fmla="*/ 5257 w 10000"/>
                <a:gd name="connsiteY6" fmla="*/ 8661 h 10000"/>
                <a:gd name="connsiteX7" fmla="*/ 5656 w 10000"/>
                <a:gd name="connsiteY7" fmla="*/ 9116 h 10000"/>
                <a:gd name="connsiteX8" fmla="*/ 6054 w 10000"/>
                <a:gd name="connsiteY8" fmla="*/ 9116 h 10000"/>
                <a:gd name="connsiteX9" fmla="*/ 6373 w 10000"/>
                <a:gd name="connsiteY9" fmla="*/ 8661 h 10000"/>
                <a:gd name="connsiteX10" fmla="*/ 6692 w 10000"/>
                <a:gd name="connsiteY10" fmla="*/ 8661 h 10000"/>
                <a:gd name="connsiteX11" fmla="*/ 7011 w 10000"/>
                <a:gd name="connsiteY11" fmla="*/ 8888 h 10000"/>
                <a:gd name="connsiteX12" fmla="*/ 7489 w 10000"/>
                <a:gd name="connsiteY12" fmla="*/ 9116 h 10000"/>
                <a:gd name="connsiteX13" fmla="*/ 7648 w 10000"/>
                <a:gd name="connsiteY13" fmla="*/ 9344 h 10000"/>
                <a:gd name="connsiteX14" fmla="*/ 7648 w 10000"/>
                <a:gd name="connsiteY14" fmla="*/ 8661 h 10000"/>
                <a:gd name="connsiteX15" fmla="*/ 7887 w 10000"/>
                <a:gd name="connsiteY15" fmla="*/ 8205 h 10000"/>
                <a:gd name="connsiteX16" fmla="*/ 7808 w 10000"/>
                <a:gd name="connsiteY16" fmla="*/ 7521 h 10000"/>
                <a:gd name="connsiteX17" fmla="*/ 7967 w 10000"/>
                <a:gd name="connsiteY17" fmla="*/ 8205 h 10000"/>
                <a:gd name="connsiteX18" fmla="*/ 8206 w 10000"/>
                <a:gd name="connsiteY18" fmla="*/ 8433 h 10000"/>
                <a:gd name="connsiteX19" fmla="*/ 8763 w 10000"/>
                <a:gd name="connsiteY19" fmla="*/ 10000 h 10000"/>
                <a:gd name="connsiteX20" fmla="*/ 8926 w 10000"/>
                <a:gd name="connsiteY20" fmla="*/ 7981 h 10000"/>
                <a:gd name="connsiteX21" fmla="*/ 9510 w 10000"/>
                <a:gd name="connsiteY21" fmla="*/ 8497 h 10000"/>
                <a:gd name="connsiteX22" fmla="*/ 10000 w 10000"/>
                <a:gd name="connsiteY22" fmla="*/ 5318 h 10000"/>
                <a:gd name="connsiteX23" fmla="*/ 9470 w 10000"/>
                <a:gd name="connsiteY23" fmla="*/ 5274 h 10000"/>
                <a:gd name="connsiteX24" fmla="*/ 9174 w 10000"/>
                <a:gd name="connsiteY24" fmla="*/ 3435 h 10000"/>
                <a:gd name="connsiteX25" fmla="*/ 9161 w 10000"/>
                <a:gd name="connsiteY25" fmla="*/ 1823 h 10000"/>
                <a:gd name="connsiteX26" fmla="*/ 8524 w 10000"/>
                <a:gd name="connsiteY26" fmla="*/ 912 h 10000"/>
                <a:gd name="connsiteX27" fmla="*/ 8047 w 10000"/>
                <a:gd name="connsiteY27" fmla="*/ 2507 h 10000"/>
                <a:gd name="connsiteX28" fmla="*/ 7409 w 10000"/>
                <a:gd name="connsiteY28" fmla="*/ 3191 h 10000"/>
                <a:gd name="connsiteX29" fmla="*/ 7170 w 10000"/>
                <a:gd name="connsiteY29" fmla="*/ 1823 h 10000"/>
                <a:gd name="connsiteX30" fmla="*/ 7409 w 10000"/>
                <a:gd name="connsiteY30" fmla="*/ 0 h 10000"/>
                <a:gd name="connsiteX0" fmla="*/ 0 w 10000"/>
                <a:gd name="connsiteY0" fmla="*/ 9116 h 10000"/>
                <a:gd name="connsiteX1" fmla="*/ 717 w 10000"/>
                <a:gd name="connsiteY1" fmla="*/ 8205 h 10000"/>
                <a:gd name="connsiteX2" fmla="*/ 2230 w 10000"/>
                <a:gd name="connsiteY2" fmla="*/ 7977 h 10000"/>
                <a:gd name="connsiteX3" fmla="*/ 3346 w 10000"/>
                <a:gd name="connsiteY3" fmla="*/ 6585 h 10000"/>
                <a:gd name="connsiteX4" fmla="*/ 4243 w 10000"/>
                <a:gd name="connsiteY4" fmla="*/ 7489 h 10000"/>
                <a:gd name="connsiteX5" fmla="*/ 4860 w 10000"/>
                <a:gd name="connsiteY5" fmla="*/ 8888 h 10000"/>
                <a:gd name="connsiteX6" fmla="*/ 5257 w 10000"/>
                <a:gd name="connsiteY6" fmla="*/ 8661 h 10000"/>
                <a:gd name="connsiteX7" fmla="*/ 5656 w 10000"/>
                <a:gd name="connsiteY7" fmla="*/ 9116 h 10000"/>
                <a:gd name="connsiteX8" fmla="*/ 6054 w 10000"/>
                <a:gd name="connsiteY8" fmla="*/ 9116 h 10000"/>
                <a:gd name="connsiteX9" fmla="*/ 6373 w 10000"/>
                <a:gd name="connsiteY9" fmla="*/ 8661 h 10000"/>
                <a:gd name="connsiteX10" fmla="*/ 6692 w 10000"/>
                <a:gd name="connsiteY10" fmla="*/ 8661 h 10000"/>
                <a:gd name="connsiteX11" fmla="*/ 7489 w 10000"/>
                <a:gd name="connsiteY11" fmla="*/ 9116 h 10000"/>
                <a:gd name="connsiteX12" fmla="*/ 7648 w 10000"/>
                <a:gd name="connsiteY12" fmla="*/ 9344 h 10000"/>
                <a:gd name="connsiteX13" fmla="*/ 7648 w 10000"/>
                <a:gd name="connsiteY13" fmla="*/ 8661 h 10000"/>
                <a:gd name="connsiteX14" fmla="*/ 7887 w 10000"/>
                <a:gd name="connsiteY14" fmla="*/ 8205 h 10000"/>
                <a:gd name="connsiteX15" fmla="*/ 7808 w 10000"/>
                <a:gd name="connsiteY15" fmla="*/ 7521 h 10000"/>
                <a:gd name="connsiteX16" fmla="*/ 7967 w 10000"/>
                <a:gd name="connsiteY16" fmla="*/ 8205 h 10000"/>
                <a:gd name="connsiteX17" fmla="*/ 8206 w 10000"/>
                <a:gd name="connsiteY17" fmla="*/ 8433 h 10000"/>
                <a:gd name="connsiteX18" fmla="*/ 8763 w 10000"/>
                <a:gd name="connsiteY18" fmla="*/ 10000 h 10000"/>
                <a:gd name="connsiteX19" fmla="*/ 8926 w 10000"/>
                <a:gd name="connsiteY19" fmla="*/ 7981 h 10000"/>
                <a:gd name="connsiteX20" fmla="*/ 9510 w 10000"/>
                <a:gd name="connsiteY20" fmla="*/ 8497 h 10000"/>
                <a:gd name="connsiteX21" fmla="*/ 10000 w 10000"/>
                <a:gd name="connsiteY21" fmla="*/ 5318 h 10000"/>
                <a:gd name="connsiteX22" fmla="*/ 9470 w 10000"/>
                <a:gd name="connsiteY22" fmla="*/ 5274 h 10000"/>
                <a:gd name="connsiteX23" fmla="*/ 9174 w 10000"/>
                <a:gd name="connsiteY23" fmla="*/ 3435 h 10000"/>
                <a:gd name="connsiteX24" fmla="*/ 9161 w 10000"/>
                <a:gd name="connsiteY24" fmla="*/ 1823 h 10000"/>
                <a:gd name="connsiteX25" fmla="*/ 8524 w 10000"/>
                <a:gd name="connsiteY25" fmla="*/ 912 h 10000"/>
                <a:gd name="connsiteX26" fmla="*/ 8047 w 10000"/>
                <a:gd name="connsiteY26" fmla="*/ 2507 h 10000"/>
                <a:gd name="connsiteX27" fmla="*/ 7409 w 10000"/>
                <a:gd name="connsiteY27" fmla="*/ 3191 h 10000"/>
                <a:gd name="connsiteX28" fmla="*/ 7170 w 10000"/>
                <a:gd name="connsiteY28" fmla="*/ 1823 h 10000"/>
                <a:gd name="connsiteX29" fmla="*/ 7409 w 10000"/>
                <a:gd name="connsiteY29" fmla="*/ 0 h 10000"/>
                <a:gd name="connsiteX0" fmla="*/ 0 w 10000"/>
                <a:gd name="connsiteY0" fmla="*/ 8204 h 9088"/>
                <a:gd name="connsiteX1" fmla="*/ 717 w 10000"/>
                <a:gd name="connsiteY1" fmla="*/ 7293 h 9088"/>
                <a:gd name="connsiteX2" fmla="*/ 2230 w 10000"/>
                <a:gd name="connsiteY2" fmla="*/ 7065 h 9088"/>
                <a:gd name="connsiteX3" fmla="*/ 3346 w 10000"/>
                <a:gd name="connsiteY3" fmla="*/ 5673 h 9088"/>
                <a:gd name="connsiteX4" fmla="*/ 4243 w 10000"/>
                <a:gd name="connsiteY4" fmla="*/ 6577 h 9088"/>
                <a:gd name="connsiteX5" fmla="*/ 4860 w 10000"/>
                <a:gd name="connsiteY5" fmla="*/ 7976 h 9088"/>
                <a:gd name="connsiteX6" fmla="*/ 5257 w 10000"/>
                <a:gd name="connsiteY6" fmla="*/ 7749 h 9088"/>
                <a:gd name="connsiteX7" fmla="*/ 5656 w 10000"/>
                <a:gd name="connsiteY7" fmla="*/ 8204 h 9088"/>
                <a:gd name="connsiteX8" fmla="*/ 6054 w 10000"/>
                <a:gd name="connsiteY8" fmla="*/ 8204 h 9088"/>
                <a:gd name="connsiteX9" fmla="*/ 6373 w 10000"/>
                <a:gd name="connsiteY9" fmla="*/ 7749 h 9088"/>
                <a:gd name="connsiteX10" fmla="*/ 6692 w 10000"/>
                <a:gd name="connsiteY10" fmla="*/ 7749 h 9088"/>
                <a:gd name="connsiteX11" fmla="*/ 7489 w 10000"/>
                <a:gd name="connsiteY11" fmla="*/ 8204 h 9088"/>
                <a:gd name="connsiteX12" fmla="*/ 7648 w 10000"/>
                <a:gd name="connsiteY12" fmla="*/ 8432 h 9088"/>
                <a:gd name="connsiteX13" fmla="*/ 7648 w 10000"/>
                <a:gd name="connsiteY13" fmla="*/ 7749 h 9088"/>
                <a:gd name="connsiteX14" fmla="*/ 7887 w 10000"/>
                <a:gd name="connsiteY14" fmla="*/ 7293 h 9088"/>
                <a:gd name="connsiteX15" fmla="*/ 7808 w 10000"/>
                <a:gd name="connsiteY15" fmla="*/ 6609 h 9088"/>
                <a:gd name="connsiteX16" fmla="*/ 7967 w 10000"/>
                <a:gd name="connsiteY16" fmla="*/ 7293 h 9088"/>
                <a:gd name="connsiteX17" fmla="*/ 8206 w 10000"/>
                <a:gd name="connsiteY17" fmla="*/ 7521 h 9088"/>
                <a:gd name="connsiteX18" fmla="*/ 8763 w 10000"/>
                <a:gd name="connsiteY18" fmla="*/ 9088 h 9088"/>
                <a:gd name="connsiteX19" fmla="*/ 8926 w 10000"/>
                <a:gd name="connsiteY19" fmla="*/ 7069 h 9088"/>
                <a:gd name="connsiteX20" fmla="*/ 9510 w 10000"/>
                <a:gd name="connsiteY20" fmla="*/ 7585 h 9088"/>
                <a:gd name="connsiteX21" fmla="*/ 10000 w 10000"/>
                <a:gd name="connsiteY21" fmla="*/ 4406 h 9088"/>
                <a:gd name="connsiteX22" fmla="*/ 9470 w 10000"/>
                <a:gd name="connsiteY22" fmla="*/ 4362 h 9088"/>
                <a:gd name="connsiteX23" fmla="*/ 9174 w 10000"/>
                <a:gd name="connsiteY23" fmla="*/ 2523 h 9088"/>
                <a:gd name="connsiteX24" fmla="*/ 9161 w 10000"/>
                <a:gd name="connsiteY24" fmla="*/ 911 h 9088"/>
                <a:gd name="connsiteX25" fmla="*/ 8524 w 10000"/>
                <a:gd name="connsiteY25" fmla="*/ 0 h 9088"/>
                <a:gd name="connsiteX26" fmla="*/ 8047 w 10000"/>
                <a:gd name="connsiteY26" fmla="*/ 1595 h 9088"/>
                <a:gd name="connsiteX27" fmla="*/ 7409 w 10000"/>
                <a:gd name="connsiteY27" fmla="*/ 2279 h 9088"/>
                <a:gd name="connsiteX28" fmla="*/ 7170 w 10000"/>
                <a:gd name="connsiteY28" fmla="*/ 911 h 9088"/>
                <a:gd name="connsiteX0" fmla="*/ 0 w 10000"/>
                <a:gd name="connsiteY0" fmla="*/ 9027 h 10000"/>
                <a:gd name="connsiteX1" fmla="*/ 717 w 10000"/>
                <a:gd name="connsiteY1" fmla="*/ 8025 h 10000"/>
                <a:gd name="connsiteX2" fmla="*/ 2230 w 10000"/>
                <a:gd name="connsiteY2" fmla="*/ 7774 h 10000"/>
                <a:gd name="connsiteX3" fmla="*/ 3346 w 10000"/>
                <a:gd name="connsiteY3" fmla="*/ 6242 h 10000"/>
                <a:gd name="connsiteX4" fmla="*/ 4243 w 10000"/>
                <a:gd name="connsiteY4" fmla="*/ 7237 h 10000"/>
                <a:gd name="connsiteX5" fmla="*/ 4860 w 10000"/>
                <a:gd name="connsiteY5" fmla="*/ 8776 h 10000"/>
                <a:gd name="connsiteX6" fmla="*/ 5257 w 10000"/>
                <a:gd name="connsiteY6" fmla="*/ 8527 h 10000"/>
                <a:gd name="connsiteX7" fmla="*/ 5656 w 10000"/>
                <a:gd name="connsiteY7" fmla="*/ 9027 h 10000"/>
                <a:gd name="connsiteX8" fmla="*/ 6054 w 10000"/>
                <a:gd name="connsiteY8" fmla="*/ 9027 h 10000"/>
                <a:gd name="connsiteX9" fmla="*/ 6373 w 10000"/>
                <a:gd name="connsiteY9" fmla="*/ 8527 h 10000"/>
                <a:gd name="connsiteX10" fmla="*/ 6692 w 10000"/>
                <a:gd name="connsiteY10" fmla="*/ 8527 h 10000"/>
                <a:gd name="connsiteX11" fmla="*/ 7489 w 10000"/>
                <a:gd name="connsiteY11" fmla="*/ 9027 h 10000"/>
                <a:gd name="connsiteX12" fmla="*/ 7648 w 10000"/>
                <a:gd name="connsiteY12" fmla="*/ 9278 h 10000"/>
                <a:gd name="connsiteX13" fmla="*/ 7648 w 10000"/>
                <a:gd name="connsiteY13" fmla="*/ 8527 h 10000"/>
                <a:gd name="connsiteX14" fmla="*/ 7887 w 10000"/>
                <a:gd name="connsiteY14" fmla="*/ 8025 h 10000"/>
                <a:gd name="connsiteX15" fmla="*/ 7808 w 10000"/>
                <a:gd name="connsiteY15" fmla="*/ 7272 h 10000"/>
                <a:gd name="connsiteX16" fmla="*/ 7967 w 10000"/>
                <a:gd name="connsiteY16" fmla="*/ 8025 h 10000"/>
                <a:gd name="connsiteX17" fmla="*/ 8206 w 10000"/>
                <a:gd name="connsiteY17" fmla="*/ 8276 h 10000"/>
                <a:gd name="connsiteX18" fmla="*/ 8763 w 10000"/>
                <a:gd name="connsiteY18" fmla="*/ 10000 h 10000"/>
                <a:gd name="connsiteX19" fmla="*/ 8926 w 10000"/>
                <a:gd name="connsiteY19" fmla="*/ 7778 h 10000"/>
                <a:gd name="connsiteX20" fmla="*/ 9510 w 10000"/>
                <a:gd name="connsiteY20" fmla="*/ 8346 h 10000"/>
                <a:gd name="connsiteX21" fmla="*/ 10000 w 10000"/>
                <a:gd name="connsiteY21" fmla="*/ 4848 h 10000"/>
                <a:gd name="connsiteX22" fmla="*/ 9470 w 10000"/>
                <a:gd name="connsiteY22" fmla="*/ 4800 h 10000"/>
                <a:gd name="connsiteX23" fmla="*/ 9174 w 10000"/>
                <a:gd name="connsiteY23" fmla="*/ 2776 h 10000"/>
                <a:gd name="connsiteX24" fmla="*/ 9161 w 10000"/>
                <a:gd name="connsiteY24" fmla="*/ 1002 h 10000"/>
                <a:gd name="connsiteX25" fmla="*/ 8524 w 10000"/>
                <a:gd name="connsiteY25" fmla="*/ 0 h 10000"/>
                <a:gd name="connsiteX26" fmla="*/ 8047 w 10000"/>
                <a:gd name="connsiteY26" fmla="*/ 1755 h 10000"/>
                <a:gd name="connsiteX27" fmla="*/ 7409 w 10000"/>
                <a:gd name="connsiteY27" fmla="*/ 2508 h 10000"/>
                <a:gd name="connsiteX0" fmla="*/ 0 w 10000"/>
                <a:gd name="connsiteY0" fmla="*/ 9027 h 10000"/>
                <a:gd name="connsiteX1" fmla="*/ 717 w 10000"/>
                <a:gd name="connsiteY1" fmla="*/ 8025 h 10000"/>
                <a:gd name="connsiteX2" fmla="*/ 2230 w 10000"/>
                <a:gd name="connsiteY2" fmla="*/ 7774 h 10000"/>
                <a:gd name="connsiteX3" fmla="*/ 3346 w 10000"/>
                <a:gd name="connsiteY3" fmla="*/ 6242 h 10000"/>
                <a:gd name="connsiteX4" fmla="*/ 4243 w 10000"/>
                <a:gd name="connsiteY4" fmla="*/ 7237 h 10000"/>
                <a:gd name="connsiteX5" fmla="*/ 4860 w 10000"/>
                <a:gd name="connsiteY5" fmla="*/ 8776 h 10000"/>
                <a:gd name="connsiteX6" fmla="*/ 5257 w 10000"/>
                <a:gd name="connsiteY6" fmla="*/ 8527 h 10000"/>
                <a:gd name="connsiteX7" fmla="*/ 5656 w 10000"/>
                <a:gd name="connsiteY7" fmla="*/ 9027 h 10000"/>
                <a:gd name="connsiteX8" fmla="*/ 6054 w 10000"/>
                <a:gd name="connsiteY8" fmla="*/ 9027 h 10000"/>
                <a:gd name="connsiteX9" fmla="*/ 6373 w 10000"/>
                <a:gd name="connsiteY9" fmla="*/ 8527 h 10000"/>
                <a:gd name="connsiteX10" fmla="*/ 6692 w 10000"/>
                <a:gd name="connsiteY10" fmla="*/ 8527 h 10000"/>
                <a:gd name="connsiteX11" fmla="*/ 7489 w 10000"/>
                <a:gd name="connsiteY11" fmla="*/ 9027 h 10000"/>
                <a:gd name="connsiteX12" fmla="*/ 7648 w 10000"/>
                <a:gd name="connsiteY12" fmla="*/ 9278 h 10000"/>
                <a:gd name="connsiteX13" fmla="*/ 7648 w 10000"/>
                <a:gd name="connsiteY13" fmla="*/ 8527 h 10000"/>
                <a:gd name="connsiteX14" fmla="*/ 7887 w 10000"/>
                <a:gd name="connsiteY14" fmla="*/ 8025 h 10000"/>
                <a:gd name="connsiteX15" fmla="*/ 7808 w 10000"/>
                <a:gd name="connsiteY15" fmla="*/ 7272 h 10000"/>
                <a:gd name="connsiteX16" fmla="*/ 7967 w 10000"/>
                <a:gd name="connsiteY16" fmla="*/ 8025 h 10000"/>
                <a:gd name="connsiteX17" fmla="*/ 8206 w 10000"/>
                <a:gd name="connsiteY17" fmla="*/ 8276 h 10000"/>
                <a:gd name="connsiteX18" fmla="*/ 8763 w 10000"/>
                <a:gd name="connsiteY18" fmla="*/ 10000 h 10000"/>
                <a:gd name="connsiteX19" fmla="*/ 8926 w 10000"/>
                <a:gd name="connsiteY19" fmla="*/ 7778 h 10000"/>
                <a:gd name="connsiteX20" fmla="*/ 9510 w 10000"/>
                <a:gd name="connsiteY20" fmla="*/ 8346 h 10000"/>
                <a:gd name="connsiteX21" fmla="*/ 10000 w 10000"/>
                <a:gd name="connsiteY21" fmla="*/ 4848 h 10000"/>
                <a:gd name="connsiteX22" fmla="*/ 9470 w 10000"/>
                <a:gd name="connsiteY22" fmla="*/ 4800 h 10000"/>
                <a:gd name="connsiteX23" fmla="*/ 9174 w 10000"/>
                <a:gd name="connsiteY23" fmla="*/ 2776 h 10000"/>
                <a:gd name="connsiteX24" fmla="*/ 9161 w 10000"/>
                <a:gd name="connsiteY24" fmla="*/ 1002 h 10000"/>
                <a:gd name="connsiteX25" fmla="*/ 8524 w 10000"/>
                <a:gd name="connsiteY25" fmla="*/ 0 h 10000"/>
                <a:gd name="connsiteX26" fmla="*/ 8047 w 10000"/>
                <a:gd name="connsiteY26" fmla="*/ 1755 h 10000"/>
                <a:gd name="connsiteX0" fmla="*/ 0 w 10000"/>
                <a:gd name="connsiteY0" fmla="*/ 9027 h 10000"/>
                <a:gd name="connsiteX1" fmla="*/ 717 w 10000"/>
                <a:gd name="connsiteY1" fmla="*/ 8025 h 10000"/>
                <a:gd name="connsiteX2" fmla="*/ 2230 w 10000"/>
                <a:gd name="connsiteY2" fmla="*/ 7774 h 10000"/>
                <a:gd name="connsiteX3" fmla="*/ 3346 w 10000"/>
                <a:gd name="connsiteY3" fmla="*/ 6242 h 10000"/>
                <a:gd name="connsiteX4" fmla="*/ 4243 w 10000"/>
                <a:gd name="connsiteY4" fmla="*/ 7237 h 10000"/>
                <a:gd name="connsiteX5" fmla="*/ 4860 w 10000"/>
                <a:gd name="connsiteY5" fmla="*/ 8776 h 10000"/>
                <a:gd name="connsiteX6" fmla="*/ 5257 w 10000"/>
                <a:gd name="connsiteY6" fmla="*/ 8527 h 10000"/>
                <a:gd name="connsiteX7" fmla="*/ 5656 w 10000"/>
                <a:gd name="connsiteY7" fmla="*/ 9027 h 10000"/>
                <a:gd name="connsiteX8" fmla="*/ 6054 w 10000"/>
                <a:gd name="connsiteY8" fmla="*/ 9027 h 10000"/>
                <a:gd name="connsiteX9" fmla="*/ 6373 w 10000"/>
                <a:gd name="connsiteY9" fmla="*/ 8527 h 10000"/>
                <a:gd name="connsiteX10" fmla="*/ 6692 w 10000"/>
                <a:gd name="connsiteY10" fmla="*/ 8527 h 10000"/>
                <a:gd name="connsiteX11" fmla="*/ 7489 w 10000"/>
                <a:gd name="connsiteY11" fmla="*/ 9027 h 10000"/>
                <a:gd name="connsiteX12" fmla="*/ 7648 w 10000"/>
                <a:gd name="connsiteY12" fmla="*/ 9278 h 10000"/>
                <a:gd name="connsiteX13" fmla="*/ 7648 w 10000"/>
                <a:gd name="connsiteY13" fmla="*/ 8527 h 10000"/>
                <a:gd name="connsiteX14" fmla="*/ 7887 w 10000"/>
                <a:gd name="connsiteY14" fmla="*/ 8025 h 10000"/>
                <a:gd name="connsiteX15" fmla="*/ 7808 w 10000"/>
                <a:gd name="connsiteY15" fmla="*/ 7272 h 10000"/>
                <a:gd name="connsiteX16" fmla="*/ 7967 w 10000"/>
                <a:gd name="connsiteY16" fmla="*/ 8025 h 10000"/>
                <a:gd name="connsiteX17" fmla="*/ 8206 w 10000"/>
                <a:gd name="connsiteY17" fmla="*/ 8276 h 10000"/>
                <a:gd name="connsiteX18" fmla="*/ 8763 w 10000"/>
                <a:gd name="connsiteY18" fmla="*/ 10000 h 10000"/>
                <a:gd name="connsiteX19" fmla="*/ 8926 w 10000"/>
                <a:gd name="connsiteY19" fmla="*/ 7778 h 10000"/>
                <a:gd name="connsiteX20" fmla="*/ 9510 w 10000"/>
                <a:gd name="connsiteY20" fmla="*/ 8346 h 10000"/>
                <a:gd name="connsiteX21" fmla="*/ 10000 w 10000"/>
                <a:gd name="connsiteY21" fmla="*/ 4848 h 10000"/>
                <a:gd name="connsiteX22" fmla="*/ 9470 w 10000"/>
                <a:gd name="connsiteY22" fmla="*/ 4800 h 10000"/>
                <a:gd name="connsiteX23" fmla="*/ 9174 w 10000"/>
                <a:gd name="connsiteY23" fmla="*/ 2776 h 10000"/>
                <a:gd name="connsiteX24" fmla="*/ 9161 w 10000"/>
                <a:gd name="connsiteY24" fmla="*/ 1002 h 10000"/>
                <a:gd name="connsiteX25" fmla="*/ 8524 w 10000"/>
                <a:gd name="connsiteY25" fmla="*/ 0 h 10000"/>
                <a:gd name="connsiteX0" fmla="*/ 0 w 10000"/>
                <a:gd name="connsiteY0" fmla="*/ 8927 h 9900"/>
                <a:gd name="connsiteX1" fmla="*/ 717 w 10000"/>
                <a:gd name="connsiteY1" fmla="*/ 7925 h 9900"/>
                <a:gd name="connsiteX2" fmla="*/ 2230 w 10000"/>
                <a:gd name="connsiteY2" fmla="*/ 7674 h 9900"/>
                <a:gd name="connsiteX3" fmla="*/ 3346 w 10000"/>
                <a:gd name="connsiteY3" fmla="*/ 6142 h 9900"/>
                <a:gd name="connsiteX4" fmla="*/ 4243 w 10000"/>
                <a:gd name="connsiteY4" fmla="*/ 7137 h 9900"/>
                <a:gd name="connsiteX5" fmla="*/ 4860 w 10000"/>
                <a:gd name="connsiteY5" fmla="*/ 8676 h 9900"/>
                <a:gd name="connsiteX6" fmla="*/ 5257 w 10000"/>
                <a:gd name="connsiteY6" fmla="*/ 8427 h 9900"/>
                <a:gd name="connsiteX7" fmla="*/ 5656 w 10000"/>
                <a:gd name="connsiteY7" fmla="*/ 8927 h 9900"/>
                <a:gd name="connsiteX8" fmla="*/ 6054 w 10000"/>
                <a:gd name="connsiteY8" fmla="*/ 8927 h 9900"/>
                <a:gd name="connsiteX9" fmla="*/ 6373 w 10000"/>
                <a:gd name="connsiteY9" fmla="*/ 8427 h 9900"/>
                <a:gd name="connsiteX10" fmla="*/ 6692 w 10000"/>
                <a:gd name="connsiteY10" fmla="*/ 8427 h 9900"/>
                <a:gd name="connsiteX11" fmla="*/ 7489 w 10000"/>
                <a:gd name="connsiteY11" fmla="*/ 8927 h 9900"/>
                <a:gd name="connsiteX12" fmla="*/ 7648 w 10000"/>
                <a:gd name="connsiteY12" fmla="*/ 9178 h 9900"/>
                <a:gd name="connsiteX13" fmla="*/ 7648 w 10000"/>
                <a:gd name="connsiteY13" fmla="*/ 8427 h 9900"/>
                <a:gd name="connsiteX14" fmla="*/ 7887 w 10000"/>
                <a:gd name="connsiteY14" fmla="*/ 7925 h 9900"/>
                <a:gd name="connsiteX15" fmla="*/ 7808 w 10000"/>
                <a:gd name="connsiteY15" fmla="*/ 7172 h 9900"/>
                <a:gd name="connsiteX16" fmla="*/ 7967 w 10000"/>
                <a:gd name="connsiteY16" fmla="*/ 7925 h 9900"/>
                <a:gd name="connsiteX17" fmla="*/ 8206 w 10000"/>
                <a:gd name="connsiteY17" fmla="*/ 8176 h 9900"/>
                <a:gd name="connsiteX18" fmla="*/ 8763 w 10000"/>
                <a:gd name="connsiteY18" fmla="*/ 9900 h 9900"/>
                <a:gd name="connsiteX19" fmla="*/ 8926 w 10000"/>
                <a:gd name="connsiteY19" fmla="*/ 7678 h 9900"/>
                <a:gd name="connsiteX20" fmla="*/ 9510 w 10000"/>
                <a:gd name="connsiteY20" fmla="*/ 8246 h 9900"/>
                <a:gd name="connsiteX21" fmla="*/ 10000 w 10000"/>
                <a:gd name="connsiteY21" fmla="*/ 4748 h 9900"/>
                <a:gd name="connsiteX22" fmla="*/ 9470 w 10000"/>
                <a:gd name="connsiteY22" fmla="*/ 4700 h 9900"/>
                <a:gd name="connsiteX23" fmla="*/ 9174 w 10000"/>
                <a:gd name="connsiteY23" fmla="*/ 2676 h 9900"/>
                <a:gd name="connsiteX24" fmla="*/ 9161 w 10000"/>
                <a:gd name="connsiteY24" fmla="*/ 902 h 9900"/>
                <a:gd name="connsiteX25" fmla="*/ 8514 w 10000"/>
                <a:gd name="connsiteY25" fmla="*/ 0 h 9900"/>
                <a:gd name="connsiteX0" fmla="*/ 0 w 10000"/>
                <a:gd name="connsiteY0" fmla="*/ 8106 h 9089"/>
                <a:gd name="connsiteX1" fmla="*/ 717 w 10000"/>
                <a:gd name="connsiteY1" fmla="*/ 7094 h 9089"/>
                <a:gd name="connsiteX2" fmla="*/ 2230 w 10000"/>
                <a:gd name="connsiteY2" fmla="*/ 6841 h 9089"/>
                <a:gd name="connsiteX3" fmla="*/ 3346 w 10000"/>
                <a:gd name="connsiteY3" fmla="*/ 5293 h 9089"/>
                <a:gd name="connsiteX4" fmla="*/ 4243 w 10000"/>
                <a:gd name="connsiteY4" fmla="*/ 6298 h 9089"/>
                <a:gd name="connsiteX5" fmla="*/ 4860 w 10000"/>
                <a:gd name="connsiteY5" fmla="*/ 7853 h 9089"/>
                <a:gd name="connsiteX6" fmla="*/ 5257 w 10000"/>
                <a:gd name="connsiteY6" fmla="*/ 7601 h 9089"/>
                <a:gd name="connsiteX7" fmla="*/ 5656 w 10000"/>
                <a:gd name="connsiteY7" fmla="*/ 8106 h 9089"/>
                <a:gd name="connsiteX8" fmla="*/ 6054 w 10000"/>
                <a:gd name="connsiteY8" fmla="*/ 8106 h 9089"/>
                <a:gd name="connsiteX9" fmla="*/ 6373 w 10000"/>
                <a:gd name="connsiteY9" fmla="*/ 7601 h 9089"/>
                <a:gd name="connsiteX10" fmla="*/ 6692 w 10000"/>
                <a:gd name="connsiteY10" fmla="*/ 7601 h 9089"/>
                <a:gd name="connsiteX11" fmla="*/ 7489 w 10000"/>
                <a:gd name="connsiteY11" fmla="*/ 8106 h 9089"/>
                <a:gd name="connsiteX12" fmla="*/ 7648 w 10000"/>
                <a:gd name="connsiteY12" fmla="*/ 8360 h 9089"/>
                <a:gd name="connsiteX13" fmla="*/ 7648 w 10000"/>
                <a:gd name="connsiteY13" fmla="*/ 7601 h 9089"/>
                <a:gd name="connsiteX14" fmla="*/ 7887 w 10000"/>
                <a:gd name="connsiteY14" fmla="*/ 7094 h 9089"/>
                <a:gd name="connsiteX15" fmla="*/ 7808 w 10000"/>
                <a:gd name="connsiteY15" fmla="*/ 6333 h 9089"/>
                <a:gd name="connsiteX16" fmla="*/ 7967 w 10000"/>
                <a:gd name="connsiteY16" fmla="*/ 7094 h 9089"/>
                <a:gd name="connsiteX17" fmla="*/ 8206 w 10000"/>
                <a:gd name="connsiteY17" fmla="*/ 7348 h 9089"/>
                <a:gd name="connsiteX18" fmla="*/ 8763 w 10000"/>
                <a:gd name="connsiteY18" fmla="*/ 9089 h 9089"/>
                <a:gd name="connsiteX19" fmla="*/ 8926 w 10000"/>
                <a:gd name="connsiteY19" fmla="*/ 6845 h 9089"/>
                <a:gd name="connsiteX20" fmla="*/ 9510 w 10000"/>
                <a:gd name="connsiteY20" fmla="*/ 7418 h 9089"/>
                <a:gd name="connsiteX21" fmla="*/ 10000 w 10000"/>
                <a:gd name="connsiteY21" fmla="*/ 3885 h 9089"/>
                <a:gd name="connsiteX22" fmla="*/ 9470 w 10000"/>
                <a:gd name="connsiteY22" fmla="*/ 3836 h 9089"/>
                <a:gd name="connsiteX23" fmla="*/ 9174 w 10000"/>
                <a:gd name="connsiteY23" fmla="*/ 1792 h 9089"/>
                <a:gd name="connsiteX24" fmla="*/ 9161 w 10000"/>
                <a:gd name="connsiteY24" fmla="*/ 0 h 9089"/>
                <a:gd name="connsiteX0" fmla="*/ 0 w 10000"/>
                <a:gd name="connsiteY0" fmla="*/ 6946 h 8028"/>
                <a:gd name="connsiteX1" fmla="*/ 717 w 10000"/>
                <a:gd name="connsiteY1" fmla="*/ 5833 h 8028"/>
                <a:gd name="connsiteX2" fmla="*/ 2230 w 10000"/>
                <a:gd name="connsiteY2" fmla="*/ 5555 h 8028"/>
                <a:gd name="connsiteX3" fmla="*/ 3346 w 10000"/>
                <a:gd name="connsiteY3" fmla="*/ 3852 h 8028"/>
                <a:gd name="connsiteX4" fmla="*/ 4243 w 10000"/>
                <a:gd name="connsiteY4" fmla="*/ 4957 h 8028"/>
                <a:gd name="connsiteX5" fmla="*/ 4860 w 10000"/>
                <a:gd name="connsiteY5" fmla="*/ 6668 h 8028"/>
                <a:gd name="connsiteX6" fmla="*/ 5257 w 10000"/>
                <a:gd name="connsiteY6" fmla="*/ 6391 h 8028"/>
                <a:gd name="connsiteX7" fmla="*/ 5656 w 10000"/>
                <a:gd name="connsiteY7" fmla="*/ 6946 h 8028"/>
                <a:gd name="connsiteX8" fmla="*/ 6054 w 10000"/>
                <a:gd name="connsiteY8" fmla="*/ 6946 h 8028"/>
                <a:gd name="connsiteX9" fmla="*/ 6373 w 10000"/>
                <a:gd name="connsiteY9" fmla="*/ 6391 h 8028"/>
                <a:gd name="connsiteX10" fmla="*/ 6692 w 10000"/>
                <a:gd name="connsiteY10" fmla="*/ 6391 h 8028"/>
                <a:gd name="connsiteX11" fmla="*/ 7489 w 10000"/>
                <a:gd name="connsiteY11" fmla="*/ 6946 h 8028"/>
                <a:gd name="connsiteX12" fmla="*/ 7648 w 10000"/>
                <a:gd name="connsiteY12" fmla="*/ 7226 h 8028"/>
                <a:gd name="connsiteX13" fmla="*/ 7648 w 10000"/>
                <a:gd name="connsiteY13" fmla="*/ 6391 h 8028"/>
                <a:gd name="connsiteX14" fmla="*/ 7887 w 10000"/>
                <a:gd name="connsiteY14" fmla="*/ 5833 h 8028"/>
                <a:gd name="connsiteX15" fmla="*/ 7808 w 10000"/>
                <a:gd name="connsiteY15" fmla="*/ 4996 h 8028"/>
                <a:gd name="connsiteX16" fmla="*/ 7967 w 10000"/>
                <a:gd name="connsiteY16" fmla="*/ 5833 h 8028"/>
                <a:gd name="connsiteX17" fmla="*/ 8206 w 10000"/>
                <a:gd name="connsiteY17" fmla="*/ 6112 h 8028"/>
                <a:gd name="connsiteX18" fmla="*/ 8763 w 10000"/>
                <a:gd name="connsiteY18" fmla="*/ 8028 h 8028"/>
                <a:gd name="connsiteX19" fmla="*/ 8926 w 10000"/>
                <a:gd name="connsiteY19" fmla="*/ 5559 h 8028"/>
                <a:gd name="connsiteX20" fmla="*/ 9510 w 10000"/>
                <a:gd name="connsiteY20" fmla="*/ 6190 h 8028"/>
                <a:gd name="connsiteX21" fmla="*/ 10000 w 10000"/>
                <a:gd name="connsiteY21" fmla="*/ 2302 h 8028"/>
                <a:gd name="connsiteX22" fmla="*/ 9470 w 10000"/>
                <a:gd name="connsiteY22" fmla="*/ 2248 h 8028"/>
                <a:gd name="connsiteX23" fmla="*/ 9174 w 10000"/>
                <a:gd name="connsiteY23" fmla="*/ 0 h 8028"/>
                <a:gd name="connsiteX0" fmla="*/ 0 w 10000"/>
                <a:gd name="connsiteY0" fmla="*/ 5852 h 7200"/>
                <a:gd name="connsiteX1" fmla="*/ 717 w 10000"/>
                <a:gd name="connsiteY1" fmla="*/ 4466 h 7200"/>
                <a:gd name="connsiteX2" fmla="*/ 2230 w 10000"/>
                <a:gd name="connsiteY2" fmla="*/ 4120 h 7200"/>
                <a:gd name="connsiteX3" fmla="*/ 3346 w 10000"/>
                <a:gd name="connsiteY3" fmla="*/ 1998 h 7200"/>
                <a:gd name="connsiteX4" fmla="*/ 4243 w 10000"/>
                <a:gd name="connsiteY4" fmla="*/ 3375 h 7200"/>
                <a:gd name="connsiteX5" fmla="*/ 4860 w 10000"/>
                <a:gd name="connsiteY5" fmla="*/ 5506 h 7200"/>
                <a:gd name="connsiteX6" fmla="*/ 5257 w 10000"/>
                <a:gd name="connsiteY6" fmla="*/ 5161 h 7200"/>
                <a:gd name="connsiteX7" fmla="*/ 5656 w 10000"/>
                <a:gd name="connsiteY7" fmla="*/ 5852 h 7200"/>
                <a:gd name="connsiteX8" fmla="*/ 6054 w 10000"/>
                <a:gd name="connsiteY8" fmla="*/ 5852 h 7200"/>
                <a:gd name="connsiteX9" fmla="*/ 6373 w 10000"/>
                <a:gd name="connsiteY9" fmla="*/ 5161 h 7200"/>
                <a:gd name="connsiteX10" fmla="*/ 6692 w 10000"/>
                <a:gd name="connsiteY10" fmla="*/ 5161 h 7200"/>
                <a:gd name="connsiteX11" fmla="*/ 7489 w 10000"/>
                <a:gd name="connsiteY11" fmla="*/ 5852 h 7200"/>
                <a:gd name="connsiteX12" fmla="*/ 7648 w 10000"/>
                <a:gd name="connsiteY12" fmla="*/ 6201 h 7200"/>
                <a:gd name="connsiteX13" fmla="*/ 7648 w 10000"/>
                <a:gd name="connsiteY13" fmla="*/ 5161 h 7200"/>
                <a:gd name="connsiteX14" fmla="*/ 7887 w 10000"/>
                <a:gd name="connsiteY14" fmla="*/ 4466 h 7200"/>
                <a:gd name="connsiteX15" fmla="*/ 7808 w 10000"/>
                <a:gd name="connsiteY15" fmla="*/ 3423 h 7200"/>
                <a:gd name="connsiteX16" fmla="*/ 7967 w 10000"/>
                <a:gd name="connsiteY16" fmla="*/ 4466 h 7200"/>
                <a:gd name="connsiteX17" fmla="*/ 8206 w 10000"/>
                <a:gd name="connsiteY17" fmla="*/ 4813 h 7200"/>
                <a:gd name="connsiteX18" fmla="*/ 8763 w 10000"/>
                <a:gd name="connsiteY18" fmla="*/ 7200 h 7200"/>
                <a:gd name="connsiteX19" fmla="*/ 8926 w 10000"/>
                <a:gd name="connsiteY19" fmla="*/ 4125 h 7200"/>
                <a:gd name="connsiteX20" fmla="*/ 9510 w 10000"/>
                <a:gd name="connsiteY20" fmla="*/ 4911 h 7200"/>
                <a:gd name="connsiteX21" fmla="*/ 10000 w 10000"/>
                <a:gd name="connsiteY21" fmla="*/ 67 h 7200"/>
                <a:gd name="connsiteX22" fmla="*/ 9470 w 10000"/>
                <a:gd name="connsiteY22" fmla="*/ 0 h 7200"/>
                <a:gd name="connsiteX0" fmla="*/ 0 w 9543"/>
                <a:gd name="connsiteY0" fmla="*/ 8128 h 10000"/>
                <a:gd name="connsiteX1" fmla="*/ 717 w 9543"/>
                <a:gd name="connsiteY1" fmla="*/ 6203 h 10000"/>
                <a:gd name="connsiteX2" fmla="*/ 2230 w 9543"/>
                <a:gd name="connsiteY2" fmla="*/ 5722 h 10000"/>
                <a:gd name="connsiteX3" fmla="*/ 3346 w 9543"/>
                <a:gd name="connsiteY3" fmla="*/ 2775 h 10000"/>
                <a:gd name="connsiteX4" fmla="*/ 4243 w 9543"/>
                <a:gd name="connsiteY4" fmla="*/ 4688 h 10000"/>
                <a:gd name="connsiteX5" fmla="*/ 4860 w 9543"/>
                <a:gd name="connsiteY5" fmla="*/ 7647 h 10000"/>
                <a:gd name="connsiteX6" fmla="*/ 5257 w 9543"/>
                <a:gd name="connsiteY6" fmla="*/ 7168 h 10000"/>
                <a:gd name="connsiteX7" fmla="*/ 5656 w 9543"/>
                <a:gd name="connsiteY7" fmla="*/ 8128 h 10000"/>
                <a:gd name="connsiteX8" fmla="*/ 6054 w 9543"/>
                <a:gd name="connsiteY8" fmla="*/ 8128 h 10000"/>
                <a:gd name="connsiteX9" fmla="*/ 6373 w 9543"/>
                <a:gd name="connsiteY9" fmla="*/ 7168 h 10000"/>
                <a:gd name="connsiteX10" fmla="*/ 6692 w 9543"/>
                <a:gd name="connsiteY10" fmla="*/ 7168 h 10000"/>
                <a:gd name="connsiteX11" fmla="*/ 7489 w 9543"/>
                <a:gd name="connsiteY11" fmla="*/ 8128 h 10000"/>
                <a:gd name="connsiteX12" fmla="*/ 7648 w 9543"/>
                <a:gd name="connsiteY12" fmla="*/ 8613 h 10000"/>
                <a:gd name="connsiteX13" fmla="*/ 7648 w 9543"/>
                <a:gd name="connsiteY13" fmla="*/ 7168 h 10000"/>
                <a:gd name="connsiteX14" fmla="*/ 7887 w 9543"/>
                <a:gd name="connsiteY14" fmla="*/ 6203 h 10000"/>
                <a:gd name="connsiteX15" fmla="*/ 7808 w 9543"/>
                <a:gd name="connsiteY15" fmla="*/ 4754 h 10000"/>
                <a:gd name="connsiteX16" fmla="*/ 7967 w 9543"/>
                <a:gd name="connsiteY16" fmla="*/ 6203 h 10000"/>
                <a:gd name="connsiteX17" fmla="*/ 8206 w 9543"/>
                <a:gd name="connsiteY17" fmla="*/ 6685 h 10000"/>
                <a:gd name="connsiteX18" fmla="*/ 8763 w 9543"/>
                <a:gd name="connsiteY18" fmla="*/ 10000 h 10000"/>
                <a:gd name="connsiteX19" fmla="*/ 8926 w 9543"/>
                <a:gd name="connsiteY19" fmla="*/ 5729 h 10000"/>
                <a:gd name="connsiteX20" fmla="*/ 9510 w 9543"/>
                <a:gd name="connsiteY20" fmla="*/ 6821 h 10000"/>
                <a:gd name="connsiteX21" fmla="*/ 9470 w 9543"/>
                <a:gd name="connsiteY21" fmla="*/ 0 h 10000"/>
                <a:gd name="connsiteX0" fmla="*/ 0 w 9965"/>
                <a:gd name="connsiteY0" fmla="*/ 5353 h 7225"/>
                <a:gd name="connsiteX1" fmla="*/ 751 w 9965"/>
                <a:gd name="connsiteY1" fmla="*/ 3428 h 7225"/>
                <a:gd name="connsiteX2" fmla="*/ 2337 w 9965"/>
                <a:gd name="connsiteY2" fmla="*/ 2947 h 7225"/>
                <a:gd name="connsiteX3" fmla="*/ 3506 w 9965"/>
                <a:gd name="connsiteY3" fmla="*/ 0 h 7225"/>
                <a:gd name="connsiteX4" fmla="*/ 4446 w 9965"/>
                <a:gd name="connsiteY4" fmla="*/ 1913 h 7225"/>
                <a:gd name="connsiteX5" fmla="*/ 5093 w 9965"/>
                <a:gd name="connsiteY5" fmla="*/ 4872 h 7225"/>
                <a:gd name="connsiteX6" fmla="*/ 5509 w 9965"/>
                <a:gd name="connsiteY6" fmla="*/ 4393 h 7225"/>
                <a:gd name="connsiteX7" fmla="*/ 5927 w 9965"/>
                <a:gd name="connsiteY7" fmla="*/ 5353 h 7225"/>
                <a:gd name="connsiteX8" fmla="*/ 6344 w 9965"/>
                <a:gd name="connsiteY8" fmla="*/ 5353 h 7225"/>
                <a:gd name="connsiteX9" fmla="*/ 6678 w 9965"/>
                <a:gd name="connsiteY9" fmla="*/ 4393 h 7225"/>
                <a:gd name="connsiteX10" fmla="*/ 7012 w 9965"/>
                <a:gd name="connsiteY10" fmla="*/ 4393 h 7225"/>
                <a:gd name="connsiteX11" fmla="*/ 7848 w 9965"/>
                <a:gd name="connsiteY11" fmla="*/ 5353 h 7225"/>
                <a:gd name="connsiteX12" fmla="*/ 8014 w 9965"/>
                <a:gd name="connsiteY12" fmla="*/ 5838 h 7225"/>
                <a:gd name="connsiteX13" fmla="*/ 8014 w 9965"/>
                <a:gd name="connsiteY13" fmla="*/ 4393 h 7225"/>
                <a:gd name="connsiteX14" fmla="*/ 8265 w 9965"/>
                <a:gd name="connsiteY14" fmla="*/ 3428 h 7225"/>
                <a:gd name="connsiteX15" fmla="*/ 8182 w 9965"/>
                <a:gd name="connsiteY15" fmla="*/ 1979 h 7225"/>
                <a:gd name="connsiteX16" fmla="*/ 8349 w 9965"/>
                <a:gd name="connsiteY16" fmla="*/ 3428 h 7225"/>
                <a:gd name="connsiteX17" fmla="*/ 8599 w 9965"/>
                <a:gd name="connsiteY17" fmla="*/ 3910 h 7225"/>
                <a:gd name="connsiteX18" fmla="*/ 9183 w 9965"/>
                <a:gd name="connsiteY18" fmla="*/ 7225 h 7225"/>
                <a:gd name="connsiteX19" fmla="*/ 9353 w 9965"/>
                <a:gd name="connsiteY19" fmla="*/ 2954 h 7225"/>
                <a:gd name="connsiteX20" fmla="*/ 9965 w 9965"/>
                <a:gd name="connsiteY20" fmla="*/ 4046 h 7225"/>
                <a:gd name="connsiteX0" fmla="*/ 0 w 9386"/>
                <a:gd name="connsiteY0" fmla="*/ 7409 h 10000"/>
                <a:gd name="connsiteX1" fmla="*/ 754 w 9386"/>
                <a:gd name="connsiteY1" fmla="*/ 4745 h 10000"/>
                <a:gd name="connsiteX2" fmla="*/ 2345 w 9386"/>
                <a:gd name="connsiteY2" fmla="*/ 4079 h 10000"/>
                <a:gd name="connsiteX3" fmla="*/ 3518 w 9386"/>
                <a:gd name="connsiteY3" fmla="*/ 0 h 10000"/>
                <a:gd name="connsiteX4" fmla="*/ 4462 w 9386"/>
                <a:gd name="connsiteY4" fmla="*/ 2648 h 10000"/>
                <a:gd name="connsiteX5" fmla="*/ 5111 w 9386"/>
                <a:gd name="connsiteY5" fmla="*/ 6743 h 10000"/>
                <a:gd name="connsiteX6" fmla="*/ 5528 w 9386"/>
                <a:gd name="connsiteY6" fmla="*/ 6080 h 10000"/>
                <a:gd name="connsiteX7" fmla="*/ 5948 w 9386"/>
                <a:gd name="connsiteY7" fmla="*/ 7409 h 10000"/>
                <a:gd name="connsiteX8" fmla="*/ 6366 w 9386"/>
                <a:gd name="connsiteY8" fmla="*/ 7409 h 10000"/>
                <a:gd name="connsiteX9" fmla="*/ 6701 w 9386"/>
                <a:gd name="connsiteY9" fmla="*/ 6080 h 10000"/>
                <a:gd name="connsiteX10" fmla="*/ 7037 w 9386"/>
                <a:gd name="connsiteY10" fmla="*/ 6080 h 10000"/>
                <a:gd name="connsiteX11" fmla="*/ 7876 w 9386"/>
                <a:gd name="connsiteY11" fmla="*/ 7409 h 10000"/>
                <a:gd name="connsiteX12" fmla="*/ 8042 w 9386"/>
                <a:gd name="connsiteY12" fmla="*/ 8080 h 10000"/>
                <a:gd name="connsiteX13" fmla="*/ 8042 w 9386"/>
                <a:gd name="connsiteY13" fmla="*/ 6080 h 10000"/>
                <a:gd name="connsiteX14" fmla="*/ 8294 w 9386"/>
                <a:gd name="connsiteY14" fmla="*/ 4745 h 10000"/>
                <a:gd name="connsiteX15" fmla="*/ 8211 w 9386"/>
                <a:gd name="connsiteY15" fmla="*/ 2739 h 10000"/>
                <a:gd name="connsiteX16" fmla="*/ 8378 w 9386"/>
                <a:gd name="connsiteY16" fmla="*/ 4745 h 10000"/>
                <a:gd name="connsiteX17" fmla="*/ 8629 w 9386"/>
                <a:gd name="connsiteY17" fmla="*/ 5412 h 10000"/>
                <a:gd name="connsiteX18" fmla="*/ 9215 w 9386"/>
                <a:gd name="connsiteY18" fmla="*/ 10000 h 10000"/>
                <a:gd name="connsiteX19" fmla="*/ 9386 w 9386"/>
                <a:gd name="connsiteY19" fmla="*/ 4089 h 10000"/>
                <a:gd name="connsiteX0" fmla="*/ 0 w 9818"/>
                <a:gd name="connsiteY0" fmla="*/ 7409 h 10000"/>
                <a:gd name="connsiteX1" fmla="*/ 803 w 9818"/>
                <a:gd name="connsiteY1" fmla="*/ 4745 h 10000"/>
                <a:gd name="connsiteX2" fmla="*/ 2498 w 9818"/>
                <a:gd name="connsiteY2" fmla="*/ 4079 h 10000"/>
                <a:gd name="connsiteX3" fmla="*/ 3748 w 9818"/>
                <a:gd name="connsiteY3" fmla="*/ 0 h 10000"/>
                <a:gd name="connsiteX4" fmla="*/ 4754 w 9818"/>
                <a:gd name="connsiteY4" fmla="*/ 2648 h 10000"/>
                <a:gd name="connsiteX5" fmla="*/ 5445 w 9818"/>
                <a:gd name="connsiteY5" fmla="*/ 6743 h 10000"/>
                <a:gd name="connsiteX6" fmla="*/ 5890 w 9818"/>
                <a:gd name="connsiteY6" fmla="*/ 6080 h 10000"/>
                <a:gd name="connsiteX7" fmla="*/ 6337 w 9818"/>
                <a:gd name="connsiteY7" fmla="*/ 7409 h 10000"/>
                <a:gd name="connsiteX8" fmla="*/ 6782 w 9818"/>
                <a:gd name="connsiteY8" fmla="*/ 7409 h 10000"/>
                <a:gd name="connsiteX9" fmla="*/ 7139 w 9818"/>
                <a:gd name="connsiteY9" fmla="*/ 6080 h 10000"/>
                <a:gd name="connsiteX10" fmla="*/ 7497 w 9818"/>
                <a:gd name="connsiteY10" fmla="*/ 6080 h 10000"/>
                <a:gd name="connsiteX11" fmla="*/ 8391 w 9818"/>
                <a:gd name="connsiteY11" fmla="*/ 7409 h 10000"/>
                <a:gd name="connsiteX12" fmla="*/ 8568 w 9818"/>
                <a:gd name="connsiteY12" fmla="*/ 8080 h 10000"/>
                <a:gd name="connsiteX13" fmla="*/ 8568 w 9818"/>
                <a:gd name="connsiteY13" fmla="*/ 6080 h 10000"/>
                <a:gd name="connsiteX14" fmla="*/ 8837 w 9818"/>
                <a:gd name="connsiteY14" fmla="*/ 4745 h 10000"/>
                <a:gd name="connsiteX15" fmla="*/ 8748 w 9818"/>
                <a:gd name="connsiteY15" fmla="*/ 2739 h 10000"/>
                <a:gd name="connsiteX16" fmla="*/ 8926 w 9818"/>
                <a:gd name="connsiteY16" fmla="*/ 4745 h 10000"/>
                <a:gd name="connsiteX17" fmla="*/ 9193 w 9818"/>
                <a:gd name="connsiteY17" fmla="*/ 5412 h 10000"/>
                <a:gd name="connsiteX18" fmla="*/ 9818 w 9818"/>
                <a:gd name="connsiteY18" fmla="*/ 10000 h 10000"/>
                <a:gd name="connsiteX0" fmla="*/ 0 w 9363"/>
                <a:gd name="connsiteY0" fmla="*/ 7409 h 8080"/>
                <a:gd name="connsiteX1" fmla="*/ 818 w 9363"/>
                <a:gd name="connsiteY1" fmla="*/ 4745 h 8080"/>
                <a:gd name="connsiteX2" fmla="*/ 2544 w 9363"/>
                <a:gd name="connsiteY2" fmla="*/ 4079 h 8080"/>
                <a:gd name="connsiteX3" fmla="*/ 3817 w 9363"/>
                <a:gd name="connsiteY3" fmla="*/ 0 h 8080"/>
                <a:gd name="connsiteX4" fmla="*/ 4842 w 9363"/>
                <a:gd name="connsiteY4" fmla="*/ 2648 h 8080"/>
                <a:gd name="connsiteX5" fmla="*/ 5546 w 9363"/>
                <a:gd name="connsiteY5" fmla="*/ 6743 h 8080"/>
                <a:gd name="connsiteX6" fmla="*/ 5999 w 9363"/>
                <a:gd name="connsiteY6" fmla="*/ 6080 h 8080"/>
                <a:gd name="connsiteX7" fmla="*/ 6454 w 9363"/>
                <a:gd name="connsiteY7" fmla="*/ 7409 h 8080"/>
                <a:gd name="connsiteX8" fmla="*/ 6908 w 9363"/>
                <a:gd name="connsiteY8" fmla="*/ 7409 h 8080"/>
                <a:gd name="connsiteX9" fmla="*/ 7271 w 9363"/>
                <a:gd name="connsiteY9" fmla="*/ 6080 h 8080"/>
                <a:gd name="connsiteX10" fmla="*/ 7636 w 9363"/>
                <a:gd name="connsiteY10" fmla="*/ 6080 h 8080"/>
                <a:gd name="connsiteX11" fmla="*/ 8547 w 9363"/>
                <a:gd name="connsiteY11" fmla="*/ 7409 h 8080"/>
                <a:gd name="connsiteX12" fmla="*/ 8727 w 9363"/>
                <a:gd name="connsiteY12" fmla="*/ 8080 h 8080"/>
                <a:gd name="connsiteX13" fmla="*/ 8727 w 9363"/>
                <a:gd name="connsiteY13" fmla="*/ 6080 h 8080"/>
                <a:gd name="connsiteX14" fmla="*/ 9001 w 9363"/>
                <a:gd name="connsiteY14" fmla="*/ 4745 h 8080"/>
                <a:gd name="connsiteX15" fmla="*/ 8910 w 9363"/>
                <a:gd name="connsiteY15" fmla="*/ 2739 h 8080"/>
                <a:gd name="connsiteX16" fmla="*/ 9091 w 9363"/>
                <a:gd name="connsiteY16" fmla="*/ 4745 h 8080"/>
                <a:gd name="connsiteX17" fmla="*/ 9363 w 9363"/>
                <a:gd name="connsiteY17" fmla="*/ 5412 h 8080"/>
                <a:gd name="connsiteX0" fmla="*/ 0 w 9709"/>
                <a:gd name="connsiteY0" fmla="*/ 9170 h 10000"/>
                <a:gd name="connsiteX1" fmla="*/ 874 w 9709"/>
                <a:gd name="connsiteY1" fmla="*/ 5873 h 10000"/>
                <a:gd name="connsiteX2" fmla="*/ 2717 w 9709"/>
                <a:gd name="connsiteY2" fmla="*/ 5048 h 10000"/>
                <a:gd name="connsiteX3" fmla="*/ 4077 w 9709"/>
                <a:gd name="connsiteY3" fmla="*/ 0 h 10000"/>
                <a:gd name="connsiteX4" fmla="*/ 5171 w 9709"/>
                <a:gd name="connsiteY4" fmla="*/ 3277 h 10000"/>
                <a:gd name="connsiteX5" fmla="*/ 5923 w 9709"/>
                <a:gd name="connsiteY5" fmla="*/ 8345 h 10000"/>
                <a:gd name="connsiteX6" fmla="*/ 6407 w 9709"/>
                <a:gd name="connsiteY6" fmla="*/ 7525 h 10000"/>
                <a:gd name="connsiteX7" fmla="*/ 6893 w 9709"/>
                <a:gd name="connsiteY7" fmla="*/ 9170 h 10000"/>
                <a:gd name="connsiteX8" fmla="*/ 7378 w 9709"/>
                <a:gd name="connsiteY8" fmla="*/ 9170 h 10000"/>
                <a:gd name="connsiteX9" fmla="*/ 7766 w 9709"/>
                <a:gd name="connsiteY9" fmla="*/ 7525 h 10000"/>
                <a:gd name="connsiteX10" fmla="*/ 8156 w 9709"/>
                <a:gd name="connsiteY10" fmla="*/ 7525 h 10000"/>
                <a:gd name="connsiteX11" fmla="*/ 9128 w 9709"/>
                <a:gd name="connsiteY11" fmla="*/ 9170 h 10000"/>
                <a:gd name="connsiteX12" fmla="*/ 9321 w 9709"/>
                <a:gd name="connsiteY12" fmla="*/ 10000 h 10000"/>
                <a:gd name="connsiteX13" fmla="*/ 9321 w 9709"/>
                <a:gd name="connsiteY13" fmla="*/ 7525 h 10000"/>
                <a:gd name="connsiteX14" fmla="*/ 9613 w 9709"/>
                <a:gd name="connsiteY14" fmla="*/ 5873 h 10000"/>
                <a:gd name="connsiteX15" fmla="*/ 9516 w 9709"/>
                <a:gd name="connsiteY15" fmla="*/ 3390 h 10000"/>
                <a:gd name="connsiteX16" fmla="*/ 9709 w 9709"/>
                <a:gd name="connsiteY16" fmla="*/ 5873 h 10000"/>
                <a:gd name="connsiteX0" fmla="*/ 0 w 9901"/>
                <a:gd name="connsiteY0" fmla="*/ 9170 h 10000"/>
                <a:gd name="connsiteX1" fmla="*/ 900 w 9901"/>
                <a:gd name="connsiteY1" fmla="*/ 5873 h 10000"/>
                <a:gd name="connsiteX2" fmla="*/ 2798 w 9901"/>
                <a:gd name="connsiteY2" fmla="*/ 5048 h 10000"/>
                <a:gd name="connsiteX3" fmla="*/ 4199 w 9901"/>
                <a:gd name="connsiteY3" fmla="*/ 0 h 10000"/>
                <a:gd name="connsiteX4" fmla="*/ 5326 w 9901"/>
                <a:gd name="connsiteY4" fmla="*/ 3277 h 10000"/>
                <a:gd name="connsiteX5" fmla="*/ 6101 w 9901"/>
                <a:gd name="connsiteY5" fmla="*/ 8345 h 10000"/>
                <a:gd name="connsiteX6" fmla="*/ 6599 w 9901"/>
                <a:gd name="connsiteY6" fmla="*/ 7525 h 10000"/>
                <a:gd name="connsiteX7" fmla="*/ 7100 w 9901"/>
                <a:gd name="connsiteY7" fmla="*/ 9170 h 10000"/>
                <a:gd name="connsiteX8" fmla="*/ 7599 w 9901"/>
                <a:gd name="connsiteY8" fmla="*/ 9170 h 10000"/>
                <a:gd name="connsiteX9" fmla="*/ 7999 w 9901"/>
                <a:gd name="connsiteY9" fmla="*/ 7525 h 10000"/>
                <a:gd name="connsiteX10" fmla="*/ 8400 w 9901"/>
                <a:gd name="connsiteY10" fmla="*/ 7525 h 10000"/>
                <a:gd name="connsiteX11" fmla="*/ 9402 w 9901"/>
                <a:gd name="connsiteY11" fmla="*/ 9170 h 10000"/>
                <a:gd name="connsiteX12" fmla="*/ 9600 w 9901"/>
                <a:gd name="connsiteY12" fmla="*/ 10000 h 10000"/>
                <a:gd name="connsiteX13" fmla="*/ 9600 w 9901"/>
                <a:gd name="connsiteY13" fmla="*/ 7525 h 10000"/>
                <a:gd name="connsiteX14" fmla="*/ 9901 w 9901"/>
                <a:gd name="connsiteY14" fmla="*/ 5873 h 10000"/>
                <a:gd name="connsiteX15" fmla="*/ 9801 w 9901"/>
                <a:gd name="connsiteY15" fmla="*/ 3390 h 10000"/>
                <a:gd name="connsiteX0" fmla="*/ 0 w 10000"/>
                <a:gd name="connsiteY0" fmla="*/ 9170 h 10000"/>
                <a:gd name="connsiteX1" fmla="*/ 909 w 10000"/>
                <a:gd name="connsiteY1" fmla="*/ 5873 h 10000"/>
                <a:gd name="connsiteX2" fmla="*/ 2826 w 10000"/>
                <a:gd name="connsiteY2" fmla="*/ 5048 h 10000"/>
                <a:gd name="connsiteX3" fmla="*/ 4241 w 10000"/>
                <a:gd name="connsiteY3" fmla="*/ 0 h 10000"/>
                <a:gd name="connsiteX4" fmla="*/ 5379 w 10000"/>
                <a:gd name="connsiteY4" fmla="*/ 3277 h 10000"/>
                <a:gd name="connsiteX5" fmla="*/ 6162 w 10000"/>
                <a:gd name="connsiteY5" fmla="*/ 8345 h 10000"/>
                <a:gd name="connsiteX6" fmla="*/ 6665 w 10000"/>
                <a:gd name="connsiteY6" fmla="*/ 7525 h 10000"/>
                <a:gd name="connsiteX7" fmla="*/ 7171 w 10000"/>
                <a:gd name="connsiteY7" fmla="*/ 9170 h 10000"/>
                <a:gd name="connsiteX8" fmla="*/ 7675 w 10000"/>
                <a:gd name="connsiteY8" fmla="*/ 9170 h 10000"/>
                <a:gd name="connsiteX9" fmla="*/ 8079 w 10000"/>
                <a:gd name="connsiteY9" fmla="*/ 7525 h 10000"/>
                <a:gd name="connsiteX10" fmla="*/ 8484 w 10000"/>
                <a:gd name="connsiteY10" fmla="*/ 7525 h 10000"/>
                <a:gd name="connsiteX11" fmla="*/ 9496 w 10000"/>
                <a:gd name="connsiteY11" fmla="*/ 9170 h 10000"/>
                <a:gd name="connsiteX12" fmla="*/ 9696 w 10000"/>
                <a:gd name="connsiteY12" fmla="*/ 10000 h 10000"/>
                <a:gd name="connsiteX13" fmla="*/ 9696 w 10000"/>
                <a:gd name="connsiteY13" fmla="*/ 7525 h 10000"/>
                <a:gd name="connsiteX14" fmla="*/ 10000 w 10000"/>
                <a:gd name="connsiteY14" fmla="*/ 5873 h 10000"/>
                <a:gd name="connsiteX0" fmla="*/ 0 w 9696"/>
                <a:gd name="connsiteY0" fmla="*/ 9170 h 10000"/>
                <a:gd name="connsiteX1" fmla="*/ 909 w 9696"/>
                <a:gd name="connsiteY1" fmla="*/ 5873 h 10000"/>
                <a:gd name="connsiteX2" fmla="*/ 2826 w 9696"/>
                <a:gd name="connsiteY2" fmla="*/ 5048 h 10000"/>
                <a:gd name="connsiteX3" fmla="*/ 4241 w 9696"/>
                <a:gd name="connsiteY3" fmla="*/ 0 h 10000"/>
                <a:gd name="connsiteX4" fmla="*/ 5379 w 9696"/>
                <a:gd name="connsiteY4" fmla="*/ 3277 h 10000"/>
                <a:gd name="connsiteX5" fmla="*/ 6162 w 9696"/>
                <a:gd name="connsiteY5" fmla="*/ 8345 h 10000"/>
                <a:gd name="connsiteX6" fmla="*/ 6665 w 9696"/>
                <a:gd name="connsiteY6" fmla="*/ 7525 h 10000"/>
                <a:gd name="connsiteX7" fmla="*/ 7171 w 9696"/>
                <a:gd name="connsiteY7" fmla="*/ 9170 h 10000"/>
                <a:gd name="connsiteX8" fmla="*/ 7675 w 9696"/>
                <a:gd name="connsiteY8" fmla="*/ 9170 h 10000"/>
                <a:gd name="connsiteX9" fmla="*/ 8079 w 9696"/>
                <a:gd name="connsiteY9" fmla="*/ 7525 h 10000"/>
                <a:gd name="connsiteX10" fmla="*/ 8484 w 9696"/>
                <a:gd name="connsiteY10" fmla="*/ 7525 h 10000"/>
                <a:gd name="connsiteX11" fmla="*/ 9496 w 9696"/>
                <a:gd name="connsiteY11" fmla="*/ 9170 h 10000"/>
                <a:gd name="connsiteX12" fmla="*/ 9696 w 9696"/>
                <a:gd name="connsiteY12" fmla="*/ 10000 h 10000"/>
                <a:gd name="connsiteX13" fmla="*/ 9696 w 9696"/>
                <a:gd name="connsiteY13" fmla="*/ 7525 h 10000"/>
                <a:gd name="connsiteX0" fmla="*/ 0 w 10000"/>
                <a:gd name="connsiteY0" fmla="*/ 9170 h 10000"/>
                <a:gd name="connsiteX1" fmla="*/ 938 w 10000"/>
                <a:gd name="connsiteY1" fmla="*/ 5873 h 10000"/>
                <a:gd name="connsiteX2" fmla="*/ 2915 w 10000"/>
                <a:gd name="connsiteY2" fmla="*/ 5048 h 10000"/>
                <a:gd name="connsiteX3" fmla="*/ 4374 w 10000"/>
                <a:gd name="connsiteY3" fmla="*/ 0 h 10000"/>
                <a:gd name="connsiteX4" fmla="*/ 5548 w 10000"/>
                <a:gd name="connsiteY4" fmla="*/ 3277 h 10000"/>
                <a:gd name="connsiteX5" fmla="*/ 6355 w 10000"/>
                <a:gd name="connsiteY5" fmla="*/ 8345 h 10000"/>
                <a:gd name="connsiteX6" fmla="*/ 6874 w 10000"/>
                <a:gd name="connsiteY6" fmla="*/ 7525 h 10000"/>
                <a:gd name="connsiteX7" fmla="*/ 7396 w 10000"/>
                <a:gd name="connsiteY7" fmla="*/ 9170 h 10000"/>
                <a:gd name="connsiteX8" fmla="*/ 7916 w 10000"/>
                <a:gd name="connsiteY8" fmla="*/ 9170 h 10000"/>
                <a:gd name="connsiteX9" fmla="*/ 8332 w 10000"/>
                <a:gd name="connsiteY9" fmla="*/ 7525 h 10000"/>
                <a:gd name="connsiteX10" fmla="*/ 8750 w 10000"/>
                <a:gd name="connsiteY10" fmla="*/ 7525 h 10000"/>
                <a:gd name="connsiteX11" fmla="*/ 9794 w 10000"/>
                <a:gd name="connsiteY11" fmla="*/ 9170 h 10000"/>
                <a:gd name="connsiteX12" fmla="*/ 10000 w 10000"/>
                <a:gd name="connsiteY12" fmla="*/ 10000 h 10000"/>
                <a:gd name="connsiteX0" fmla="*/ 0 w 9794"/>
                <a:gd name="connsiteY0" fmla="*/ 9170 h 9170"/>
                <a:gd name="connsiteX1" fmla="*/ 938 w 9794"/>
                <a:gd name="connsiteY1" fmla="*/ 5873 h 9170"/>
                <a:gd name="connsiteX2" fmla="*/ 2915 w 9794"/>
                <a:gd name="connsiteY2" fmla="*/ 5048 h 9170"/>
                <a:gd name="connsiteX3" fmla="*/ 4374 w 9794"/>
                <a:gd name="connsiteY3" fmla="*/ 0 h 9170"/>
                <a:gd name="connsiteX4" fmla="*/ 5548 w 9794"/>
                <a:gd name="connsiteY4" fmla="*/ 3277 h 9170"/>
                <a:gd name="connsiteX5" fmla="*/ 6355 w 9794"/>
                <a:gd name="connsiteY5" fmla="*/ 8345 h 9170"/>
                <a:gd name="connsiteX6" fmla="*/ 6874 w 9794"/>
                <a:gd name="connsiteY6" fmla="*/ 7525 h 9170"/>
                <a:gd name="connsiteX7" fmla="*/ 7396 w 9794"/>
                <a:gd name="connsiteY7" fmla="*/ 9170 h 9170"/>
                <a:gd name="connsiteX8" fmla="*/ 7916 w 9794"/>
                <a:gd name="connsiteY8" fmla="*/ 9170 h 9170"/>
                <a:gd name="connsiteX9" fmla="*/ 8332 w 9794"/>
                <a:gd name="connsiteY9" fmla="*/ 7525 h 9170"/>
                <a:gd name="connsiteX10" fmla="*/ 8750 w 9794"/>
                <a:gd name="connsiteY10" fmla="*/ 7525 h 9170"/>
                <a:gd name="connsiteX11" fmla="*/ 9794 w 9794"/>
                <a:gd name="connsiteY11" fmla="*/ 9170 h 9170"/>
                <a:gd name="connsiteX0" fmla="*/ 0 w 8934"/>
                <a:gd name="connsiteY0" fmla="*/ 10000 h 10000"/>
                <a:gd name="connsiteX1" fmla="*/ 958 w 8934"/>
                <a:gd name="connsiteY1" fmla="*/ 6405 h 10000"/>
                <a:gd name="connsiteX2" fmla="*/ 2976 w 8934"/>
                <a:gd name="connsiteY2" fmla="*/ 5505 h 10000"/>
                <a:gd name="connsiteX3" fmla="*/ 4466 w 8934"/>
                <a:gd name="connsiteY3" fmla="*/ 0 h 10000"/>
                <a:gd name="connsiteX4" fmla="*/ 5665 w 8934"/>
                <a:gd name="connsiteY4" fmla="*/ 3574 h 10000"/>
                <a:gd name="connsiteX5" fmla="*/ 6489 w 8934"/>
                <a:gd name="connsiteY5" fmla="*/ 9100 h 10000"/>
                <a:gd name="connsiteX6" fmla="*/ 7019 w 8934"/>
                <a:gd name="connsiteY6" fmla="*/ 8206 h 10000"/>
                <a:gd name="connsiteX7" fmla="*/ 7552 w 8934"/>
                <a:gd name="connsiteY7" fmla="*/ 10000 h 10000"/>
                <a:gd name="connsiteX8" fmla="*/ 8082 w 8934"/>
                <a:gd name="connsiteY8" fmla="*/ 10000 h 10000"/>
                <a:gd name="connsiteX9" fmla="*/ 8507 w 8934"/>
                <a:gd name="connsiteY9" fmla="*/ 8206 h 10000"/>
                <a:gd name="connsiteX10" fmla="*/ 8934 w 8934"/>
                <a:gd name="connsiteY10" fmla="*/ 8206 h 10000"/>
                <a:gd name="connsiteX0" fmla="*/ 0 w 10584"/>
                <a:gd name="connsiteY0" fmla="*/ 10000 h 10000"/>
                <a:gd name="connsiteX1" fmla="*/ 1072 w 10584"/>
                <a:gd name="connsiteY1" fmla="*/ 6405 h 10000"/>
                <a:gd name="connsiteX2" fmla="*/ 3331 w 10584"/>
                <a:gd name="connsiteY2" fmla="*/ 5505 h 10000"/>
                <a:gd name="connsiteX3" fmla="*/ 4999 w 10584"/>
                <a:gd name="connsiteY3" fmla="*/ 0 h 10000"/>
                <a:gd name="connsiteX4" fmla="*/ 6341 w 10584"/>
                <a:gd name="connsiteY4" fmla="*/ 3574 h 10000"/>
                <a:gd name="connsiteX5" fmla="*/ 7263 w 10584"/>
                <a:gd name="connsiteY5" fmla="*/ 9100 h 10000"/>
                <a:gd name="connsiteX6" fmla="*/ 7857 w 10584"/>
                <a:gd name="connsiteY6" fmla="*/ 8206 h 10000"/>
                <a:gd name="connsiteX7" fmla="*/ 8453 w 10584"/>
                <a:gd name="connsiteY7" fmla="*/ 10000 h 10000"/>
                <a:gd name="connsiteX8" fmla="*/ 9046 w 10584"/>
                <a:gd name="connsiteY8" fmla="*/ 10000 h 10000"/>
                <a:gd name="connsiteX9" fmla="*/ 9522 w 10584"/>
                <a:gd name="connsiteY9" fmla="*/ 8206 h 10000"/>
                <a:gd name="connsiteX10" fmla="*/ 10584 w 10584"/>
                <a:gd name="connsiteY10" fmla="*/ 8206 h 10000"/>
                <a:gd name="connsiteX0" fmla="*/ 0 w 10826"/>
                <a:gd name="connsiteY0" fmla="*/ 10000 h 10000"/>
                <a:gd name="connsiteX1" fmla="*/ 1072 w 10826"/>
                <a:gd name="connsiteY1" fmla="*/ 6405 h 10000"/>
                <a:gd name="connsiteX2" fmla="*/ 3331 w 10826"/>
                <a:gd name="connsiteY2" fmla="*/ 5505 h 10000"/>
                <a:gd name="connsiteX3" fmla="*/ 4999 w 10826"/>
                <a:gd name="connsiteY3" fmla="*/ 0 h 10000"/>
                <a:gd name="connsiteX4" fmla="*/ 6341 w 10826"/>
                <a:gd name="connsiteY4" fmla="*/ 3574 h 10000"/>
                <a:gd name="connsiteX5" fmla="*/ 7263 w 10826"/>
                <a:gd name="connsiteY5" fmla="*/ 9100 h 10000"/>
                <a:gd name="connsiteX6" fmla="*/ 7857 w 10826"/>
                <a:gd name="connsiteY6" fmla="*/ 8206 h 10000"/>
                <a:gd name="connsiteX7" fmla="*/ 8453 w 10826"/>
                <a:gd name="connsiteY7" fmla="*/ 10000 h 10000"/>
                <a:gd name="connsiteX8" fmla="*/ 9046 w 10826"/>
                <a:gd name="connsiteY8" fmla="*/ 10000 h 10000"/>
                <a:gd name="connsiteX9" fmla="*/ 9522 w 10826"/>
                <a:gd name="connsiteY9" fmla="*/ 8206 h 10000"/>
                <a:gd name="connsiteX10" fmla="*/ 10826 w 10826"/>
                <a:gd name="connsiteY10" fmla="*/ 8206 h 10000"/>
                <a:gd name="connsiteX0" fmla="*/ 0 w 10826"/>
                <a:gd name="connsiteY0" fmla="*/ 10000 h 10000"/>
                <a:gd name="connsiteX1" fmla="*/ 1072 w 10826"/>
                <a:gd name="connsiteY1" fmla="*/ 6405 h 10000"/>
                <a:gd name="connsiteX2" fmla="*/ 3331 w 10826"/>
                <a:gd name="connsiteY2" fmla="*/ 5505 h 10000"/>
                <a:gd name="connsiteX3" fmla="*/ 4999 w 10826"/>
                <a:gd name="connsiteY3" fmla="*/ 0 h 10000"/>
                <a:gd name="connsiteX4" fmla="*/ 6341 w 10826"/>
                <a:gd name="connsiteY4" fmla="*/ 3574 h 10000"/>
                <a:gd name="connsiteX5" fmla="*/ 7263 w 10826"/>
                <a:gd name="connsiteY5" fmla="*/ 9100 h 10000"/>
                <a:gd name="connsiteX6" fmla="*/ 7857 w 10826"/>
                <a:gd name="connsiteY6" fmla="*/ 8206 h 10000"/>
                <a:gd name="connsiteX7" fmla="*/ 8453 w 10826"/>
                <a:gd name="connsiteY7" fmla="*/ 10000 h 10000"/>
                <a:gd name="connsiteX8" fmla="*/ 9046 w 10826"/>
                <a:gd name="connsiteY8" fmla="*/ 10000 h 10000"/>
                <a:gd name="connsiteX9" fmla="*/ 9522 w 10826"/>
                <a:gd name="connsiteY9" fmla="*/ 8206 h 10000"/>
                <a:gd name="connsiteX10" fmla="*/ 10065 w 10826"/>
                <a:gd name="connsiteY10" fmla="*/ 8074 h 10000"/>
                <a:gd name="connsiteX11" fmla="*/ 10826 w 10826"/>
                <a:gd name="connsiteY11" fmla="*/ 8206 h 10000"/>
                <a:gd name="connsiteX0" fmla="*/ 0 w 10723"/>
                <a:gd name="connsiteY0" fmla="*/ 10000 h 10000"/>
                <a:gd name="connsiteX1" fmla="*/ 1072 w 10723"/>
                <a:gd name="connsiteY1" fmla="*/ 6405 h 10000"/>
                <a:gd name="connsiteX2" fmla="*/ 3331 w 10723"/>
                <a:gd name="connsiteY2" fmla="*/ 5505 h 10000"/>
                <a:gd name="connsiteX3" fmla="*/ 4999 w 10723"/>
                <a:gd name="connsiteY3" fmla="*/ 0 h 10000"/>
                <a:gd name="connsiteX4" fmla="*/ 6341 w 10723"/>
                <a:gd name="connsiteY4" fmla="*/ 3574 h 10000"/>
                <a:gd name="connsiteX5" fmla="*/ 7263 w 10723"/>
                <a:gd name="connsiteY5" fmla="*/ 9100 h 10000"/>
                <a:gd name="connsiteX6" fmla="*/ 7857 w 10723"/>
                <a:gd name="connsiteY6" fmla="*/ 8206 h 10000"/>
                <a:gd name="connsiteX7" fmla="*/ 8453 w 10723"/>
                <a:gd name="connsiteY7" fmla="*/ 10000 h 10000"/>
                <a:gd name="connsiteX8" fmla="*/ 9046 w 10723"/>
                <a:gd name="connsiteY8" fmla="*/ 10000 h 10000"/>
                <a:gd name="connsiteX9" fmla="*/ 9522 w 10723"/>
                <a:gd name="connsiteY9" fmla="*/ 8206 h 10000"/>
                <a:gd name="connsiteX10" fmla="*/ 10065 w 10723"/>
                <a:gd name="connsiteY10" fmla="*/ 8074 h 10000"/>
                <a:gd name="connsiteX11" fmla="*/ 10723 w 10723"/>
                <a:gd name="connsiteY11" fmla="*/ 3915 h 10000"/>
                <a:gd name="connsiteX0" fmla="*/ 0 w 10894"/>
                <a:gd name="connsiteY0" fmla="*/ 10000 h 10000"/>
                <a:gd name="connsiteX1" fmla="*/ 1072 w 10894"/>
                <a:gd name="connsiteY1" fmla="*/ 6405 h 10000"/>
                <a:gd name="connsiteX2" fmla="*/ 3331 w 10894"/>
                <a:gd name="connsiteY2" fmla="*/ 5505 h 10000"/>
                <a:gd name="connsiteX3" fmla="*/ 4999 w 10894"/>
                <a:gd name="connsiteY3" fmla="*/ 0 h 10000"/>
                <a:gd name="connsiteX4" fmla="*/ 6341 w 10894"/>
                <a:gd name="connsiteY4" fmla="*/ 3574 h 10000"/>
                <a:gd name="connsiteX5" fmla="*/ 7263 w 10894"/>
                <a:gd name="connsiteY5" fmla="*/ 9100 h 10000"/>
                <a:gd name="connsiteX6" fmla="*/ 7857 w 10894"/>
                <a:gd name="connsiteY6" fmla="*/ 8206 h 10000"/>
                <a:gd name="connsiteX7" fmla="*/ 8453 w 10894"/>
                <a:gd name="connsiteY7" fmla="*/ 10000 h 10000"/>
                <a:gd name="connsiteX8" fmla="*/ 9046 w 10894"/>
                <a:gd name="connsiteY8" fmla="*/ 10000 h 10000"/>
                <a:gd name="connsiteX9" fmla="*/ 9522 w 10894"/>
                <a:gd name="connsiteY9" fmla="*/ 8206 h 10000"/>
                <a:gd name="connsiteX10" fmla="*/ 10065 w 10894"/>
                <a:gd name="connsiteY10" fmla="*/ 8074 h 10000"/>
                <a:gd name="connsiteX11" fmla="*/ 10894 w 10894"/>
                <a:gd name="connsiteY11" fmla="*/ 291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94" h="10000">
                  <a:moveTo>
                    <a:pt x="0" y="10000"/>
                  </a:moveTo>
                  <a:lnTo>
                    <a:pt x="1072" y="6405"/>
                  </a:lnTo>
                  <a:lnTo>
                    <a:pt x="3331" y="5505"/>
                  </a:lnTo>
                  <a:lnTo>
                    <a:pt x="4999" y="0"/>
                  </a:lnTo>
                  <a:lnTo>
                    <a:pt x="6341" y="3574"/>
                  </a:lnTo>
                  <a:cubicBezTo>
                    <a:pt x="6649" y="5415"/>
                    <a:pt x="6954" y="7258"/>
                    <a:pt x="7263" y="9100"/>
                  </a:cubicBezTo>
                  <a:lnTo>
                    <a:pt x="7857" y="8206"/>
                  </a:lnTo>
                  <a:lnTo>
                    <a:pt x="8453" y="10000"/>
                  </a:lnTo>
                  <a:lnTo>
                    <a:pt x="9046" y="10000"/>
                  </a:lnTo>
                  <a:lnTo>
                    <a:pt x="9522" y="8206"/>
                  </a:lnTo>
                  <a:lnTo>
                    <a:pt x="10065" y="8074"/>
                  </a:lnTo>
                  <a:lnTo>
                    <a:pt x="10894" y="2914"/>
                  </a:lnTo>
                </a:path>
              </a:pathLst>
            </a:custGeom>
            <a:noFill/>
            <a:ln w="127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pl-PL"/>
            </a:p>
          </p:txBody>
        </p:sp>
        <p:sp>
          <p:nvSpPr>
            <p:cNvPr id="30828" name="Oval 108"/>
            <p:cNvSpPr>
              <a:spLocks noChangeArrowheads="1"/>
            </p:cNvSpPr>
            <p:nvPr/>
          </p:nvSpPr>
          <p:spPr bwMode="auto">
            <a:xfrm>
              <a:off x="3083701" y="4249601"/>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27" name="Oval 107"/>
            <p:cNvSpPr>
              <a:spLocks noChangeArrowheads="1"/>
            </p:cNvSpPr>
            <p:nvPr/>
          </p:nvSpPr>
          <p:spPr bwMode="auto">
            <a:xfrm>
              <a:off x="3371712" y="4598120"/>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26" name="Oval 106"/>
            <p:cNvSpPr>
              <a:spLocks noChangeArrowheads="1"/>
            </p:cNvSpPr>
            <p:nvPr/>
          </p:nvSpPr>
          <p:spPr bwMode="auto">
            <a:xfrm>
              <a:off x="2795690" y="4153632"/>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25" name="Oval 105"/>
            <p:cNvSpPr>
              <a:spLocks noChangeArrowheads="1"/>
            </p:cNvSpPr>
            <p:nvPr/>
          </p:nvSpPr>
          <p:spPr bwMode="auto">
            <a:xfrm>
              <a:off x="2699686" y="3961694"/>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24" name="Oval 104"/>
            <p:cNvSpPr>
              <a:spLocks noChangeArrowheads="1"/>
            </p:cNvSpPr>
            <p:nvPr/>
          </p:nvSpPr>
          <p:spPr bwMode="auto">
            <a:xfrm>
              <a:off x="2623894" y="3125753"/>
              <a:ext cx="987827" cy="987471"/>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23" name="Freeform 103"/>
            <p:cNvSpPr>
              <a:spLocks/>
            </p:cNvSpPr>
            <p:nvPr/>
          </p:nvSpPr>
          <p:spPr bwMode="auto">
            <a:xfrm>
              <a:off x="2891694" y="3684730"/>
              <a:ext cx="672025" cy="1797315"/>
            </a:xfrm>
            <a:custGeom>
              <a:avLst/>
              <a:gdLst/>
              <a:ahLst/>
              <a:cxnLst>
                <a:cxn ang="0">
                  <a:pos x="513" y="2135"/>
                </a:cxn>
                <a:cxn ang="0">
                  <a:pos x="798" y="1298"/>
                </a:cxn>
                <a:cxn ang="0">
                  <a:pos x="456" y="899"/>
                </a:cxn>
                <a:cxn ang="0">
                  <a:pos x="114" y="785"/>
                </a:cxn>
                <a:cxn ang="0">
                  <a:pos x="0" y="557"/>
                </a:cxn>
                <a:cxn ang="0">
                  <a:pos x="17" y="211"/>
                </a:cxn>
                <a:cxn ang="0">
                  <a:pos x="193" y="0"/>
                </a:cxn>
              </a:cxnLst>
              <a:rect l="0" t="0" r="r" b="b"/>
              <a:pathLst>
                <a:path w="798" h="2135">
                  <a:moveTo>
                    <a:pt x="513" y="2135"/>
                  </a:moveTo>
                  <a:lnTo>
                    <a:pt x="798" y="1298"/>
                  </a:lnTo>
                  <a:lnTo>
                    <a:pt x="456" y="899"/>
                  </a:lnTo>
                  <a:lnTo>
                    <a:pt x="114" y="785"/>
                  </a:lnTo>
                  <a:lnTo>
                    <a:pt x="0" y="557"/>
                  </a:lnTo>
                  <a:lnTo>
                    <a:pt x="17" y="211"/>
                  </a:lnTo>
                  <a:lnTo>
                    <a:pt x="193" y="0"/>
                  </a:lnTo>
                </a:path>
              </a:pathLst>
            </a:cu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pl-PL"/>
            </a:p>
          </p:txBody>
        </p:sp>
        <p:sp>
          <p:nvSpPr>
            <p:cNvPr id="30822" name="Text Box 102"/>
            <p:cNvSpPr txBox="1">
              <a:spLocks noChangeArrowheads="1"/>
            </p:cNvSpPr>
            <p:nvPr/>
          </p:nvSpPr>
          <p:spPr bwMode="auto">
            <a:xfrm>
              <a:off x="4043737" y="5264852"/>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21" name="Text Box 101"/>
            <p:cNvSpPr txBox="1">
              <a:spLocks noChangeArrowheads="1"/>
            </p:cNvSpPr>
            <p:nvPr/>
          </p:nvSpPr>
          <p:spPr bwMode="auto">
            <a:xfrm>
              <a:off x="4859768" y="5689137"/>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20" name="Text Box 100"/>
            <p:cNvSpPr txBox="1">
              <a:spLocks noChangeArrowheads="1"/>
            </p:cNvSpPr>
            <p:nvPr/>
          </p:nvSpPr>
          <p:spPr bwMode="auto">
            <a:xfrm>
              <a:off x="3227706" y="4201616"/>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9" name="Text Box 99"/>
            <p:cNvSpPr txBox="1">
              <a:spLocks noChangeArrowheads="1"/>
            </p:cNvSpPr>
            <p:nvPr/>
          </p:nvSpPr>
          <p:spPr bwMode="auto">
            <a:xfrm>
              <a:off x="3035699" y="4297585"/>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8" name="Text Box 98"/>
            <p:cNvSpPr txBox="1">
              <a:spLocks noChangeArrowheads="1"/>
            </p:cNvSpPr>
            <p:nvPr/>
          </p:nvSpPr>
          <p:spPr bwMode="auto">
            <a:xfrm>
              <a:off x="3563719" y="4777431"/>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7" name="Text Box 97"/>
            <p:cNvSpPr txBox="1">
              <a:spLocks noChangeArrowheads="1"/>
            </p:cNvSpPr>
            <p:nvPr/>
          </p:nvSpPr>
          <p:spPr bwMode="auto">
            <a:xfrm>
              <a:off x="2843692" y="4305162"/>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6" name="Text Box 96"/>
            <p:cNvSpPr txBox="1">
              <a:spLocks noChangeArrowheads="1"/>
            </p:cNvSpPr>
            <p:nvPr/>
          </p:nvSpPr>
          <p:spPr bwMode="auto">
            <a:xfrm>
              <a:off x="4571757" y="5264852"/>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5" name="Text Box 95"/>
            <p:cNvSpPr txBox="1">
              <a:spLocks noChangeArrowheads="1"/>
            </p:cNvSpPr>
            <p:nvPr/>
          </p:nvSpPr>
          <p:spPr bwMode="auto">
            <a:xfrm>
              <a:off x="5147779" y="5552760"/>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4" name="Text Box 94"/>
            <p:cNvSpPr txBox="1">
              <a:spLocks noChangeArrowheads="1"/>
            </p:cNvSpPr>
            <p:nvPr/>
          </p:nvSpPr>
          <p:spPr bwMode="auto">
            <a:xfrm>
              <a:off x="3899732" y="5312837"/>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3" name="Text Box 93"/>
            <p:cNvSpPr txBox="1">
              <a:spLocks noChangeArrowheads="1"/>
            </p:cNvSpPr>
            <p:nvPr/>
          </p:nvSpPr>
          <p:spPr bwMode="auto">
            <a:xfrm>
              <a:off x="3419714" y="4729446"/>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2" name="Text Box 92"/>
            <p:cNvSpPr txBox="1">
              <a:spLocks noChangeArrowheads="1"/>
            </p:cNvSpPr>
            <p:nvPr/>
          </p:nvSpPr>
          <p:spPr bwMode="auto">
            <a:xfrm>
              <a:off x="3275708" y="4449115"/>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1" name="Text Box 91"/>
            <p:cNvSpPr txBox="1">
              <a:spLocks noChangeArrowheads="1"/>
            </p:cNvSpPr>
            <p:nvPr/>
          </p:nvSpPr>
          <p:spPr bwMode="auto">
            <a:xfrm>
              <a:off x="3995735" y="5120899"/>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0" name="Text Box 90"/>
            <p:cNvSpPr txBox="1">
              <a:spLocks noChangeArrowheads="1"/>
            </p:cNvSpPr>
            <p:nvPr/>
          </p:nvSpPr>
          <p:spPr bwMode="auto">
            <a:xfrm>
              <a:off x="3563719" y="4598120"/>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9" name="Text Box 89"/>
            <p:cNvSpPr txBox="1">
              <a:spLocks noChangeArrowheads="1"/>
            </p:cNvSpPr>
            <p:nvPr/>
          </p:nvSpPr>
          <p:spPr bwMode="auto">
            <a:xfrm>
              <a:off x="3419714" y="4633477"/>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8" name="Text Box 88"/>
            <p:cNvSpPr txBox="1">
              <a:spLocks noChangeArrowheads="1"/>
            </p:cNvSpPr>
            <p:nvPr/>
          </p:nvSpPr>
          <p:spPr bwMode="auto">
            <a:xfrm>
              <a:off x="3323710" y="4345570"/>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7" name="Text Box 87"/>
            <p:cNvSpPr txBox="1">
              <a:spLocks noChangeArrowheads="1"/>
            </p:cNvSpPr>
            <p:nvPr/>
          </p:nvSpPr>
          <p:spPr bwMode="auto">
            <a:xfrm>
              <a:off x="5771803" y="5578015"/>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6" name="Text Box 86"/>
            <p:cNvSpPr txBox="1">
              <a:spLocks noChangeArrowheads="1"/>
            </p:cNvSpPr>
            <p:nvPr/>
          </p:nvSpPr>
          <p:spPr bwMode="auto">
            <a:xfrm>
              <a:off x="5723801" y="5777529"/>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5" name="Text Box 85"/>
            <p:cNvSpPr txBox="1">
              <a:spLocks noChangeArrowheads="1"/>
            </p:cNvSpPr>
            <p:nvPr/>
          </p:nvSpPr>
          <p:spPr bwMode="auto">
            <a:xfrm>
              <a:off x="5435790" y="5785106"/>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4" name="Text Box 84"/>
            <p:cNvSpPr txBox="1">
              <a:spLocks noChangeArrowheads="1"/>
            </p:cNvSpPr>
            <p:nvPr/>
          </p:nvSpPr>
          <p:spPr bwMode="auto">
            <a:xfrm>
              <a:off x="4571757" y="5497198"/>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3" name="Text Box 83"/>
            <p:cNvSpPr txBox="1">
              <a:spLocks noChangeArrowheads="1"/>
            </p:cNvSpPr>
            <p:nvPr/>
          </p:nvSpPr>
          <p:spPr bwMode="auto">
            <a:xfrm>
              <a:off x="5051775" y="5696713"/>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2" name="Text Box 82"/>
            <p:cNvSpPr txBox="1">
              <a:spLocks noChangeArrowheads="1"/>
            </p:cNvSpPr>
            <p:nvPr/>
          </p:nvSpPr>
          <p:spPr bwMode="auto">
            <a:xfrm>
              <a:off x="4475754" y="5401229"/>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1" name="Text Box 81"/>
            <p:cNvSpPr txBox="1">
              <a:spLocks noChangeArrowheads="1"/>
            </p:cNvSpPr>
            <p:nvPr/>
          </p:nvSpPr>
          <p:spPr bwMode="auto">
            <a:xfrm>
              <a:off x="4955772" y="5552760"/>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0" name="Text Box 80"/>
            <p:cNvSpPr txBox="1">
              <a:spLocks noChangeArrowheads="1"/>
            </p:cNvSpPr>
            <p:nvPr/>
          </p:nvSpPr>
          <p:spPr bwMode="auto">
            <a:xfrm>
              <a:off x="3179705" y="4393554"/>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9" name="Text Box 79"/>
            <p:cNvSpPr txBox="1">
              <a:spLocks noChangeArrowheads="1"/>
            </p:cNvSpPr>
            <p:nvPr/>
          </p:nvSpPr>
          <p:spPr bwMode="auto">
            <a:xfrm>
              <a:off x="5291784" y="5737121"/>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8" name="Text Box 78"/>
            <p:cNvSpPr txBox="1">
              <a:spLocks noChangeArrowheads="1"/>
            </p:cNvSpPr>
            <p:nvPr/>
          </p:nvSpPr>
          <p:spPr bwMode="auto">
            <a:xfrm>
              <a:off x="5483792" y="5633576"/>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7" name="Text Box 77"/>
            <p:cNvSpPr txBox="1">
              <a:spLocks noChangeArrowheads="1"/>
            </p:cNvSpPr>
            <p:nvPr/>
          </p:nvSpPr>
          <p:spPr bwMode="auto">
            <a:xfrm>
              <a:off x="3035699" y="4209193"/>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6" name="Text Box 76"/>
            <p:cNvSpPr txBox="1">
              <a:spLocks noChangeArrowheads="1"/>
            </p:cNvSpPr>
            <p:nvPr/>
          </p:nvSpPr>
          <p:spPr bwMode="auto">
            <a:xfrm>
              <a:off x="5819804" y="5810361"/>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95" name="Text Box 75"/>
            <p:cNvSpPr txBox="1">
              <a:spLocks noChangeArrowheads="1"/>
            </p:cNvSpPr>
            <p:nvPr/>
          </p:nvSpPr>
          <p:spPr bwMode="auto">
            <a:xfrm>
              <a:off x="4955772" y="5762376"/>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4" name="Text Box 74"/>
            <p:cNvSpPr txBox="1">
              <a:spLocks noChangeArrowheads="1"/>
            </p:cNvSpPr>
            <p:nvPr/>
          </p:nvSpPr>
          <p:spPr bwMode="auto">
            <a:xfrm>
              <a:off x="5195781" y="5689137"/>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3" name="Text Box 73"/>
            <p:cNvSpPr txBox="1">
              <a:spLocks noChangeArrowheads="1"/>
            </p:cNvSpPr>
            <p:nvPr/>
          </p:nvSpPr>
          <p:spPr bwMode="auto">
            <a:xfrm>
              <a:off x="5291784" y="5545183"/>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2" name="Text Box 72"/>
            <p:cNvSpPr txBox="1">
              <a:spLocks noChangeArrowheads="1"/>
            </p:cNvSpPr>
            <p:nvPr/>
          </p:nvSpPr>
          <p:spPr bwMode="auto">
            <a:xfrm>
              <a:off x="5531794" y="5600744"/>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1" name="Text Box 71"/>
            <p:cNvSpPr txBox="1">
              <a:spLocks noChangeArrowheads="1"/>
            </p:cNvSpPr>
            <p:nvPr/>
          </p:nvSpPr>
          <p:spPr bwMode="auto">
            <a:xfrm>
              <a:off x="3227706" y="3825316"/>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90" name="Text Box 70"/>
            <p:cNvSpPr txBox="1">
              <a:spLocks noChangeArrowheads="1"/>
            </p:cNvSpPr>
            <p:nvPr/>
          </p:nvSpPr>
          <p:spPr bwMode="auto">
            <a:xfrm>
              <a:off x="5579795" y="5810361"/>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9" name="Text Box 69"/>
            <p:cNvSpPr txBox="1">
              <a:spLocks noChangeArrowheads="1"/>
            </p:cNvSpPr>
            <p:nvPr/>
          </p:nvSpPr>
          <p:spPr bwMode="auto">
            <a:xfrm>
              <a:off x="3275708" y="3729347"/>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8" name="Text Box 68"/>
            <p:cNvSpPr txBox="1">
              <a:spLocks noChangeArrowheads="1"/>
            </p:cNvSpPr>
            <p:nvPr/>
          </p:nvSpPr>
          <p:spPr bwMode="auto">
            <a:xfrm>
              <a:off x="3035699" y="3777332"/>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7" name="Text Box 67"/>
            <p:cNvSpPr txBox="1">
              <a:spLocks noChangeArrowheads="1"/>
            </p:cNvSpPr>
            <p:nvPr/>
          </p:nvSpPr>
          <p:spPr bwMode="auto">
            <a:xfrm>
              <a:off x="2843692" y="3577817"/>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6" name="Text Box 66"/>
            <p:cNvSpPr txBox="1">
              <a:spLocks noChangeArrowheads="1"/>
            </p:cNvSpPr>
            <p:nvPr/>
          </p:nvSpPr>
          <p:spPr bwMode="auto">
            <a:xfrm>
              <a:off x="2747688" y="3921286"/>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5" name="Text Box 65"/>
            <p:cNvSpPr txBox="1">
              <a:spLocks noChangeArrowheads="1"/>
            </p:cNvSpPr>
            <p:nvPr/>
          </p:nvSpPr>
          <p:spPr bwMode="auto">
            <a:xfrm>
              <a:off x="2747688" y="3729347"/>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4" name="Text Box 64"/>
            <p:cNvSpPr txBox="1">
              <a:spLocks noChangeArrowheads="1"/>
            </p:cNvSpPr>
            <p:nvPr/>
          </p:nvSpPr>
          <p:spPr bwMode="auto">
            <a:xfrm>
              <a:off x="2747688" y="4072816"/>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3" name="Text Box 63"/>
            <p:cNvSpPr txBox="1">
              <a:spLocks noChangeArrowheads="1"/>
            </p:cNvSpPr>
            <p:nvPr/>
          </p:nvSpPr>
          <p:spPr bwMode="auto">
            <a:xfrm>
              <a:off x="2843692" y="4153632"/>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2" name="Text Box 62"/>
            <p:cNvSpPr txBox="1">
              <a:spLocks noChangeArrowheads="1"/>
            </p:cNvSpPr>
            <p:nvPr/>
          </p:nvSpPr>
          <p:spPr bwMode="auto">
            <a:xfrm>
              <a:off x="2939696" y="4353146"/>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1" name="Text Box 61"/>
            <p:cNvSpPr txBox="1">
              <a:spLocks noChangeArrowheads="1"/>
            </p:cNvSpPr>
            <p:nvPr/>
          </p:nvSpPr>
          <p:spPr bwMode="auto">
            <a:xfrm>
              <a:off x="2939696" y="4072816"/>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0" name="Text Box 60"/>
            <p:cNvSpPr txBox="1">
              <a:spLocks noChangeArrowheads="1"/>
            </p:cNvSpPr>
            <p:nvPr/>
          </p:nvSpPr>
          <p:spPr bwMode="auto">
            <a:xfrm>
              <a:off x="6155817" y="5696713"/>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79" name="Text Box 59"/>
            <p:cNvSpPr txBox="1">
              <a:spLocks noChangeArrowheads="1"/>
            </p:cNvSpPr>
            <p:nvPr/>
          </p:nvSpPr>
          <p:spPr bwMode="auto">
            <a:xfrm>
              <a:off x="5963810" y="5689137"/>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78" name="Text Box 58"/>
            <p:cNvSpPr txBox="1">
              <a:spLocks noChangeArrowheads="1"/>
            </p:cNvSpPr>
            <p:nvPr/>
          </p:nvSpPr>
          <p:spPr bwMode="auto">
            <a:xfrm>
              <a:off x="6107815" y="5545183"/>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77" name="Text Box 57"/>
            <p:cNvSpPr txBox="1">
              <a:spLocks noChangeArrowheads="1"/>
            </p:cNvSpPr>
            <p:nvPr/>
          </p:nvSpPr>
          <p:spPr bwMode="auto">
            <a:xfrm>
              <a:off x="5675799" y="5641152"/>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76" name="Text Box 56"/>
            <p:cNvSpPr txBox="1">
              <a:spLocks noChangeArrowheads="1"/>
            </p:cNvSpPr>
            <p:nvPr/>
          </p:nvSpPr>
          <p:spPr bwMode="auto">
            <a:xfrm>
              <a:off x="5915808" y="5552760"/>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75" name="Text Box 55"/>
            <p:cNvSpPr txBox="1">
              <a:spLocks noChangeArrowheads="1"/>
            </p:cNvSpPr>
            <p:nvPr/>
          </p:nvSpPr>
          <p:spPr bwMode="auto">
            <a:xfrm>
              <a:off x="3899732" y="5120899"/>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74" name="Text Box 54"/>
            <p:cNvSpPr txBox="1">
              <a:spLocks noChangeArrowheads="1"/>
            </p:cNvSpPr>
            <p:nvPr/>
          </p:nvSpPr>
          <p:spPr bwMode="auto">
            <a:xfrm>
              <a:off x="4667761" y="5360821"/>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72" name="Text Box 52"/>
            <p:cNvSpPr txBox="1">
              <a:spLocks noChangeArrowheads="1"/>
            </p:cNvSpPr>
            <p:nvPr/>
          </p:nvSpPr>
          <p:spPr bwMode="auto">
            <a:xfrm>
              <a:off x="2987697" y="3880878"/>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71" name="Text Box 51"/>
            <p:cNvSpPr txBox="1">
              <a:spLocks noChangeArrowheads="1"/>
            </p:cNvSpPr>
            <p:nvPr/>
          </p:nvSpPr>
          <p:spPr bwMode="auto">
            <a:xfrm>
              <a:off x="2987697" y="3289910"/>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70" name="Text Box 50"/>
            <p:cNvSpPr txBox="1">
              <a:spLocks noChangeArrowheads="1"/>
            </p:cNvSpPr>
            <p:nvPr/>
          </p:nvSpPr>
          <p:spPr bwMode="auto">
            <a:xfrm>
              <a:off x="2747688" y="3345471"/>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9" name="Text Box 49"/>
            <p:cNvSpPr txBox="1">
              <a:spLocks noChangeArrowheads="1"/>
            </p:cNvSpPr>
            <p:nvPr/>
          </p:nvSpPr>
          <p:spPr bwMode="auto">
            <a:xfrm>
              <a:off x="3323710" y="3282334"/>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8" name="Text Box 48"/>
            <p:cNvSpPr txBox="1">
              <a:spLocks noChangeArrowheads="1"/>
            </p:cNvSpPr>
            <p:nvPr/>
          </p:nvSpPr>
          <p:spPr bwMode="auto">
            <a:xfrm>
              <a:off x="3179705" y="3592970"/>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7" name="Text Box 47"/>
            <p:cNvSpPr txBox="1">
              <a:spLocks noChangeArrowheads="1"/>
            </p:cNvSpPr>
            <p:nvPr/>
          </p:nvSpPr>
          <p:spPr bwMode="auto">
            <a:xfrm>
              <a:off x="3419714" y="3681363"/>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6" name="Text Box 46"/>
            <p:cNvSpPr txBox="1">
              <a:spLocks noChangeArrowheads="1"/>
            </p:cNvSpPr>
            <p:nvPr/>
          </p:nvSpPr>
          <p:spPr bwMode="auto">
            <a:xfrm>
              <a:off x="2699686" y="3514680"/>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5" name="Text Box 45"/>
            <p:cNvSpPr txBox="1">
              <a:spLocks noChangeArrowheads="1"/>
            </p:cNvSpPr>
            <p:nvPr/>
          </p:nvSpPr>
          <p:spPr bwMode="auto">
            <a:xfrm>
              <a:off x="2843692" y="3412818"/>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4" name="Text Box 44"/>
            <p:cNvSpPr txBox="1">
              <a:spLocks noChangeArrowheads="1"/>
            </p:cNvSpPr>
            <p:nvPr/>
          </p:nvSpPr>
          <p:spPr bwMode="auto">
            <a:xfrm>
              <a:off x="2891694" y="3180472"/>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3" name="Text Box 43"/>
            <p:cNvSpPr txBox="1">
              <a:spLocks noChangeArrowheads="1"/>
            </p:cNvSpPr>
            <p:nvPr/>
          </p:nvSpPr>
          <p:spPr bwMode="auto">
            <a:xfrm>
              <a:off x="3083701" y="3193941"/>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2" name="Text Box 42"/>
            <p:cNvSpPr txBox="1">
              <a:spLocks noChangeArrowheads="1"/>
            </p:cNvSpPr>
            <p:nvPr/>
          </p:nvSpPr>
          <p:spPr bwMode="auto">
            <a:xfrm>
              <a:off x="3179705" y="3337895"/>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1" name="Text Box 41"/>
            <p:cNvSpPr txBox="1">
              <a:spLocks noChangeArrowheads="1"/>
            </p:cNvSpPr>
            <p:nvPr/>
          </p:nvSpPr>
          <p:spPr bwMode="auto">
            <a:xfrm>
              <a:off x="3227706" y="3180472"/>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0" name="Text Box 40"/>
            <p:cNvSpPr txBox="1">
              <a:spLocks noChangeArrowheads="1"/>
            </p:cNvSpPr>
            <p:nvPr/>
          </p:nvSpPr>
          <p:spPr bwMode="auto">
            <a:xfrm>
              <a:off x="3419714" y="3497001"/>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59" name="Text Box 39"/>
            <p:cNvSpPr txBox="1">
              <a:spLocks noChangeArrowheads="1"/>
            </p:cNvSpPr>
            <p:nvPr/>
          </p:nvSpPr>
          <p:spPr bwMode="auto">
            <a:xfrm>
              <a:off x="3419714" y="3345471"/>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58" name="Text Box 38"/>
            <p:cNvSpPr txBox="1">
              <a:spLocks noChangeArrowheads="1"/>
            </p:cNvSpPr>
            <p:nvPr/>
          </p:nvSpPr>
          <p:spPr bwMode="auto">
            <a:xfrm>
              <a:off x="3035699" y="3481848"/>
              <a:ext cx="432016"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δe</a:t>
              </a:r>
              <a:r>
                <a:rPr kumimoji="0" lang="pl-PL" sz="12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57" name="Text Box 37"/>
            <p:cNvSpPr txBox="1">
              <a:spLocks noChangeArrowheads="1"/>
            </p:cNvSpPr>
            <p:nvPr/>
          </p:nvSpPr>
          <p:spPr bwMode="auto">
            <a:xfrm>
              <a:off x="3323710" y="3544986"/>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53" name="Text Box 33"/>
            <p:cNvSpPr txBox="1">
              <a:spLocks noChangeArrowheads="1"/>
            </p:cNvSpPr>
            <p:nvPr/>
          </p:nvSpPr>
          <p:spPr bwMode="auto">
            <a:xfrm>
              <a:off x="6299823" y="5641152"/>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8" name="AutoShape 8"/>
            <p:cNvSpPr>
              <a:spLocks/>
            </p:cNvSpPr>
            <p:nvPr/>
          </p:nvSpPr>
          <p:spPr bwMode="auto">
            <a:xfrm>
              <a:off x="3424767" y="5961891"/>
              <a:ext cx="766345" cy="226453"/>
            </a:xfrm>
            <a:prstGeom prst="callout2">
              <a:avLst>
                <a:gd name="adj1" fmla="val 51431"/>
                <a:gd name="adj2" fmla="val 112120"/>
                <a:gd name="adj3" fmla="val 51431"/>
                <a:gd name="adj4" fmla="val 138384"/>
                <a:gd name="adj5" fmla="val -106431"/>
                <a:gd name="adj6" fmla="val 173736"/>
              </a:avLst>
            </a:prstGeom>
            <a:noFill/>
            <a:ln w="6350">
              <a:solidFill>
                <a:srgbClr val="000000"/>
              </a:solidFill>
              <a:miter lim="800000"/>
              <a:headEnd/>
              <a:tailEnd type="triangle" w="med" len="med"/>
            </a:ln>
          </p:spPr>
          <p:txBody>
            <a:bodyPr vert="horz" wrap="square" lIns="0" tIns="0" rIns="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a:t>
              </a:r>
              <a:r>
                <a:rPr kumimoji="0" lang="pl-P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3 </a:t>
              </a:r>
              <a:r>
                <a:rPr kumimoji="0" lang="pl-PL"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keV</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 name="Text Box 12"/>
            <p:cNvSpPr txBox="1">
              <a:spLocks noChangeArrowheads="1"/>
            </p:cNvSpPr>
            <p:nvPr/>
          </p:nvSpPr>
          <p:spPr bwMode="auto">
            <a:xfrm>
              <a:off x="6516216" y="5526720"/>
              <a:ext cx="192007"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a:t>
              </a:r>
              <a:r>
                <a:rPr kumimoji="0" lang="pl-PL" sz="1200" b="1" i="0" u="none" strike="noStrike" cap="none" normalizeH="0" baseline="30000" dirty="0" smtClean="0">
                  <a:ln>
                    <a:noFill/>
                  </a:ln>
                  <a:solidFill>
                    <a:srgbClr val="FF0000"/>
                  </a:solidFill>
                  <a:effectLst/>
                  <a:latin typeface="Arial" pitchFamily="34" charset="0"/>
                  <a:ea typeface="Times New Roman" pitchFamily="18" charset="0"/>
                  <a:cs typeface="Arial" pitchFamily="34" charset="0"/>
                </a:rPr>
                <a: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 name="Symbol zastępczy daty 2"/>
          <p:cNvSpPr>
            <a:spLocks noGrp="1"/>
          </p:cNvSpPr>
          <p:nvPr>
            <p:ph type="dt" sz="half" idx="12"/>
          </p:nvPr>
        </p:nvSpPr>
        <p:spPr/>
        <p:txBody>
          <a:bodyPr/>
          <a:lstStyle/>
          <a:p>
            <a:pPr>
              <a:defRPr/>
            </a:pPr>
            <a:fld id="{F4A2D9FC-14B7-4358-AEB7-7A9E46BA4069}" type="datetime10">
              <a:rPr lang="pl-PL" smtClean="0"/>
              <a:t>21:30</a:t>
            </a:fld>
            <a:endParaRPr lang="pl-PL" dirty="0"/>
          </a:p>
        </p:txBody>
      </p:sp>
    </p:spTree>
    <p:extLst>
      <p:ext uri="{BB962C8B-B14F-4D97-AF65-F5344CB8AC3E}">
        <p14:creationId xmlns:p14="http://schemas.microsoft.com/office/powerpoint/2010/main" val="609918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Blob</a:t>
            </a:r>
            <a:r>
              <a:rPr lang="pl-PL" dirty="0" smtClean="0"/>
              <a:t> model</a:t>
            </a:r>
            <a:endParaRPr lang="pl-PL" dirty="0"/>
          </a:p>
        </p:txBody>
      </p:sp>
      <p:sp>
        <p:nvSpPr>
          <p:cNvPr id="133" name="Symbol zastępczy zawartości 132"/>
          <p:cNvSpPr>
            <a:spLocks noGrp="1"/>
          </p:cNvSpPr>
          <p:nvPr>
            <p:ph idx="1"/>
          </p:nvPr>
        </p:nvSpPr>
        <p:spPr>
          <a:xfrm>
            <a:off x="1259632" y="836712"/>
            <a:ext cx="7488832" cy="2088232"/>
          </a:xfrm>
        </p:spPr>
        <p:txBody>
          <a:bodyPr numCol="1" anchor="ctr" anchorCtr="0">
            <a:normAutofit fontScale="62500" lnSpcReduction="20000"/>
          </a:bodyPr>
          <a:lstStyle/>
          <a:p>
            <a:pPr marL="0" indent="0">
              <a:lnSpc>
                <a:spcPct val="170000"/>
              </a:lnSpc>
              <a:spcBef>
                <a:spcPts val="0"/>
              </a:spcBef>
              <a:buNone/>
            </a:pPr>
            <a:r>
              <a:rPr lang="en-US" dirty="0" smtClean="0"/>
              <a:t>then</a:t>
            </a:r>
          </a:p>
          <a:p>
            <a:pPr marL="177800" indent="-177800">
              <a:lnSpc>
                <a:spcPct val="170000"/>
              </a:lnSpc>
              <a:spcBef>
                <a:spcPts val="0"/>
              </a:spcBef>
            </a:pPr>
            <a:r>
              <a:rPr lang="en-US" dirty="0" smtClean="0"/>
              <a:t>Positron diffusive</a:t>
            </a:r>
            <a:r>
              <a:rPr lang="pl-PL" dirty="0" smtClean="0"/>
              <a:t>-</a:t>
            </a:r>
            <a:r>
              <a:rPr lang="pl-PL" dirty="0" err="1" smtClean="0"/>
              <a:t>like</a:t>
            </a:r>
            <a:r>
              <a:rPr lang="en-US" dirty="0" smtClean="0"/>
              <a:t> movement </a:t>
            </a:r>
            <a:r>
              <a:rPr lang="en-US" dirty="0"/>
              <a:t>(E &lt; </a:t>
            </a:r>
            <a:r>
              <a:rPr lang="en-US" dirty="0" smtClean="0"/>
              <a:t>0</a:t>
            </a:r>
            <a:r>
              <a:rPr lang="pl-PL" dirty="0" smtClean="0"/>
              <a:t>.</a:t>
            </a:r>
            <a:r>
              <a:rPr lang="en-US" dirty="0" smtClean="0"/>
              <a:t>5 </a:t>
            </a:r>
            <a:r>
              <a:rPr lang="en-US" dirty="0" err="1"/>
              <a:t>keV</a:t>
            </a:r>
            <a:r>
              <a:rPr lang="en-US" dirty="0" smtClean="0"/>
              <a:t>)</a:t>
            </a:r>
            <a:r>
              <a:rPr lang="pl-PL" dirty="0" smtClean="0"/>
              <a:t> </a:t>
            </a:r>
            <a:r>
              <a:rPr lang="en-US" dirty="0" smtClean="0"/>
              <a:t>→ spherical </a:t>
            </a:r>
            <a:r>
              <a:rPr lang="en-US" b="1" dirty="0" smtClean="0"/>
              <a:t>blob</a:t>
            </a:r>
          </a:p>
          <a:p>
            <a:pPr marL="177800" indent="-177800">
              <a:lnSpc>
                <a:spcPct val="170000"/>
              </a:lnSpc>
              <a:spcBef>
                <a:spcPts val="0"/>
              </a:spcBef>
            </a:pPr>
            <a:r>
              <a:rPr lang="pl-PL" dirty="0" smtClean="0"/>
              <a:t>C</a:t>
            </a:r>
            <a:r>
              <a:rPr lang="en-US" dirty="0" err="1" smtClean="0"/>
              <a:t>orrelated</a:t>
            </a:r>
            <a:r>
              <a:rPr lang="en-US" dirty="0" smtClean="0"/>
              <a:t> positron-electron pair</a:t>
            </a:r>
            <a:r>
              <a:rPr lang="pl-PL" dirty="0" smtClean="0"/>
              <a:t> </a:t>
            </a:r>
            <a:r>
              <a:rPr lang="pl-PL" dirty="0" err="1" smtClean="0"/>
              <a:t>escapes</a:t>
            </a:r>
            <a:r>
              <a:rPr lang="pl-PL" dirty="0" smtClean="0"/>
              <a:t> </a:t>
            </a:r>
            <a:r>
              <a:rPr lang="en-US" dirty="0" smtClean="0"/>
              <a:t>blob </a:t>
            </a:r>
            <a:r>
              <a:rPr lang="en-US" dirty="0"/>
              <a:t>(E &lt; </a:t>
            </a:r>
            <a:r>
              <a:rPr lang="en-US" dirty="0" err="1"/>
              <a:t>E</a:t>
            </a:r>
            <a:r>
              <a:rPr lang="en-US" baseline="-25000" dirty="0" err="1"/>
              <a:t>jon</a:t>
            </a:r>
            <a:r>
              <a:rPr lang="en-US" dirty="0"/>
              <a:t>) </a:t>
            </a:r>
            <a:r>
              <a:rPr lang="en-US" dirty="0" smtClean="0"/>
              <a:t>→ </a:t>
            </a:r>
            <a:r>
              <a:rPr lang="en-US" b="1" dirty="0" smtClean="0"/>
              <a:t>pre-Ps</a:t>
            </a:r>
            <a:endParaRPr lang="en-US" dirty="0" smtClean="0"/>
          </a:p>
          <a:p>
            <a:pPr marL="177800" indent="-177800">
              <a:lnSpc>
                <a:spcPct val="170000"/>
              </a:lnSpc>
              <a:spcBef>
                <a:spcPts val="0"/>
              </a:spcBef>
            </a:pPr>
            <a:r>
              <a:rPr lang="pl-PL" dirty="0" smtClean="0"/>
              <a:t>P</a:t>
            </a:r>
            <a:r>
              <a:rPr lang="en-US" dirty="0" smtClean="0"/>
              <a:t>re-Ps </a:t>
            </a:r>
            <a:r>
              <a:rPr lang="en-US" dirty="0"/>
              <a:t>finds </a:t>
            </a:r>
            <a:r>
              <a:rPr lang="en-US" dirty="0" smtClean="0"/>
              <a:t>free </a:t>
            </a:r>
            <a:r>
              <a:rPr lang="en-US" dirty="0"/>
              <a:t>volume (R &gt; </a:t>
            </a:r>
            <a:r>
              <a:rPr lang="en-US" dirty="0" smtClean="0"/>
              <a:t>0.1</a:t>
            </a:r>
            <a:r>
              <a:rPr lang="en-US" dirty="0"/>
              <a:t> nm</a:t>
            </a:r>
            <a:r>
              <a:rPr lang="en-US" dirty="0" smtClean="0"/>
              <a:t>)</a:t>
            </a:r>
            <a:r>
              <a:rPr lang="pl-PL" dirty="0" smtClean="0"/>
              <a:t> </a:t>
            </a:r>
            <a:r>
              <a:rPr lang="en-US" dirty="0" smtClean="0"/>
              <a:t>→</a:t>
            </a:r>
            <a:r>
              <a:rPr lang="pl-PL" dirty="0" smtClean="0"/>
              <a:t> </a:t>
            </a:r>
            <a:r>
              <a:rPr lang="en-US" b="1" dirty="0" smtClean="0"/>
              <a:t>Ps</a:t>
            </a:r>
            <a:endParaRPr lang="en-US" b="1" dirty="0"/>
          </a:p>
        </p:txBody>
      </p:sp>
      <p:sp>
        <p:nvSpPr>
          <p:cNvPr id="4" name="Symbol zastępczy stopki 3"/>
          <p:cNvSpPr>
            <a:spLocks noGrp="1"/>
          </p:cNvSpPr>
          <p:nvPr>
            <p:ph type="ftr" sz="quarter" idx="11"/>
          </p:nvPr>
        </p:nvSpPr>
        <p:spPr/>
        <p:txBody>
          <a:bodyPr/>
          <a:lstStyle/>
          <a:p>
            <a:pPr>
              <a:defRPr/>
            </a:pPr>
            <a:r>
              <a:rPr lang="pl-PL" smtClean="0"/>
              <a:t>J-PET</a:t>
            </a:r>
            <a:endParaRPr lang="pl-PL"/>
          </a:p>
        </p:txBody>
      </p:sp>
      <p:sp>
        <p:nvSpPr>
          <p:cNvPr id="30849" name="Rectangle 1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grpSp>
        <p:nvGrpSpPr>
          <p:cNvPr id="30721" name="Group 1"/>
          <p:cNvGrpSpPr>
            <a:grpSpLocks noChangeAspect="1"/>
          </p:cNvGrpSpPr>
          <p:nvPr/>
        </p:nvGrpSpPr>
        <p:grpSpPr bwMode="auto">
          <a:xfrm>
            <a:off x="1259632" y="2996952"/>
            <a:ext cx="7536285" cy="3425422"/>
            <a:chOff x="1417" y="5671"/>
            <a:chExt cx="8949" cy="4069"/>
          </a:xfrm>
        </p:grpSpPr>
        <p:sp>
          <p:nvSpPr>
            <p:cNvPr id="30848" name="AutoShape 128"/>
            <p:cNvSpPr>
              <a:spLocks noChangeAspect="1" noChangeArrowheads="1" noTextEdit="1"/>
            </p:cNvSpPr>
            <p:nvPr/>
          </p:nvSpPr>
          <p:spPr bwMode="auto">
            <a:xfrm>
              <a:off x="1417" y="5671"/>
              <a:ext cx="8949" cy="4020"/>
            </a:xfrm>
            <a:prstGeom prst="rect">
              <a:avLst/>
            </a:prstGeom>
            <a:solidFill>
              <a:schemeClr val="bg1">
                <a:lumMod val="75000"/>
              </a:schemeClr>
            </a:solidFill>
          </p:spPr>
          <p:txBody>
            <a:bodyPr vert="horz" wrap="square" lIns="91440" tIns="45720" rIns="91440" bIns="45720" numCol="1" anchor="t" anchorCtr="0" compatLnSpc="1">
              <a:prstTxWarp prst="textNoShape">
                <a:avLst/>
              </a:prstTxWarp>
            </a:bodyPr>
            <a:lstStyle/>
            <a:p>
              <a:endParaRPr lang="pl-PL"/>
            </a:p>
          </p:txBody>
        </p:sp>
        <p:sp>
          <p:nvSpPr>
            <p:cNvPr id="30847" name="Oval 127"/>
            <p:cNvSpPr>
              <a:spLocks noChangeArrowheads="1"/>
            </p:cNvSpPr>
            <p:nvPr/>
          </p:nvSpPr>
          <p:spPr bwMode="auto">
            <a:xfrm>
              <a:off x="4438" y="8185"/>
              <a:ext cx="456" cy="45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46" name="Oval 126"/>
            <p:cNvSpPr>
              <a:spLocks noChangeArrowheads="1"/>
            </p:cNvSpPr>
            <p:nvPr/>
          </p:nvSpPr>
          <p:spPr bwMode="auto">
            <a:xfrm>
              <a:off x="5635" y="8737"/>
              <a:ext cx="456" cy="45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45" name="Oval 125"/>
            <p:cNvSpPr>
              <a:spLocks noChangeArrowheads="1"/>
            </p:cNvSpPr>
            <p:nvPr/>
          </p:nvSpPr>
          <p:spPr bwMode="auto">
            <a:xfrm>
              <a:off x="2410" y="8575"/>
              <a:ext cx="456" cy="45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44" name="Text Box 124"/>
            <p:cNvSpPr txBox="1">
              <a:spLocks noChangeArrowheads="1"/>
            </p:cNvSpPr>
            <p:nvPr/>
          </p:nvSpPr>
          <p:spPr bwMode="auto">
            <a:xfrm>
              <a:off x="2695" y="8518"/>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43" name="Text Box 123"/>
            <p:cNvSpPr txBox="1">
              <a:spLocks noChangeArrowheads="1"/>
            </p:cNvSpPr>
            <p:nvPr/>
          </p:nvSpPr>
          <p:spPr bwMode="auto">
            <a:xfrm>
              <a:off x="2524" y="8755"/>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42" name="Text Box 122"/>
            <p:cNvSpPr txBox="1">
              <a:spLocks noChangeArrowheads="1"/>
            </p:cNvSpPr>
            <p:nvPr/>
          </p:nvSpPr>
          <p:spPr bwMode="auto">
            <a:xfrm>
              <a:off x="2638" y="8755"/>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41" name="Text Box 121"/>
            <p:cNvSpPr txBox="1">
              <a:spLocks noChangeArrowheads="1"/>
            </p:cNvSpPr>
            <p:nvPr/>
          </p:nvSpPr>
          <p:spPr bwMode="auto">
            <a:xfrm>
              <a:off x="2524" y="8575"/>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40" name="Oval 120"/>
            <p:cNvSpPr>
              <a:spLocks noChangeArrowheads="1"/>
            </p:cNvSpPr>
            <p:nvPr/>
          </p:nvSpPr>
          <p:spPr bwMode="auto">
            <a:xfrm>
              <a:off x="3583" y="8518"/>
              <a:ext cx="456" cy="45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39" name="Text Box 119"/>
            <p:cNvSpPr txBox="1">
              <a:spLocks noChangeArrowheads="1"/>
            </p:cNvSpPr>
            <p:nvPr/>
          </p:nvSpPr>
          <p:spPr bwMode="auto">
            <a:xfrm>
              <a:off x="3868" y="8698"/>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38" name="Text Box 118"/>
            <p:cNvSpPr txBox="1">
              <a:spLocks noChangeArrowheads="1"/>
            </p:cNvSpPr>
            <p:nvPr/>
          </p:nvSpPr>
          <p:spPr bwMode="auto">
            <a:xfrm>
              <a:off x="3697" y="8737"/>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37" name="Text Box 117"/>
            <p:cNvSpPr txBox="1">
              <a:spLocks noChangeArrowheads="1"/>
            </p:cNvSpPr>
            <p:nvPr/>
          </p:nvSpPr>
          <p:spPr bwMode="auto">
            <a:xfrm>
              <a:off x="3697" y="8518"/>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36" name="Oval 116"/>
            <p:cNvSpPr>
              <a:spLocks noChangeArrowheads="1"/>
            </p:cNvSpPr>
            <p:nvPr/>
          </p:nvSpPr>
          <p:spPr bwMode="auto">
            <a:xfrm>
              <a:off x="5179" y="8413"/>
              <a:ext cx="456" cy="45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35" name="Oval 115"/>
            <p:cNvSpPr>
              <a:spLocks noChangeArrowheads="1"/>
            </p:cNvSpPr>
            <p:nvPr/>
          </p:nvSpPr>
          <p:spPr bwMode="auto">
            <a:xfrm>
              <a:off x="5977" y="8698"/>
              <a:ext cx="456" cy="45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34" name="Oval 114"/>
            <p:cNvSpPr>
              <a:spLocks noChangeArrowheads="1"/>
            </p:cNvSpPr>
            <p:nvPr/>
          </p:nvSpPr>
          <p:spPr bwMode="auto">
            <a:xfrm>
              <a:off x="6319" y="8812"/>
              <a:ext cx="456" cy="45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33" name="Oval 113"/>
            <p:cNvSpPr>
              <a:spLocks noChangeArrowheads="1"/>
            </p:cNvSpPr>
            <p:nvPr/>
          </p:nvSpPr>
          <p:spPr bwMode="auto">
            <a:xfrm>
              <a:off x="6604" y="8776"/>
              <a:ext cx="456" cy="45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32" name="Oval 112"/>
            <p:cNvSpPr>
              <a:spLocks noChangeArrowheads="1"/>
            </p:cNvSpPr>
            <p:nvPr/>
          </p:nvSpPr>
          <p:spPr bwMode="auto">
            <a:xfrm>
              <a:off x="6889" y="8698"/>
              <a:ext cx="456" cy="45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31" name="Oval 111"/>
            <p:cNvSpPr>
              <a:spLocks noChangeArrowheads="1"/>
            </p:cNvSpPr>
            <p:nvPr/>
          </p:nvSpPr>
          <p:spPr bwMode="auto">
            <a:xfrm>
              <a:off x="7117" y="8698"/>
              <a:ext cx="456" cy="45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30" name="Oval 110"/>
            <p:cNvSpPr>
              <a:spLocks noChangeArrowheads="1"/>
            </p:cNvSpPr>
            <p:nvPr/>
          </p:nvSpPr>
          <p:spPr bwMode="auto">
            <a:xfrm>
              <a:off x="7288" y="8029"/>
              <a:ext cx="1230" cy="1230"/>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29" name="Freeform 109"/>
            <p:cNvSpPr>
              <a:spLocks/>
            </p:cNvSpPr>
            <p:nvPr/>
          </p:nvSpPr>
          <p:spPr bwMode="auto">
            <a:xfrm>
              <a:off x="2044" y="6760"/>
              <a:ext cx="7905" cy="2501"/>
            </a:xfrm>
            <a:custGeom>
              <a:avLst/>
              <a:gdLst/>
              <a:ahLst/>
              <a:cxnLst>
                <a:cxn ang="0">
                  <a:pos x="0" y="2280"/>
                </a:cxn>
                <a:cxn ang="0">
                  <a:pos x="567" y="2052"/>
                </a:cxn>
                <a:cxn ang="0">
                  <a:pos x="1763" y="1995"/>
                </a:cxn>
                <a:cxn ang="0">
                  <a:pos x="2645" y="1647"/>
                </a:cxn>
                <a:cxn ang="0">
                  <a:pos x="3354" y="1873"/>
                </a:cxn>
                <a:cxn ang="0">
                  <a:pos x="3842" y="2223"/>
                </a:cxn>
                <a:cxn ang="0">
                  <a:pos x="4156" y="2166"/>
                </a:cxn>
                <a:cxn ang="0">
                  <a:pos x="4471" y="2280"/>
                </a:cxn>
                <a:cxn ang="0">
                  <a:pos x="4786" y="2280"/>
                </a:cxn>
                <a:cxn ang="0">
                  <a:pos x="5038" y="2166"/>
                </a:cxn>
                <a:cxn ang="0">
                  <a:pos x="5290" y="2166"/>
                </a:cxn>
                <a:cxn ang="0">
                  <a:pos x="5794" y="1881"/>
                </a:cxn>
                <a:cxn ang="0">
                  <a:pos x="5983" y="1995"/>
                </a:cxn>
                <a:cxn ang="0">
                  <a:pos x="6172" y="1710"/>
                </a:cxn>
                <a:cxn ang="0">
                  <a:pos x="5983" y="1596"/>
                </a:cxn>
                <a:cxn ang="0">
                  <a:pos x="5794" y="1710"/>
                </a:cxn>
                <a:cxn ang="0">
                  <a:pos x="5794" y="1539"/>
                </a:cxn>
                <a:cxn ang="0">
                  <a:pos x="5983" y="1482"/>
                </a:cxn>
                <a:cxn ang="0">
                  <a:pos x="5605" y="1482"/>
                </a:cxn>
                <a:cxn ang="0">
                  <a:pos x="5605" y="1653"/>
                </a:cxn>
                <a:cxn ang="0">
                  <a:pos x="5479" y="1767"/>
                </a:cxn>
                <a:cxn ang="0">
                  <a:pos x="5542" y="1938"/>
                </a:cxn>
                <a:cxn ang="0">
                  <a:pos x="5542" y="2223"/>
                </a:cxn>
                <a:cxn ang="0">
                  <a:pos x="5731" y="2109"/>
                </a:cxn>
                <a:cxn ang="0">
                  <a:pos x="5857" y="2166"/>
                </a:cxn>
                <a:cxn ang="0">
                  <a:pos x="5920" y="2280"/>
                </a:cxn>
                <a:cxn ang="0">
                  <a:pos x="6046" y="2337"/>
                </a:cxn>
                <a:cxn ang="0">
                  <a:pos x="6046" y="2166"/>
                </a:cxn>
                <a:cxn ang="0">
                  <a:pos x="6235" y="2052"/>
                </a:cxn>
                <a:cxn ang="0">
                  <a:pos x="6172" y="1881"/>
                </a:cxn>
                <a:cxn ang="0">
                  <a:pos x="6298" y="2052"/>
                </a:cxn>
                <a:cxn ang="0">
                  <a:pos x="6487" y="2109"/>
                </a:cxn>
                <a:cxn ang="0">
                  <a:pos x="6927" y="2501"/>
                </a:cxn>
                <a:cxn ang="0">
                  <a:pos x="7056" y="1996"/>
                </a:cxn>
                <a:cxn ang="0">
                  <a:pos x="7518" y="2125"/>
                </a:cxn>
                <a:cxn ang="0">
                  <a:pos x="7905" y="1330"/>
                </a:cxn>
                <a:cxn ang="0">
                  <a:pos x="7486" y="1319"/>
                </a:cxn>
                <a:cxn ang="0">
                  <a:pos x="7252" y="859"/>
                </a:cxn>
                <a:cxn ang="0">
                  <a:pos x="7242" y="456"/>
                </a:cxn>
                <a:cxn ang="0">
                  <a:pos x="6738" y="228"/>
                </a:cxn>
                <a:cxn ang="0">
                  <a:pos x="6361" y="627"/>
                </a:cxn>
                <a:cxn ang="0">
                  <a:pos x="5857" y="798"/>
                </a:cxn>
                <a:cxn ang="0">
                  <a:pos x="5668" y="456"/>
                </a:cxn>
                <a:cxn ang="0">
                  <a:pos x="5857" y="0"/>
                </a:cxn>
              </a:cxnLst>
              <a:rect l="0" t="0" r="r" b="b"/>
              <a:pathLst>
                <a:path w="7905" h="2501">
                  <a:moveTo>
                    <a:pt x="0" y="2280"/>
                  </a:moveTo>
                  <a:lnTo>
                    <a:pt x="567" y="2052"/>
                  </a:lnTo>
                  <a:lnTo>
                    <a:pt x="1763" y="1995"/>
                  </a:lnTo>
                  <a:lnTo>
                    <a:pt x="2645" y="1647"/>
                  </a:lnTo>
                  <a:lnTo>
                    <a:pt x="3354" y="1873"/>
                  </a:lnTo>
                  <a:lnTo>
                    <a:pt x="3842" y="2223"/>
                  </a:lnTo>
                  <a:lnTo>
                    <a:pt x="4156" y="2166"/>
                  </a:lnTo>
                  <a:lnTo>
                    <a:pt x="4471" y="2280"/>
                  </a:lnTo>
                  <a:lnTo>
                    <a:pt x="4786" y="2280"/>
                  </a:lnTo>
                  <a:lnTo>
                    <a:pt x="5038" y="2166"/>
                  </a:lnTo>
                  <a:lnTo>
                    <a:pt x="5290" y="2166"/>
                  </a:lnTo>
                  <a:lnTo>
                    <a:pt x="5794" y="1881"/>
                  </a:lnTo>
                  <a:lnTo>
                    <a:pt x="5983" y="1995"/>
                  </a:lnTo>
                  <a:lnTo>
                    <a:pt x="6172" y="1710"/>
                  </a:lnTo>
                  <a:lnTo>
                    <a:pt x="5983" y="1596"/>
                  </a:lnTo>
                  <a:lnTo>
                    <a:pt x="5794" y="1710"/>
                  </a:lnTo>
                  <a:lnTo>
                    <a:pt x="5794" y="1539"/>
                  </a:lnTo>
                  <a:lnTo>
                    <a:pt x="5983" y="1482"/>
                  </a:lnTo>
                  <a:lnTo>
                    <a:pt x="5605" y="1482"/>
                  </a:lnTo>
                  <a:lnTo>
                    <a:pt x="5605" y="1653"/>
                  </a:lnTo>
                  <a:lnTo>
                    <a:pt x="5479" y="1767"/>
                  </a:lnTo>
                  <a:lnTo>
                    <a:pt x="5542" y="1938"/>
                  </a:lnTo>
                  <a:lnTo>
                    <a:pt x="5542" y="2223"/>
                  </a:lnTo>
                  <a:lnTo>
                    <a:pt x="5731" y="2109"/>
                  </a:lnTo>
                  <a:lnTo>
                    <a:pt x="5857" y="2166"/>
                  </a:lnTo>
                  <a:lnTo>
                    <a:pt x="5920" y="2280"/>
                  </a:lnTo>
                  <a:lnTo>
                    <a:pt x="6046" y="2337"/>
                  </a:lnTo>
                  <a:lnTo>
                    <a:pt x="6046" y="2166"/>
                  </a:lnTo>
                  <a:lnTo>
                    <a:pt x="6235" y="2052"/>
                  </a:lnTo>
                  <a:lnTo>
                    <a:pt x="6172" y="1881"/>
                  </a:lnTo>
                  <a:lnTo>
                    <a:pt x="6298" y="2052"/>
                  </a:lnTo>
                  <a:lnTo>
                    <a:pt x="6487" y="2109"/>
                  </a:lnTo>
                  <a:lnTo>
                    <a:pt x="6927" y="2501"/>
                  </a:lnTo>
                  <a:lnTo>
                    <a:pt x="7056" y="1996"/>
                  </a:lnTo>
                  <a:lnTo>
                    <a:pt x="7518" y="2125"/>
                  </a:lnTo>
                  <a:lnTo>
                    <a:pt x="7905" y="1330"/>
                  </a:lnTo>
                  <a:lnTo>
                    <a:pt x="7486" y="1319"/>
                  </a:lnTo>
                  <a:lnTo>
                    <a:pt x="7252" y="859"/>
                  </a:lnTo>
                  <a:lnTo>
                    <a:pt x="7242" y="456"/>
                  </a:lnTo>
                  <a:lnTo>
                    <a:pt x="6738" y="228"/>
                  </a:lnTo>
                  <a:lnTo>
                    <a:pt x="6361" y="627"/>
                  </a:lnTo>
                  <a:lnTo>
                    <a:pt x="5857" y="798"/>
                  </a:lnTo>
                  <a:lnTo>
                    <a:pt x="5668" y="456"/>
                  </a:lnTo>
                  <a:lnTo>
                    <a:pt x="5857" y="0"/>
                  </a:lnTo>
                </a:path>
              </a:pathLst>
            </a:custGeom>
            <a:noFill/>
            <a:ln w="127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pl-PL"/>
            </a:p>
          </p:txBody>
        </p:sp>
        <p:sp>
          <p:nvSpPr>
            <p:cNvPr id="30828" name="Oval 108"/>
            <p:cNvSpPr>
              <a:spLocks noChangeArrowheads="1"/>
            </p:cNvSpPr>
            <p:nvPr/>
          </p:nvSpPr>
          <p:spPr bwMode="auto">
            <a:xfrm>
              <a:off x="3583" y="7159"/>
              <a:ext cx="456" cy="45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27" name="Oval 107"/>
            <p:cNvSpPr>
              <a:spLocks noChangeArrowheads="1"/>
            </p:cNvSpPr>
            <p:nvPr/>
          </p:nvSpPr>
          <p:spPr bwMode="auto">
            <a:xfrm>
              <a:off x="3925" y="7573"/>
              <a:ext cx="456" cy="45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26" name="Oval 106"/>
            <p:cNvSpPr>
              <a:spLocks noChangeArrowheads="1"/>
            </p:cNvSpPr>
            <p:nvPr/>
          </p:nvSpPr>
          <p:spPr bwMode="auto">
            <a:xfrm>
              <a:off x="3241" y="7045"/>
              <a:ext cx="456" cy="45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25" name="Oval 105"/>
            <p:cNvSpPr>
              <a:spLocks noChangeArrowheads="1"/>
            </p:cNvSpPr>
            <p:nvPr/>
          </p:nvSpPr>
          <p:spPr bwMode="auto">
            <a:xfrm>
              <a:off x="3127" y="6817"/>
              <a:ext cx="456" cy="45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24" name="Oval 104"/>
            <p:cNvSpPr>
              <a:spLocks noChangeArrowheads="1"/>
            </p:cNvSpPr>
            <p:nvPr/>
          </p:nvSpPr>
          <p:spPr bwMode="auto">
            <a:xfrm>
              <a:off x="3037" y="5824"/>
              <a:ext cx="1173" cy="1173"/>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23" name="Freeform 103"/>
            <p:cNvSpPr>
              <a:spLocks/>
            </p:cNvSpPr>
            <p:nvPr/>
          </p:nvSpPr>
          <p:spPr bwMode="auto">
            <a:xfrm>
              <a:off x="3355" y="6488"/>
              <a:ext cx="798" cy="2135"/>
            </a:xfrm>
            <a:custGeom>
              <a:avLst/>
              <a:gdLst/>
              <a:ahLst/>
              <a:cxnLst>
                <a:cxn ang="0">
                  <a:pos x="513" y="2135"/>
                </a:cxn>
                <a:cxn ang="0">
                  <a:pos x="798" y="1298"/>
                </a:cxn>
                <a:cxn ang="0">
                  <a:pos x="456" y="899"/>
                </a:cxn>
                <a:cxn ang="0">
                  <a:pos x="114" y="785"/>
                </a:cxn>
                <a:cxn ang="0">
                  <a:pos x="0" y="557"/>
                </a:cxn>
                <a:cxn ang="0">
                  <a:pos x="17" y="211"/>
                </a:cxn>
                <a:cxn ang="0">
                  <a:pos x="193" y="0"/>
                </a:cxn>
              </a:cxnLst>
              <a:rect l="0" t="0" r="r" b="b"/>
              <a:pathLst>
                <a:path w="798" h="2135">
                  <a:moveTo>
                    <a:pt x="513" y="2135"/>
                  </a:moveTo>
                  <a:lnTo>
                    <a:pt x="798" y="1298"/>
                  </a:lnTo>
                  <a:lnTo>
                    <a:pt x="456" y="899"/>
                  </a:lnTo>
                  <a:lnTo>
                    <a:pt x="114" y="785"/>
                  </a:lnTo>
                  <a:lnTo>
                    <a:pt x="0" y="557"/>
                  </a:lnTo>
                  <a:lnTo>
                    <a:pt x="17" y="211"/>
                  </a:lnTo>
                  <a:lnTo>
                    <a:pt x="193" y="0"/>
                  </a:lnTo>
                </a:path>
              </a:pathLst>
            </a:cu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pl-PL"/>
            </a:p>
          </p:txBody>
        </p:sp>
        <p:sp>
          <p:nvSpPr>
            <p:cNvPr id="30822" name="Text Box 102"/>
            <p:cNvSpPr txBox="1">
              <a:spLocks noChangeArrowheads="1"/>
            </p:cNvSpPr>
            <p:nvPr/>
          </p:nvSpPr>
          <p:spPr bwMode="auto">
            <a:xfrm>
              <a:off x="4723" y="8365"/>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21" name="Text Box 101"/>
            <p:cNvSpPr txBox="1">
              <a:spLocks noChangeArrowheads="1"/>
            </p:cNvSpPr>
            <p:nvPr/>
          </p:nvSpPr>
          <p:spPr bwMode="auto">
            <a:xfrm>
              <a:off x="5692" y="8869"/>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20" name="Text Box 100"/>
            <p:cNvSpPr txBox="1">
              <a:spLocks noChangeArrowheads="1"/>
            </p:cNvSpPr>
            <p:nvPr/>
          </p:nvSpPr>
          <p:spPr bwMode="auto">
            <a:xfrm>
              <a:off x="3754" y="7102"/>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9" name="Text Box 99"/>
            <p:cNvSpPr txBox="1">
              <a:spLocks noChangeArrowheads="1"/>
            </p:cNvSpPr>
            <p:nvPr/>
          </p:nvSpPr>
          <p:spPr bwMode="auto">
            <a:xfrm>
              <a:off x="3526" y="7216"/>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8" name="Text Box 98"/>
            <p:cNvSpPr txBox="1">
              <a:spLocks noChangeArrowheads="1"/>
            </p:cNvSpPr>
            <p:nvPr/>
          </p:nvSpPr>
          <p:spPr bwMode="auto">
            <a:xfrm>
              <a:off x="4153" y="7786"/>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7" name="Text Box 97"/>
            <p:cNvSpPr txBox="1">
              <a:spLocks noChangeArrowheads="1"/>
            </p:cNvSpPr>
            <p:nvPr/>
          </p:nvSpPr>
          <p:spPr bwMode="auto">
            <a:xfrm>
              <a:off x="3298" y="7225"/>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6" name="Text Box 96"/>
            <p:cNvSpPr txBox="1">
              <a:spLocks noChangeArrowheads="1"/>
            </p:cNvSpPr>
            <p:nvPr/>
          </p:nvSpPr>
          <p:spPr bwMode="auto">
            <a:xfrm>
              <a:off x="5350" y="8365"/>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5" name="Text Box 95"/>
            <p:cNvSpPr txBox="1">
              <a:spLocks noChangeArrowheads="1"/>
            </p:cNvSpPr>
            <p:nvPr/>
          </p:nvSpPr>
          <p:spPr bwMode="auto">
            <a:xfrm>
              <a:off x="6034" y="8707"/>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4" name="Text Box 94"/>
            <p:cNvSpPr txBox="1">
              <a:spLocks noChangeArrowheads="1"/>
            </p:cNvSpPr>
            <p:nvPr/>
          </p:nvSpPr>
          <p:spPr bwMode="auto">
            <a:xfrm>
              <a:off x="4552" y="8422"/>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3" name="Text Box 93"/>
            <p:cNvSpPr txBox="1">
              <a:spLocks noChangeArrowheads="1"/>
            </p:cNvSpPr>
            <p:nvPr/>
          </p:nvSpPr>
          <p:spPr bwMode="auto">
            <a:xfrm>
              <a:off x="3982" y="7729"/>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2" name="Text Box 92"/>
            <p:cNvSpPr txBox="1">
              <a:spLocks noChangeArrowheads="1"/>
            </p:cNvSpPr>
            <p:nvPr/>
          </p:nvSpPr>
          <p:spPr bwMode="auto">
            <a:xfrm>
              <a:off x="3811" y="7396"/>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1" name="Text Box 91"/>
            <p:cNvSpPr txBox="1">
              <a:spLocks noChangeArrowheads="1"/>
            </p:cNvSpPr>
            <p:nvPr/>
          </p:nvSpPr>
          <p:spPr bwMode="auto">
            <a:xfrm>
              <a:off x="4666" y="8194"/>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0" name="Text Box 90"/>
            <p:cNvSpPr txBox="1">
              <a:spLocks noChangeArrowheads="1"/>
            </p:cNvSpPr>
            <p:nvPr/>
          </p:nvSpPr>
          <p:spPr bwMode="auto">
            <a:xfrm>
              <a:off x="4153" y="7573"/>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9" name="Text Box 89"/>
            <p:cNvSpPr txBox="1">
              <a:spLocks noChangeArrowheads="1"/>
            </p:cNvSpPr>
            <p:nvPr/>
          </p:nvSpPr>
          <p:spPr bwMode="auto">
            <a:xfrm>
              <a:off x="3982" y="7615"/>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8" name="Text Box 88"/>
            <p:cNvSpPr txBox="1">
              <a:spLocks noChangeArrowheads="1"/>
            </p:cNvSpPr>
            <p:nvPr/>
          </p:nvSpPr>
          <p:spPr bwMode="auto">
            <a:xfrm>
              <a:off x="3868" y="7273"/>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7" name="Text Box 87"/>
            <p:cNvSpPr txBox="1">
              <a:spLocks noChangeArrowheads="1"/>
            </p:cNvSpPr>
            <p:nvPr/>
          </p:nvSpPr>
          <p:spPr bwMode="auto">
            <a:xfrm>
              <a:off x="6775" y="8737"/>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6" name="Text Box 86"/>
            <p:cNvSpPr txBox="1">
              <a:spLocks noChangeArrowheads="1"/>
            </p:cNvSpPr>
            <p:nvPr/>
          </p:nvSpPr>
          <p:spPr bwMode="auto">
            <a:xfrm>
              <a:off x="6718" y="8974"/>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5" name="Text Box 85"/>
            <p:cNvSpPr txBox="1">
              <a:spLocks noChangeArrowheads="1"/>
            </p:cNvSpPr>
            <p:nvPr/>
          </p:nvSpPr>
          <p:spPr bwMode="auto">
            <a:xfrm>
              <a:off x="6376" y="8983"/>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4" name="Text Box 84"/>
            <p:cNvSpPr txBox="1">
              <a:spLocks noChangeArrowheads="1"/>
            </p:cNvSpPr>
            <p:nvPr/>
          </p:nvSpPr>
          <p:spPr bwMode="auto">
            <a:xfrm>
              <a:off x="5350" y="8641"/>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3" name="Text Box 83"/>
            <p:cNvSpPr txBox="1">
              <a:spLocks noChangeArrowheads="1"/>
            </p:cNvSpPr>
            <p:nvPr/>
          </p:nvSpPr>
          <p:spPr bwMode="auto">
            <a:xfrm>
              <a:off x="5920" y="8878"/>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2" name="Text Box 82"/>
            <p:cNvSpPr txBox="1">
              <a:spLocks noChangeArrowheads="1"/>
            </p:cNvSpPr>
            <p:nvPr/>
          </p:nvSpPr>
          <p:spPr bwMode="auto">
            <a:xfrm>
              <a:off x="5236" y="8527"/>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1" name="Text Box 81"/>
            <p:cNvSpPr txBox="1">
              <a:spLocks noChangeArrowheads="1"/>
            </p:cNvSpPr>
            <p:nvPr/>
          </p:nvSpPr>
          <p:spPr bwMode="auto">
            <a:xfrm>
              <a:off x="5806" y="8707"/>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0" name="Text Box 80"/>
            <p:cNvSpPr txBox="1">
              <a:spLocks noChangeArrowheads="1"/>
            </p:cNvSpPr>
            <p:nvPr/>
          </p:nvSpPr>
          <p:spPr bwMode="auto">
            <a:xfrm>
              <a:off x="3697" y="7330"/>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9" name="Text Box 79"/>
            <p:cNvSpPr txBox="1">
              <a:spLocks noChangeArrowheads="1"/>
            </p:cNvSpPr>
            <p:nvPr/>
          </p:nvSpPr>
          <p:spPr bwMode="auto">
            <a:xfrm>
              <a:off x="6205" y="8926"/>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8" name="Text Box 78"/>
            <p:cNvSpPr txBox="1">
              <a:spLocks noChangeArrowheads="1"/>
            </p:cNvSpPr>
            <p:nvPr/>
          </p:nvSpPr>
          <p:spPr bwMode="auto">
            <a:xfrm>
              <a:off x="6433" y="8803"/>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7" name="Text Box 77"/>
            <p:cNvSpPr txBox="1">
              <a:spLocks noChangeArrowheads="1"/>
            </p:cNvSpPr>
            <p:nvPr/>
          </p:nvSpPr>
          <p:spPr bwMode="auto">
            <a:xfrm>
              <a:off x="3526" y="7111"/>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6" name="Text Box 76"/>
            <p:cNvSpPr txBox="1">
              <a:spLocks noChangeArrowheads="1"/>
            </p:cNvSpPr>
            <p:nvPr/>
          </p:nvSpPr>
          <p:spPr bwMode="auto">
            <a:xfrm>
              <a:off x="6832" y="9013"/>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95" name="Text Box 75"/>
            <p:cNvSpPr txBox="1">
              <a:spLocks noChangeArrowheads="1"/>
            </p:cNvSpPr>
            <p:nvPr/>
          </p:nvSpPr>
          <p:spPr bwMode="auto">
            <a:xfrm>
              <a:off x="5806" y="8956"/>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4" name="Text Box 74"/>
            <p:cNvSpPr txBox="1">
              <a:spLocks noChangeArrowheads="1"/>
            </p:cNvSpPr>
            <p:nvPr/>
          </p:nvSpPr>
          <p:spPr bwMode="auto">
            <a:xfrm>
              <a:off x="6091" y="8869"/>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3" name="Text Box 73"/>
            <p:cNvSpPr txBox="1">
              <a:spLocks noChangeArrowheads="1"/>
            </p:cNvSpPr>
            <p:nvPr/>
          </p:nvSpPr>
          <p:spPr bwMode="auto">
            <a:xfrm>
              <a:off x="6205" y="8698"/>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2" name="Text Box 72"/>
            <p:cNvSpPr txBox="1">
              <a:spLocks noChangeArrowheads="1"/>
            </p:cNvSpPr>
            <p:nvPr/>
          </p:nvSpPr>
          <p:spPr bwMode="auto">
            <a:xfrm>
              <a:off x="6490" y="8764"/>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1" name="Text Box 71"/>
            <p:cNvSpPr txBox="1">
              <a:spLocks noChangeArrowheads="1"/>
            </p:cNvSpPr>
            <p:nvPr/>
          </p:nvSpPr>
          <p:spPr bwMode="auto">
            <a:xfrm>
              <a:off x="3754" y="6655"/>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0" name="Text Box 70"/>
            <p:cNvSpPr txBox="1">
              <a:spLocks noChangeArrowheads="1"/>
            </p:cNvSpPr>
            <p:nvPr/>
          </p:nvSpPr>
          <p:spPr bwMode="auto">
            <a:xfrm>
              <a:off x="6547" y="9013"/>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9" name="Text Box 69"/>
            <p:cNvSpPr txBox="1">
              <a:spLocks noChangeArrowheads="1"/>
            </p:cNvSpPr>
            <p:nvPr/>
          </p:nvSpPr>
          <p:spPr bwMode="auto">
            <a:xfrm>
              <a:off x="3811" y="6541"/>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8" name="Text Box 68"/>
            <p:cNvSpPr txBox="1">
              <a:spLocks noChangeArrowheads="1"/>
            </p:cNvSpPr>
            <p:nvPr/>
          </p:nvSpPr>
          <p:spPr bwMode="auto">
            <a:xfrm>
              <a:off x="3526" y="6598"/>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7" name="Text Box 67"/>
            <p:cNvSpPr txBox="1">
              <a:spLocks noChangeArrowheads="1"/>
            </p:cNvSpPr>
            <p:nvPr/>
          </p:nvSpPr>
          <p:spPr bwMode="auto">
            <a:xfrm>
              <a:off x="3298" y="6361"/>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6" name="Text Box 66"/>
            <p:cNvSpPr txBox="1">
              <a:spLocks noChangeArrowheads="1"/>
            </p:cNvSpPr>
            <p:nvPr/>
          </p:nvSpPr>
          <p:spPr bwMode="auto">
            <a:xfrm>
              <a:off x="3184" y="6769"/>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5" name="Text Box 65"/>
            <p:cNvSpPr txBox="1">
              <a:spLocks noChangeArrowheads="1"/>
            </p:cNvSpPr>
            <p:nvPr/>
          </p:nvSpPr>
          <p:spPr bwMode="auto">
            <a:xfrm>
              <a:off x="3184" y="6541"/>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4" name="Text Box 64"/>
            <p:cNvSpPr txBox="1">
              <a:spLocks noChangeArrowheads="1"/>
            </p:cNvSpPr>
            <p:nvPr/>
          </p:nvSpPr>
          <p:spPr bwMode="auto">
            <a:xfrm>
              <a:off x="3184" y="6949"/>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3" name="Text Box 63"/>
            <p:cNvSpPr txBox="1">
              <a:spLocks noChangeArrowheads="1"/>
            </p:cNvSpPr>
            <p:nvPr/>
          </p:nvSpPr>
          <p:spPr bwMode="auto">
            <a:xfrm>
              <a:off x="3298" y="7045"/>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2" name="Text Box 62"/>
            <p:cNvSpPr txBox="1">
              <a:spLocks noChangeArrowheads="1"/>
            </p:cNvSpPr>
            <p:nvPr/>
          </p:nvSpPr>
          <p:spPr bwMode="auto">
            <a:xfrm>
              <a:off x="3412" y="7282"/>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1" name="Text Box 61"/>
            <p:cNvSpPr txBox="1">
              <a:spLocks noChangeArrowheads="1"/>
            </p:cNvSpPr>
            <p:nvPr/>
          </p:nvSpPr>
          <p:spPr bwMode="auto">
            <a:xfrm>
              <a:off x="3412" y="6949"/>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0" name="Text Box 60"/>
            <p:cNvSpPr txBox="1">
              <a:spLocks noChangeArrowheads="1"/>
            </p:cNvSpPr>
            <p:nvPr/>
          </p:nvSpPr>
          <p:spPr bwMode="auto">
            <a:xfrm>
              <a:off x="7231" y="8878"/>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79" name="Text Box 59"/>
            <p:cNvSpPr txBox="1">
              <a:spLocks noChangeArrowheads="1"/>
            </p:cNvSpPr>
            <p:nvPr/>
          </p:nvSpPr>
          <p:spPr bwMode="auto">
            <a:xfrm>
              <a:off x="7003" y="8869"/>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78" name="Text Box 58"/>
            <p:cNvSpPr txBox="1">
              <a:spLocks noChangeArrowheads="1"/>
            </p:cNvSpPr>
            <p:nvPr/>
          </p:nvSpPr>
          <p:spPr bwMode="auto">
            <a:xfrm>
              <a:off x="7174" y="8698"/>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77" name="Text Box 57"/>
            <p:cNvSpPr txBox="1">
              <a:spLocks noChangeArrowheads="1"/>
            </p:cNvSpPr>
            <p:nvPr/>
          </p:nvSpPr>
          <p:spPr bwMode="auto">
            <a:xfrm>
              <a:off x="6661" y="8812"/>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76" name="Text Box 56"/>
            <p:cNvSpPr txBox="1">
              <a:spLocks noChangeArrowheads="1"/>
            </p:cNvSpPr>
            <p:nvPr/>
          </p:nvSpPr>
          <p:spPr bwMode="auto">
            <a:xfrm>
              <a:off x="6946" y="8707"/>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75" name="Text Box 55"/>
            <p:cNvSpPr txBox="1">
              <a:spLocks noChangeArrowheads="1"/>
            </p:cNvSpPr>
            <p:nvPr/>
          </p:nvSpPr>
          <p:spPr bwMode="auto">
            <a:xfrm>
              <a:off x="4552" y="8194"/>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74" name="Text Box 54"/>
            <p:cNvSpPr txBox="1">
              <a:spLocks noChangeArrowheads="1"/>
            </p:cNvSpPr>
            <p:nvPr/>
          </p:nvSpPr>
          <p:spPr bwMode="auto">
            <a:xfrm>
              <a:off x="5464" y="8479"/>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73" name="Freeform 53"/>
            <p:cNvSpPr>
              <a:spLocks/>
            </p:cNvSpPr>
            <p:nvPr/>
          </p:nvSpPr>
          <p:spPr bwMode="auto">
            <a:xfrm>
              <a:off x="7687" y="6760"/>
              <a:ext cx="489" cy="1425"/>
            </a:xfrm>
            <a:custGeom>
              <a:avLst/>
              <a:gdLst/>
              <a:ahLst/>
              <a:cxnLst>
                <a:cxn ang="0">
                  <a:pos x="489" y="1425"/>
                </a:cxn>
                <a:cxn ang="0">
                  <a:pos x="351" y="999"/>
                </a:cxn>
                <a:cxn ang="0">
                  <a:pos x="0" y="772"/>
                </a:cxn>
                <a:cxn ang="0">
                  <a:pos x="432" y="297"/>
                </a:cxn>
                <a:cxn ang="0">
                  <a:pos x="318" y="0"/>
                </a:cxn>
              </a:cxnLst>
              <a:rect l="0" t="0" r="r" b="b"/>
              <a:pathLst>
                <a:path w="489" h="1425">
                  <a:moveTo>
                    <a:pt x="489" y="1425"/>
                  </a:moveTo>
                  <a:lnTo>
                    <a:pt x="351" y="999"/>
                  </a:lnTo>
                  <a:lnTo>
                    <a:pt x="0" y="772"/>
                  </a:lnTo>
                  <a:lnTo>
                    <a:pt x="432" y="297"/>
                  </a:lnTo>
                  <a:lnTo>
                    <a:pt x="318" y="0"/>
                  </a:lnTo>
                </a:path>
              </a:pathLst>
            </a:cu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pl-PL"/>
            </a:p>
          </p:txBody>
        </p:sp>
        <p:sp>
          <p:nvSpPr>
            <p:cNvPr id="30772" name="Text Box 52"/>
            <p:cNvSpPr txBox="1">
              <a:spLocks noChangeArrowheads="1"/>
            </p:cNvSpPr>
            <p:nvPr/>
          </p:nvSpPr>
          <p:spPr bwMode="auto">
            <a:xfrm>
              <a:off x="3469" y="6721"/>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71" name="Text Box 51"/>
            <p:cNvSpPr txBox="1">
              <a:spLocks noChangeArrowheads="1"/>
            </p:cNvSpPr>
            <p:nvPr/>
          </p:nvSpPr>
          <p:spPr bwMode="auto">
            <a:xfrm>
              <a:off x="3469" y="6019"/>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70" name="Text Box 50"/>
            <p:cNvSpPr txBox="1">
              <a:spLocks noChangeArrowheads="1"/>
            </p:cNvSpPr>
            <p:nvPr/>
          </p:nvSpPr>
          <p:spPr bwMode="auto">
            <a:xfrm>
              <a:off x="3184" y="6085"/>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9" name="Text Box 49"/>
            <p:cNvSpPr txBox="1">
              <a:spLocks noChangeArrowheads="1"/>
            </p:cNvSpPr>
            <p:nvPr/>
          </p:nvSpPr>
          <p:spPr bwMode="auto">
            <a:xfrm>
              <a:off x="3868" y="6010"/>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8" name="Text Box 48"/>
            <p:cNvSpPr txBox="1">
              <a:spLocks noChangeArrowheads="1"/>
            </p:cNvSpPr>
            <p:nvPr/>
          </p:nvSpPr>
          <p:spPr bwMode="auto">
            <a:xfrm>
              <a:off x="3697" y="6379"/>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7" name="Text Box 47"/>
            <p:cNvSpPr txBox="1">
              <a:spLocks noChangeArrowheads="1"/>
            </p:cNvSpPr>
            <p:nvPr/>
          </p:nvSpPr>
          <p:spPr bwMode="auto">
            <a:xfrm>
              <a:off x="3982" y="6484"/>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6" name="Text Box 46"/>
            <p:cNvSpPr txBox="1">
              <a:spLocks noChangeArrowheads="1"/>
            </p:cNvSpPr>
            <p:nvPr/>
          </p:nvSpPr>
          <p:spPr bwMode="auto">
            <a:xfrm>
              <a:off x="3127" y="6286"/>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5" name="Text Box 45"/>
            <p:cNvSpPr txBox="1">
              <a:spLocks noChangeArrowheads="1"/>
            </p:cNvSpPr>
            <p:nvPr/>
          </p:nvSpPr>
          <p:spPr bwMode="auto">
            <a:xfrm>
              <a:off x="3298" y="6165"/>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4" name="Text Box 44"/>
            <p:cNvSpPr txBox="1">
              <a:spLocks noChangeArrowheads="1"/>
            </p:cNvSpPr>
            <p:nvPr/>
          </p:nvSpPr>
          <p:spPr bwMode="auto">
            <a:xfrm>
              <a:off x="3355" y="5889"/>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3" name="Text Box 43"/>
            <p:cNvSpPr txBox="1">
              <a:spLocks noChangeArrowheads="1"/>
            </p:cNvSpPr>
            <p:nvPr/>
          </p:nvSpPr>
          <p:spPr bwMode="auto">
            <a:xfrm>
              <a:off x="3583" y="5905"/>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2" name="Text Box 42"/>
            <p:cNvSpPr txBox="1">
              <a:spLocks noChangeArrowheads="1"/>
            </p:cNvSpPr>
            <p:nvPr/>
          </p:nvSpPr>
          <p:spPr bwMode="auto">
            <a:xfrm>
              <a:off x="3697" y="6076"/>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1" name="Text Box 41"/>
            <p:cNvSpPr txBox="1">
              <a:spLocks noChangeArrowheads="1"/>
            </p:cNvSpPr>
            <p:nvPr/>
          </p:nvSpPr>
          <p:spPr bwMode="auto">
            <a:xfrm>
              <a:off x="3754" y="5889"/>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0" name="Text Box 40"/>
            <p:cNvSpPr txBox="1">
              <a:spLocks noChangeArrowheads="1"/>
            </p:cNvSpPr>
            <p:nvPr/>
          </p:nvSpPr>
          <p:spPr bwMode="auto">
            <a:xfrm>
              <a:off x="3982" y="6265"/>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59" name="Text Box 39"/>
            <p:cNvSpPr txBox="1">
              <a:spLocks noChangeArrowheads="1"/>
            </p:cNvSpPr>
            <p:nvPr/>
          </p:nvSpPr>
          <p:spPr bwMode="auto">
            <a:xfrm>
              <a:off x="3982" y="6085"/>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58" name="Text Box 38"/>
            <p:cNvSpPr txBox="1">
              <a:spLocks noChangeArrowheads="1"/>
            </p:cNvSpPr>
            <p:nvPr/>
          </p:nvSpPr>
          <p:spPr bwMode="auto">
            <a:xfrm>
              <a:off x="3526" y="6247"/>
              <a:ext cx="513"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δe</a:t>
              </a:r>
              <a:r>
                <a:rPr kumimoji="0" lang="pl-PL" sz="12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57" name="Text Box 37"/>
            <p:cNvSpPr txBox="1">
              <a:spLocks noChangeArrowheads="1"/>
            </p:cNvSpPr>
            <p:nvPr/>
          </p:nvSpPr>
          <p:spPr bwMode="auto">
            <a:xfrm>
              <a:off x="3868" y="6322"/>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56" name="Text Box 36"/>
            <p:cNvSpPr txBox="1">
              <a:spLocks noChangeArrowheads="1"/>
            </p:cNvSpPr>
            <p:nvPr/>
          </p:nvSpPr>
          <p:spPr bwMode="auto">
            <a:xfrm>
              <a:off x="7687" y="8014"/>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55" name="Text Box 35"/>
            <p:cNvSpPr txBox="1">
              <a:spLocks noChangeArrowheads="1"/>
            </p:cNvSpPr>
            <p:nvPr/>
          </p:nvSpPr>
          <p:spPr bwMode="auto">
            <a:xfrm>
              <a:off x="7801" y="8650"/>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54" name="Text Box 34"/>
            <p:cNvSpPr txBox="1">
              <a:spLocks noChangeArrowheads="1"/>
            </p:cNvSpPr>
            <p:nvPr/>
          </p:nvSpPr>
          <p:spPr bwMode="auto">
            <a:xfrm>
              <a:off x="7630" y="8470"/>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53" name="Text Box 33"/>
            <p:cNvSpPr txBox="1">
              <a:spLocks noChangeArrowheads="1"/>
            </p:cNvSpPr>
            <p:nvPr/>
          </p:nvSpPr>
          <p:spPr bwMode="auto">
            <a:xfrm>
              <a:off x="7402" y="8812"/>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52" name="Text Box 32"/>
            <p:cNvSpPr txBox="1">
              <a:spLocks noChangeArrowheads="1"/>
            </p:cNvSpPr>
            <p:nvPr/>
          </p:nvSpPr>
          <p:spPr bwMode="auto">
            <a:xfrm>
              <a:off x="7402" y="8290"/>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51" name="Text Box 31"/>
            <p:cNvSpPr txBox="1">
              <a:spLocks noChangeArrowheads="1"/>
            </p:cNvSpPr>
            <p:nvPr/>
          </p:nvSpPr>
          <p:spPr bwMode="auto">
            <a:xfrm>
              <a:off x="7459" y="8593"/>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50" name="Text Box 30"/>
            <p:cNvSpPr txBox="1">
              <a:spLocks noChangeArrowheads="1"/>
            </p:cNvSpPr>
            <p:nvPr/>
          </p:nvSpPr>
          <p:spPr bwMode="auto">
            <a:xfrm>
              <a:off x="8257" y="8215"/>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49" name="Text Box 29"/>
            <p:cNvSpPr txBox="1">
              <a:spLocks noChangeArrowheads="1"/>
            </p:cNvSpPr>
            <p:nvPr/>
          </p:nvSpPr>
          <p:spPr bwMode="auto">
            <a:xfrm>
              <a:off x="7882" y="8014"/>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48" name="Text Box 28"/>
            <p:cNvSpPr txBox="1">
              <a:spLocks noChangeArrowheads="1"/>
            </p:cNvSpPr>
            <p:nvPr/>
          </p:nvSpPr>
          <p:spPr bwMode="auto">
            <a:xfrm>
              <a:off x="8257" y="8764"/>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47" name="Text Box 27"/>
            <p:cNvSpPr txBox="1">
              <a:spLocks noChangeArrowheads="1"/>
            </p:cNvSpPr>
            <p:nvPr/>
          </p:nvSpPr>
          <p:spPr bwMode="auto">
            <a:xfrm>
              <a:off x="7345" y="8491"/>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46" name="Text Box 26"/>
            <p:cNvSpPr txBox="1">
              <a:spLocks noChangeArrowheads="1"/>
            </p:cNvSpPr>
            <p:nvPr/>
          </p:nvSpPr>
          <p:spPr bwMode="auto">
            <a:xfrm>
              <a:off x="7687" y="8356"/>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45" name="Text Box 25"/>
            <p:cNvSpPr txBox="1">
              <a:spLocks noChangeArrowheads="1"/>
            </p:cNvSpPr>
            <p:nvPr/>
          </p:nvSpPr>
          <p:spPr bwMode="auto">
            <a:xfrm>
              <a:off x="7459" y="8194"/>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44" name="Text Box 24"/>
            <p:cNvSpPr txBox="1">
              <a:spLocks noChangeArrowheads="1"/>
            </p:cNvSpPr>
            <p:nvPr/>
          </p:nvSpPr>
          <p:spPr bwMode="auto">
            <a:xfrm>
              <a:off x="7972" y="8370"/>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43" name="Text Box 23"/>
            <p:cNvSpPr txBox="1">
              <a:spLocks noChangeArrowheads="1"/>
            </p:cNvSpPr>
            <p:nvPr/>
          </p:nvSpPr>
          <p:spPr bwMode="auto">
            <a:xfrm>
              <a:off x="8314" y="8536"/>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42" name="Text Box 22"/>
            <p:cNvSpPr txBox="1">
              <a:spLocks noChangeArrowheads="1"/>
            </p:cNvSpPr>
            <p:nvPr/>
          </p:nvSpPr>
          <p:spPr bwMode="auto">
            <a:xfrm>
              <a:off x="8371" y="8365"/>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41" name="Text Box 21"/>
            <p:cNvSpPr txBox="1">
              <a:spLocks noChangeArrowheads="1"/>
            </p:cNvSpPr>
            <p:nvPr/>
          </p:nvSpPr>
          <p:spPr bwMode="auto">
            <a:xfrm>
              <a:off x="7915" y="8452"/>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40" name="Text Box 20"/>
            <p:cNvSpPr txBox="1">
              <a:spLocks noChangeArrowheads="1"/>
            </p:cNvSpPr>
            <p:nvPr/>
          </p:nvSpPr>
          <p:spPr bwMode="auto">
            <a:xfrm>
              <a:off x="8143" y="8593"/>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39" name="Text Box 19"/>
            <p:cNvSpPr txBox="1">
              <a:spLocks noChangeArrowheads="1"/>
            </p:cNvSpPr>
            <p:nvPr/>
          </p:nvSpPr>
          <p:spPr bwMode="auto">
            <a:xfrm>
              <a:off x="8086" y="8137"/>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38" name="Text Box 18"/>
            <p:cNvSpPr txBox="1">
              <a:spLocks noChangeArrowheads="1"/>
            </p:cNvSpPr>
            <p:nvPr/>
          </p:nvSpPr>
          <p:spPr bwMode="auto">
            <a:xfrm>
              <a:off x="7801" y="8992"/>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37" name="Text Box 17"/>
            <p:cNvSpPr txBox="1">
              <a:spLocks noChangeArrowheads="1"/>
            </p:cNvSpPr>
            <p:nvPr/>
          </p:nvSpPr>
          <p:spPr bwMode="auto">
            <a:xfrm>
              <a:off x="7630" y="8974"/>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36" name="Text Box 16"/>
            <p:cNvSpPr txBox="1">
              <a:spLocks noChangeArrowheads="1"/>
            </p:cNvSpPr>
            <p:nvPr/>
          </p:nvSpPr>
          <p:spPr bwMode="auto">
            <a:xfrm>
              <a:off x="8143" y="8926"/>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35" name="Text Box 15"/>
            <p:cNvSpPr txBox="1">
              <a:spLocks noChangeArrowheads="1"/>
            </p:cNvSpPr>
            <p:nvPr/>
          </p:nvSpPr>
          <p:spPr bwMode="auto">
            <a:xfrm>
              <a:off x="7972" y="8707"/>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34" name="Text Box 14"/>
            <p:cNvSpPr txBox="1">
              <a:spLocks noChangeArrowheads="1"/>
            </p:cNvSpPr>
            <p:nvPr/>
          </p:nvSpPr>
          <p:spPr bwMode="auto">
            <a:xfrm>
              <a:off x="7744" y="8812"/>
              <a:ext cx="114"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32" name="Text Box 12"/>
            <p:cNvSpPr txBox="1">
              <a:spLocks noChangeArrowheads="1"/>
            </p:cNvSpPr>
            <p:nvPr/>
          </p:nvSpPr>
          <p:spPr bwMode="auto">
            <a:xfrm>
              <a:off x="9568" y="7753"/>
              <a:ext cx="228"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a:t>
              </a:r>
              <a:r>
                <a:rPr kumimoji="0" lang="pl-PL" sz="1200" b="1" i="0" u="none" strike="noStrike" cap="none" normalizeH="0" baseline="30000" dirty="0" smtClean="0">
                  <a:ln>
                    <a:noFill/>
                  </a:ln>
                  <a:solidFill>
                    <a:srgbClr val="FF0000"/>
                  </a:solidFill>
                  <a:effectLst/>
                  <a:latin typeface="Arial" pitchFamily="34" charset="0"/>
                  <a:ea typeface="Times New Roman" pitchFamily="18" charset="0"/>
                  <a:cs typeface="Arial" pitchFamily="34" charset="0"/>
                </a:rPr>
                <a: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0" name="Line 10"/>
            <p:cNvSpPr>
              <a:spLocks noChangeShapeType="1"/>
            </p:cNvSpPr>
            <p:nvPr/>
          </p:nvSpPr>
          <p:spPr bwMode="auto">
            <a:xfrm flipV="1">
              <a:off x="8143" y="8014"/>
              <a:ext cx="1356" cy="1"/>
            </a:xfrm>
            <a:prstGeom prst="line">
              <a:avLst/>
            </a:prstGeom>
            <a:noFill/>
            <a:ln w="6350">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pl-PL"/>
            </a:p>
          </p:txBody>
        </p:sp>
        <p:sp>
          <p:nvSpPr>
            <p:cNvPr id="30729" name="Text Box 9"/>
            <p:cNvSpPr txBox="1">
              <a:spLocks noChangeArrowheads="1"/>
            </p:cNvSpPr>
            <p:nvPr/>
          </p:nvSpPr>
          <p:spPr bwMode="auto">
            <a:xfrm>
              <a:off x="7858" y="7738"/>
              <a:ext cx="228"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a:t>
              </a:r>
              <a:r>
                <a:rPr kumimoji="0" lang="pl-PL" sz="12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8" name="AutoShape 8"/>
            <p:cNvSpPr>
              <a:spLocks/>
            </p:cNvSpPr>
            <p:nvPr/>
          </p:nvSpPr>
          <p:spPr bwMode="auto">
            <a:xfrm>
              <a:off x="3988" y="9193"/>
              <a:ext cx="910" cy="269"/>
            </a:xfrm>
            <a:prstGeom prst="callout2">
              <a:avLst>
                <a:gd name="adj1" fmla="val 51431"/>
                <a:gd name="adj2" fmla="val 112120"/>
                <a:gd name="adj3" fmla="val 51431"/>
                <a:gd name="adj4" fmla="val 138384"/>
                <a:gd name="adj5" fmla="val -106431"/>
                <a:gd name="adj6" fmla="val 173736"/>
              </a:avLst>
            </a:prstGeom>
            <a:noFill/>
            <a:ln w="6350">
              <a:solidFill>
                <a:srgbClr val="000000"/>
              </a:solidFill>
              <a:miter lim="800000"/>
              <a:headEnd/>
              <a:tailEnd type="triangle" w="med" len="med"/>
            </a:ln>
          </p:spPr>
          <p:txBody>
            <a:bodyPr vert="horz" wrap="square" lIns="0" tIns="0" rIns="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a:t>
              </a:r>
              <a:r>
                <a:rPr kumimoji="0" lang="pl-P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3 </a:t>
              </a:r>
              <a:r>
                <a:rPr kumimoji="0" lang="pl-PL"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keV</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7" name="AutoShape 7"/>
            <p:cNvSpPr>
              <a:spLocks/>
            </p:cNvSpPr>
            <p:nvPr/>
          </p:nvSpPr>
          <p:spPr bwMode="auto">
            <a:xfrm>
              <a:off x="5654" y="7672"/>
              <a:ext cx="950" cy="269"/>
            </a:xfrm>
            <a:prstGeom prst="callout2">
              <a:avLst>
                <a:gd name="adj1" fmla="val 29148"/>
                <a:gd name="adj2" fmla="val 107019"/>
                <a:gd name="adj3" fmla="val 29148"/>
                <a:gd name="adj4" fmla="val 122806"/>
                <a:gd name="adj5" fmla="val 200403"/>
                <a:gd name="adj6" fmla="val 179238"/>
              </a:avLst>
            </a:prstGeom>
            <a:noFill/>
            <a:ln w="6350">
              <a:solidFill>
                <a:srgbClr val="000000"/>
              </a:solidFill>
              <a:miter lim="800000"/>
              <a:headEnd/>
              <a:tailEnd type="triangle" w="med" len="med"/>
            </a:ln>
          </p:spPr>
          <p:txBody>
            <a:bodyPr vert="horz" wrap="square" lIns="0" tIns="0" rIns="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a:t>
              </a:r>
              <a:r>
                <a:rPr kumimoji="0" 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500 eV</a:t>
              </a:r>
              <a:endParaRPr kumimoji="0" lang="de-DE"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6" name="Text Box 6"/>
            <p:cNvSpPr txBox="1">
              <a:spLocks noChangeArrowheads="1"/>
            </p:cNvSpPr>
            <p:nvPr/>
          </p:nvSpPr>
          <p:spPr bwMode="auto">
            <a:xfrm>
              <a:off x="8359" y="7738"/>
              <a:ext cx="981" cy="28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10-20 </a:t>
              </a:r>
              <a:r>
                <a:rPr kumimoji="0" lang="pl-PL"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nm</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5" name="AutoShape 5"/>
            <p:cNvSpPr>
              <a:spLocks/>
            </p:cNvSpPr>
            <p:nvPr/>
          </p:nvSpPr>
          <p:spPr bwMode="auto">
            <a:xfrm>
              <a:off x="8941" y="9289"/>
              <a:ext cx="1368" cy="451"/>
            </a:xfrm>
            <a:prstGeom prst="callout2">
              <a:avLst>
                <a:gd name="adj1" fmla="val 39778"/>
                <a:gd name="adj2" fmla="val -8773"/>
                <a:gd name="adj3" fmla="val 39778"/>
                <a:gd name="adj4" fmla="val -19560"/>
                <a:gd name="adj5" fmla="val -97236"/>
                <a:gd name="adj6" fmla="val -33819"/>
              </a:avLst>
            </a:prstGeom>
            <a:noFill/>
            <a:ln w="6350">
              <a:solidFill>
                <a:srgbClr val="000000"/>
              </a:solidFill>
              <a:miter lim="800000"/>
              <a:headEnd/>
              <a:tailEnd type="triangle" w="med" len="med"/>
            </a:ln>
          </p:spPr>
          <p:txBody>
            <a:bodyPr vert="horz" wrap="square" lIns="0" tIns="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a:t>
              </a:r>
              <a:r>
                <a:rPr kumimoji="0" lang="pl-P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pl-PL"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eV</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4" name="Line 4"/>
            <p:cNvSpPr>
              <a:spLocks noChangeShapeType="1"/>
            </p:cNvSpPr>
            <p:nvPr/>
          </p:nvSpPr>
          <p:spPr bwMode="auto">
            <a:xfrm flipV="1">
              <a:off x="7345" y="8641"/>
              <a:ext cx="513" cy="276"/>
            </a:xfrm>
            <a:prstGeom prst="line">
              <a:avLst/>
            </a:prstGeom>
            <a:noFill/>
            <a:ln w="254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pl-PL"/>
            </a:p>
          </p:txBody>
        </p:sp>
        <p:sp>
          <p:nvSpPr>
            <p:cNvPr id="30722" name="Oval 2"/>
            <p:cNvSpPr>
              <a:spLocks noChangeArrowheads="1"/>
            </p:cNvSpPr>
            <p:nvPr/>
          </p:nvSpPr>
          <p:spPr bwMode="auto">
            <a:xfrm>
              <a:off x="7757" y="6355"/>
              <a:ext cx="415" cy="421"/>
            </a:xfrm>
            <a:prstGeom prst="ellipse">
              <a:avLst/>
            </a:prstGeom>
            <a:solidFill>
              <a:srgbClr val="FFFFFF"/>
            </a:solidFill>
            <a:ln w="12700">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Ps</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34" name="Prostokąt 133"/>
          <p:cNvSpPr/>
          <p:nvPr/>
        </p:nvSpPr>
        <p:spPr>
          <a:xfrm>
            <a:off x="2934072" y="6381328"/>
            <a:ext cx="4230216" cy="276999"/>
          </a:xfrm>
          <a:prstGeom prst="rect">
            <a:avLst/>
          </a:prstGeom>
        </p:spPr>
        <p:txBody>
          <a:bodyPr wrap="square">
            <a:spAutoFit/>
          </a:bodyPr>
          <a:lstStyle/>
          <a:p>
            <a:r>
              <a:rPr lang="pl-PL" sz="1200" b="0" dirty="0" smtClean="0"/>
              <a:t>S.V. </a:t>
            </a:r>
            <a:r>
              <a:rPr lang="pl-PL" sz="1200" b="0" dirty="0" err="1" smtClean="0"/>
              <a:t>Stepanov</a:t>
            </a:r>
            <a:r>
              <a:rPr lang="pl-PL" sz="1200" b="0" dirty="0" smtClean="0"/>
              <a:t>, V.M. </a:t>
            </a:r>
            <a:r>
              <a:rPr lang="pl-PL" sz="1200" b="0" dirty="0" err="1" smtClean="0"/>
              <a:t>Byakov</a:t>
            </a:r>
            <a:r>
              <a:rPr lang="pl-PL" sz="1200" b="0" dirty="0" smtClean="0"/>
              <a:t>, J. </a:t>
            </a:r>
            <a:r>
              <a:rPr lang="pl-PL" sz="1200" b="0" dirty="0" err="1" smtClean="0"/>
              <a:t>Chem</a:t>
            </a:r>
            <a:r>
              <a:rPr lang="pl-PL" sz="1200" b="0" dirty="0" smtClean="0"/>
              <a:t>. </a:t>
            </a:r>
            <a:r>
              <a:rPr lang="pl-PL" sz="1200" b="0" dirty="0" err="1" smtClean="0"/>
              <a:t>Phys</a:t>
            </a:r>
            <a:r>
              <a:rPr lang="pl-PL" sz="1200" b="0" dirty="0" smtClean="0"/>
              <a:t>. 116, 14 (</a:t>
            </a:r>
            <a:r>
              <a:rPr lang="pl-PL" sz="1200" dirty="0" smtClean="0"/>
              <a:t>2002</a:t>
            </a:r>
            <a:r>
              <a:rPr lang="pl-PL" sz="1200" b="0" dirty="0" smtClean="0"/>
              <a:t>)</a:t>
            </a:r>
            <a:endParaRPr lang="pl-PL" sz="1200" b="0" dirty="0"/>
          </a:p>
        </p:txBody>
      </p:sp>
      <p:sp>
        <p:nvSpPr>
          <p:cNvPr id="3" name="Symbol zastępczy daty 2"/>
          <p:cNvSpPr>
            <a:spLocks noGrp="1"/>
          </p:cNvSpPr>
          <p:nvPr>
            <p:ph type="dt" sz="half" idx="12"/>
          </p:nvPr>
        </p:nvSpPr>
        <p:spPr/>
        <p:txBody>
          <a:bodyPr/>
          <a:lstStyle/>
          <a:p>
            <a:pPr>
              <a:defRPr/>
            </a:pPr>
            <a:fld id="{32AB3001-6DE7-4FA8-BB61-B3C87B3F3125}" type="datetime10">
              <a:rPr lang="pl-PL" smtClean="0"/>
              <a:t>21:30</a:t>
            </a:fld>
            <a:endParaRPr lang="pl-PL" dirty="0"/>
          </a:p>
        </p:txBody>
      </p:sp>
    </p:spTree>
    <p:extLst>
      <p:ext uri="{BB962C8B-B14F-4D97-AF65-F5344CB8AC3E}">
        <p14:creationId xmlns:p14="http://schemas.microsoft.com/office/powerpoint/2010/main" val="2267537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2" descr="D:\tmp\SEM_Pseudomorphic_120C,24h_0.07M of CATOH\Pseudomorphic_120C,24h_016.tif"/>
          <p:cNvPicPr>
            <a:picLocks noChangeAspect="1" noChangeArrowheads="1"/>
          </p:cNvPicPr>
          <p:nvPr/>
        </p:nvPicPr>
        <p:blipFill rotWithShape="1">
          <a:blip r:embed="rId2">
            <a:extLst>
              <a:ext uri="{28A0092B-C50C-407E-A947-70E740481C1C}">
                <a14:useLocalDpi xmlns:a14="http://schemas.microsoft.com/office/drawing/2010/main" val="0"/>
              </a:ext>
            </a:extLst>
          </a:blip>
          <a:srcRect b="39902"/>
          <a:stretch/>
        </p:blipFill>
        <p:spPr bwMode="auto">
          <a:xfrm>
            <a:off x="1259632" y="2984254"/>
            <a:ext cx="7536285" cy="339687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p:txBody>
          <a:bodyPr/>
          <a:lstStyle/>
          <a:p>
            <a:r>
              <a:rPr lang="pl-PL" dirty="0" err="1" smtClean="0"/>
              <a:t>Blob</a:t>
            </a:r>
            <a:r>
              <a:rPr lang="pl-PL" dirty="0" smtClean="0"/>
              <a:t> model</a:t>
            </a:r>
            <a:endParaRPr lang="pl-PL" dirty="0"/>
          </a:p>
        </p:txBody>
      </p:sp>
      <p:sp>
        <p:nvSpPr>
          <p:cNvPr id="133" name="Symbol zastępczy zawartości 132"/>
          <p:cNvSpPr>
            <a:spLocks noGrp="1"/>
          </p:cNvSpPr>
          <p:nvPr>
            <p:ph idx="1"/>
          </p:nvPr>
        </p:nvSpPr>
        <p:spPr>
          <a:xfrm>
            <a:off x="1259632" y="836712"/>
            <a:ext cx="7488832" cy="2088232"/>
          </a:xfrm>
        </p:spPr>
        <p:txBody>
          <a:bodyPr numCol="1" anchor="ctr" anchorCtr="0">
            <a:normAutofit/>
          </a:bodyPr>
          <a:lstStyle/>
          <a:p>
            <a:pPr marL="0" indent="0" algn="ctr">
              <a:spcBef>
                <a:spcPts val="0"/>
              </a:spcBef>
              <a:buNone/>
            </a:pPr>
            <a:r>
              <a:rPr lang="pl-PL" dirty="0" smtClean="0"/>
              <a:t>No </a:t>
            </a:r>
            <a:r>
              <a:rPr lang="pl-PL" dirty="0" err="1" smtClean="0"/>
              <a:t>description</a:t>
            </a:r>
            <a:r>
              <a:rPr lang="pl-PL" dirty="0" smtClean="0"/>
              <a:t> </a:t>
            </a:r>
            <a:r>
              <a:rPr lang="pl-PL" dirty="0" err="1" smtClean="0"/>
              <a:t>if</a:t>
            </a:r>
            <a:r>
              <a:rPr lang="pl-PL" dirty="0" smtClean="0"/>
              <a:t> </a:t>
            </a:r>
            <a:r>
              <a:rPr lang="pl-PL" dirty="0" err="1" smtClean="0"/>
              <a:t>formation</a:t>
            </a:r>
            <a:r>
              <a:rPr lang="pl-PL" dirty="0" smtClean="0"/>
              <a:t> </a:t>
            </a:r>
            <a:r>
              <a:rPr lang="pl-PL" dirty="0" err="1" smtClean="0"/>
              <a:t>occurs</a:t>
            </a:r>
            <a:r>
              <a:rPr lang="pl-PL" dirty="0" smtClean="0"/>
              <a:t> in </a:t>
            </a:r>
            <a:r>
              <a:rPr lang="pl-PL" b="1" dirty="0" err="1" smtClean="0"/>
              <a:t>porous</a:t>
            </a:r>
            <a:r>
              <a:rPr lang="pl-PL" b="1" dirty="0" smtClean="0"/>
              <a:t> </a:t>
            </a:r>
            <a:r>
              <a:rPr lang="pl-PL" b="1" dirty="0" err="1" smtClean="0"/>
              <a:t>material</a:t>
            </a:r>
            <a:r>
              <a:rPr lang="pl-PL" b="1" dirty="0" smtClean="0"/>
              <a:t>!</a:t>
            </a:r>
          </a:p>
          <a:p>
            <a:pPr marL="0" indent="0" algn="ctr">
              <a:spcBef>
                <a:spcPts val="0"/>
              </a:spcBef>
              <a:buNone/>
            </a:pPr>
            <a:r>
              <a:rPr lang="pl-PL" dirty="0" smtClean="0"/>
              <a:t>(</a:t>
            </a:r>
            <a:r>
              <a:rPr lang="pl-PL" dirty="0" err="1" smtClean="0"/>
              <a:t>Especially</a:t>
            </a:r>
            <a:r>
              <a:rPr lang="pl-PL" dirty="0" smtClean="0"/>
              <a:t> </a:t>
            </a:r>
            <a:r>
              <a:rPr lang="pl-PL" dirty="0" err="1" smtClean="0"/>
              <a:t>blob</a:t>
            </a:r>
            <a:r>
              <a:rPr lang="pl-PL" dirty="0" smtClean="0"/>
              <a:t> and </a:t>
            </a:r>
            <a:r>
              <a:rPr lang="pl-PL" dirty="0" err="1" smtClean="0"/>
              <a:t>pre</a:t>
            </a:r>
            <a:r>
              <a:rPr lang="pl-PL" dirty="0" smtClean="0"/>
              <a:t>-Ps part)</a:t>
            </a:r>
            <a:endParaRPr lang="en-US" dirty="0"/>
          </a:p>
        </p:txBody>
      </p:sp>
      <p:sp>
        <p:nvSpPr>
          <p:cNvPr id="4" name="Symbol zastępczy stopki 3"/>
          <p:cNvSpPr>
            <a:spLocks noGrp="1"/>
          </p:cNvSpPr>
          <p:nvPr>
            <p:ph type="ftr" sz="quarter" idx="11"/>
          </p:nvPr>
        </p:nvSpPr>
        <p:spPr/>
        <p:txBody>
          <a:bodyPr/>
          <a:lstStyle/>
          <a:p>
            <a:pPr>
              <a:defRPr/>
            </a:pPr>
            <a:r>
              <a:rPr lang="pl-PL" smtClean="0"/>
              <a:t>J-PET</a:t>
            </a:r>
            <a:endParaRPr lang="pl-PL"/>
          </a:p>
        </p:txBody>
      </p:sp>
      <p:sp>
        <p:nvSpPr>
          <p:cNvPr id="30849" name="Rectangle 1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0847" name="Oval 127"/>
          <p:cNvSpPr>
            <a:spLocks noChangeArrowheads="1"/>
          </p:cNvSpPr>
          <p:nvPr/>
        </p:nvSpPr>
        <p:spPr bwMode="auto">
          <a:xfrm>
            <a:off x="3803728" y="5113322"/>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46" name="Oval 126"/>
          <p:cNvSpPr>
            <a:spLocks noChangeArrowheads="1"/>
          </p:cNvSpPr>
          <p:nvPr/>
        </p:nvSpPr>
        <p:spPr bwMode="auto">
          <a:xfrm>
            <a:off x="4811766" y="5578015"/>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45" name="Oval 125"/>
          <p:cNvSpPr>
            <a:spLocks noChangeArrowheads="1"/>
          </p:cNvSpPr>
          <p:nvPr/>
        </p:nvSpPr>
        <p:spPr bwMode="auto">
          <a:xfrm>
            <a:off x="2095874" y="5441638"/>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44" name="Text Box 124"/>
          <p:cNvSpPr txBox="1">
            <a:spLocks noChangeArrowheads="1"/>
          </p:cNvSpPr>
          <p:nvPr/>
        </p:nvSpPr>
        <p:spPr bwMode="auto">
          <a:xfrm>
            <a:off x="2335883" y="5393653"/>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43" name="Text Box 123"/>
          <p:cNvSpPr txBox="1">
            <a:spLocks noChangeArrowheads="1"/>
          </p:cNvSpPr>
          <p:nvPr/>
        </p:nvSpPr>
        <p:spPr bwMode="auto">
          <a:xfrm>
            <a:off x="2191878" y="5593168"/>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42" name="Text Box 122"/>
          <p:cNvSpPr txBox="1">
            <a:spLocks noChangeArrowheads="1"/>
          </p:cNvSpPr>
          <p:nvPr/>
        </p:nvSpPr>
        <p:spPr bwMode="auto">
          <a:xfrm>
            <a:off x="2287881" y="5593168"/>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41" name="Text Box 121"/>
          <p:cNvSpPr txBox="1">
            <a:spLocks noChangeArrowheads="1"/>
          </p:cNvSpPr>
          <p:nvPr/>
        </p:nvSpPr>
        <p:spPr bwMode="auto">
          <a:xfrm>
            <a:off x="2191878" y="5441638"/>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40" name="Oval 120"/>
          <p:cNvSpPr>
            <a:spLocks noChangeArrowheads="1"/>
          </p:cNvSpPr>
          <p:nvPr/>
        </p:nvSpPr>
        <p:spPr bwMode="auto">
          <a:xfrm>
            <a:off x="3083701" y="5393653"/>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39" name="Text Box 119"/>
          <p:cNvSpPr txBox="1">
            <a:spLocks noChangeArrowheads="1"/>
          </p:cNvSpPr>
          <p:nvPr/>
        </p:nvSpPr>
        <p:spPr bwMode="auto">
          <a:xfrm>
            <a:off x="3323710" y="5545183"/>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38" name="Text Box 118"/>
          <p:cNvSpPr txBox="1">
            <a:spLocks noChangeArrowheads="1"/>
          </p:cNvSpPr>
          <p:nvPr/>
        </p:nvSpPr>
        <p:spPr bwMode="auto">
          <a:xfrm>
            <a:off x="3179705" y="5578015"/>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37" name="Text Box 117"/>
          <p:cNvSpPr txBox="1">
            <a:spLocks noChangeArrowheads="1"/>
          </p:cNvSpPr>
          <p:nvPr/>
        </p:nvSpPr>
        <p:spPr bwMode="auto">
          <a:xfrm>
            <a:off x="3179705" y="5393653"/>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36" name="Oval 116"/>
          <p:cNvSpPr>
            <a:spLocks noChangeArrowheads="1"/>
          </p:cNvSpPr>
          <p:nvPr/>
        </p:nvSpPr>
        <p:spPr bwMode="auto">
          <a:xfrm>
            <a:off x="4427752" y="5305260"/>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35" name="Oval 115"/>
          <p:cNvSpPr>
            <a:spLocks noChangeArrowheads="1"/>
          </p:cNvSpPr>
          <p:nvPr/>
        </p:nvSpPr>
        <p:spPr bwMode="auto">
          <a:xfrm>
            <a:off x="5099777" y="5545183"/>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34" name="Oval 114"/>
          <p:cNvSpPr>
            <a:spLocks noChangeArrowheads="1"/>
          </p:cNvSpPr>
          <p:nvPr/>
        </p:nvSpPr>
        <p:spPr bwMode="auto">
          <a:xfrm>
            <a:off x="5387788" y="5641152"/>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33" name="Oval 113"/>
          <p:cNvSpPr>
            <a:spLocks noChangeArrowheads="1"/>
          </p:cNvSpPr>
          <p:nvPr/>
        </p:nvSpPr>
        <p:spPr bwMode="auto">
          <a:xfrm>
            <a:off x="5627797" y="5610846"/>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32" name="Oval 112"/>
          <p:cNvSpPr>
            <a:spLocks noChangeArrowheads="1"/>
          </p:cNvSpPr>
          <p:nvPr/>
        </p:nvSpPr>
        <p:spPr bwMode="auto">
          <a:xfrm>
            <a:off x="5867806" y="5545183"/>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31" name="Oval 111"/>
          <p:cNvSpPr>
            <a:spLocks noChangeArrowheads="1"/>
          </p:cNvSpPr>
          <p:nvPr/>
        </p:nvSpPr>
        <p:spPr bwMode="auto">
          <a:xfrm>
            <a:off x="6059814" y="5545183"/>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30" name="Oval 110"/>
          <p:cNvSpPr>
            <a:spLocks noChangeArrowheads="1"/>
          </p:cNvSpPr>
          <p:nvPr/>
        </p:nvSpPr>
        <p:spPr bwMode="auto">
          <a:xfrm>
            <a:off x="6203819" y="4981996"/>
            <a:ext cx="1035829" cy="103545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29" name="Freeform 109"/>
          <p:cNvSpPr>
            <a:spLocks/>
          </p:cNvSpPr>
          <p:nvPr/>
        </p:nvSpPr>
        <p:spPr bwMode="auto">
          <a:xfrm>
            <a:off x="1787652" y="3913709"/>
            <a:ext cx="6657094" cy="2105426"/>
          </a:xfrm>
          <a:custGeom>
            <a:avLst/>
            <a:gdLst/>
            <a:ahLst/>
            <a:cxnLst>
              <a:cxn ang="0">
                <a:pos x="0" y="2280"/>
              </a:cxn>
              <a:cxn ang="0">
                <a:pos x="567" y="2052"/>
              </a:cxn>
              <a:cxn ang="0">
                <a:pos x="1763" y="1995"/>
              </a:cxn>
              <a:cxn ang="0">
                <a:pos x="2645" y="1647"/>
              </a:cxn>
              <a:cxn ang="0">
                <a:pos x="3354" y="1873"/>
              </a:cxn>
              <a:cxn ang="0">
                <a:pos x="3842" y="2223"/>
              </a:cxn>
              <a:cxn ang="0">
                <a:pos x="4156" y="2166"/>
              </a:cxn>
              <a:cxn ang="0">
                <a:pos x="4471" y="2280"/>
              </a:cxn>
              <a:cxn ang="0">
                <a:pos x="4786" y="2280"/>
              </a:cxn>
              <a:cxn ang="0">
                <a:pos x="5038" y="2166"/>
              </a:cxn>
              <a:cxn ang="0">
                <a:pos x="5290" y="2166"/>
              </a:cxn>
              <a:cxn ang="0">
                <a:pos x="5794" y="1881"/>
              </a:cxn>
              <a:cxn ang="0">
                <a:pos x="5983" y="1995"/>
              </a:cxn>
              <a:cxn ang="0">
                <a:pos x="6172" y="1710"/>
              </a:cxn>
              <a:cxn ang="0">
                <a:pos x="5983" y="1596"/>
              </a:cxn>
              <a:cxn ang="0">
                <a:pos x="5794" y="1710"/>
              </a:cxn>
              <a:cxn ang="0">
                <a:pos x="5794" y="1539"/>
              </a:cxn>
              <a:cxn ang="0">
                <a:pos x="5983" y="1482"/>
              </a:cxn>
              <a:cxn ang="0">
                <a:pos x="5605" y="1482"/>
              </a:cxn>
              <a:cxn ang="0">
                <a:pos x="5605" y="1653"/>
              </a:cxn>
              <a:cxn ang="0">
                <a:pos x="5479" y="1767"/>
              </a:cxn>
              <a:cxn ang="0">
                <a:pos x="5542" y="1938"/>
              </a:cxn>
              <a:cxn ang="0">
                <a:pos x="5542" y="2223"/>
              </a:cxn>
              <a:cxn ang="0">
                <a:pos x="5731" y="2109"/>
              </a:cxn>
              <a:cxn ang="0">
                <a:pos x="5857" y="2166"/>
              </a:cxn>
              <a:cxn ang="0">
                <a:pos x="5920" y="2280"/>
              </a:cxn>
              <a:cxn ang="0">
                <a:pos x="6046" y="2337"/>
              </a:cxn>
              <a:cxn ang="0">
                <a:pos x="6046" y="2166"/>
              </a:cxn>
              <a:cxn ang="0">
                <a:pos x="6235" y="2052"/>
              </a:cxn>
              <a:cxn ang="0">
                <a:pos x="6172" y="1881"/>
              </a:cxn>
              <a:cxn ang="0">
                <a:pos x="6298" y="2052"/>
              </a:cxn>
              <a:cxn ang="0">
                <a:pos x="6487" y="2109"/>
              </a:cxn>
              <a:cxn ang="0">
                <a:pos x="6927" y="2501"/>
              </a:cxn>
              <a:cxn ang="0">
                <a:pos x="7056" y="1996"/>
              </a:cxn>
              <a:cxn ang="0">
                <a:pos x="7518" y="2125"/>
              </a:cxn>
              <a:cxn ang="0">
                <a:pos x="7905" y="1330"/>
              </a:cxn>
              <a:cxn ang="0">
                <a:pos x="7486" y="1319"/>
              </a:cxn>
              <a:cxn ang="0">
                <a:pos x="7252" y="859"/>
              </a:cxn>
              <a:cxn ang="0">
                <a:pos x="7242" y="456"/>
              </a:cxn>
              <a:cxn ang="0">
                <a:pos x="6738" y="228"/>
              </a:cxn>
              <a:cxn ang="0">
                <a:pos x="6361" y="627"/>
              </a:cxn>
              <a:cxn ang="0">
                <a:pos x="5857" y="798"/>
              </a:cxn>
              <a:cxn ang="0">
                <a:pos x="5668" y="456"/>
              </a:cxn>
              <a:cxn ang="0">
                <a:pos x="5857" y="0"/>
              </a:cxn>
            </a:cxnLst>
            <a:rect l="0" t="0" r="r" b="b"/>
            <a:pathLst>
              <a:path w="7905" h="2501">
                <a:moveTo>
                  <a:pt x="0" y="2280"/>
                </a:moveTo>
                <a:lnTo>
                  <a:pt x="567" y="2052"/>
                </a:lnTo>
                <a:lnTo>
                  <a:pt x="1763" y="1995"/>
                </a:lnTo>
                <a:lnTo>
                  <a:pt x="2645" y="1647"/>
                </a:lnTo>
                <a:lnTo>
                  <a:pt x="3354" y="1873"/>
                </a:lnTo>
                <a:lnTo>
                  <a:pt x="3842" y="2223"/>
                </a:lnTo>
                <a:lnTo>
                  <a:pt x="4156" y="2166"/>
                </a:lnTo>
                <a:lnTo>
                  <a:pt x="4471" y="2280"/>
                </a:lnTo>
                <a:lnTo>
                  <a:pt x="4786" y="2280"/>
                </a:lnTo>
                <a:lnTo>
                  <a:pt x="5038" y="2166"/>
                </a:lnTo>
                <a:lnTo>
                  <a:pt x="5290" y="2166"/>
                </a:lnTo>
                <a:lnTo>
                  <a:pt x="5794" y="1881"/>
                </a:lnTo>
                <a:lnTo>
                  <a:pt x="5983" y="1995"/>
                </a:lnTo>
                <a:lnTo>
                  <a:pt x="6172" y="1710"/>
                </a:lnTo>
                <a:lnTo>
                  <a:pt x="5983" y="1596"/>
                </a:lnTo>
                <a:lnTo>
                  <a:pt x="5794" y="1710"/>
                </a:lnTo>
                <a:lnTo>
                  <a:pt x="5794" y="1539"/>
                </a:lnTo>
                <a:lnTo>
                  <a:pt x="5983" y="1482"/>
                </a:lnTo>
                <a:lnTo>
                  <a:pt x="5605" y="1482"/>
                </a:lnTo>
                <a:lnTo>
                  <a:pt x="5605" y="1653"/>
                </a:lnTo>
                <a:lnTo>
                  <a:pt x="5479" y="1767"/>
                </a:lnTo>
                <a:lnTo>
                  <a:pt x="5542" y="1938"/>
                </a:lnTo>
                <a:lnTo>
                  <a:pt x="5542" y="2223"/>
                </a:lnTo>
                <a:lnTo>
                  <a:pt x="5731" y="2109"/>
                </a:lnTo>
                <a:lnTo>
                  <a:pt x="5857" y="2166"/>
                </a:lnTo>
                <a:lnTo>
                  <a:pt x="5920" y="2280"/>
                </a:lnTo>
                <a:lnTo>
                  <a:pt x="6046" y="2337"/>
                </a:lnTo>
                <a:lnTo>
                  <a:pt x="6046" y="2166"/>
                </a:lnTo>
                <a:lnTo>
                  <a:pt x="6235" y="2052"/>
                </a:lnTo>
                <a:lnTo>
                  <a:pt x="6172" y="1881"/>
                </a:lnTo>
                <a:lnTo>
                  <a:pt x="6298" y="2052"/>
                </a:lnTo>
                <a:lnTo>
                  <a:pt x="6487" y="2109"/>
                </a:lnTo>
                <a:lnTo>
                  <a:pt x="6927" y="2501"/>
                </a:lnTo>
                <a:lnTo>
                  <a:pt x="7056" y="1996"/>
                </a:lnTo>
                <a:lnTo>
                  <a:pt x="7518" y="2125"/>
                </a:lnTo>
                <a:lnTo>
                  <a:pt x="7905" y="1330"/>
                </a:lnTo>
                <a:lnTo>
                  <a:pt x="7486" y="1319"/>
                </a:lnTo>
                <a:lnTo>
                  <a:pt x="7252" y="859"/>
                </a:lnTo>
                <a:lnTo>
                  <a:pt x="7242" y="456"/>
                </a:lnTo>
                <a:lnTo>
                  <a:pt x="6738" y="228"/>
                </a:lnTo>
                <a:lnTo>
                  <a:pt x="6361" y="627"/>
                </a:lnTo>
                <a:lnTo>
                  <a:pt x="5857" y="798"/>
                </a:lnTo>
                <a:lnTo>
                  <a:pt x="5668" y="456"/>
                </a:lnTo>
                <a:lnTo>
                  <a:pt x="5857" y="0"/>
                </a:lnTo>
              </a:path>
            </a:pathLst>
          </a:custGeom>
          <a:noFill/>
          <a:ln w="127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pl-PL"/>
          </a:p>
        </p:txBody>
      </p:sp>
      <p:sp>
        <p:nvSpPr>
          <p:cNvPr id="30828" name="Oval 108"/>
          <p:cNvSpPr>
            <a:spLocks noChangeArrowheads="1"/>
          </p:cNvSpPr>
          <p:nvPr/>
        </p:nvSpPr>
        <p:spPr bwMode="auto">
          <a:xfrm>
            <a:off x="3083701" y="4249601"/>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27" name="Oval 107"/>
          <p:cNvSpPr>
            <a:spLocks noChangeArrowheads="1"/>
          </p:cNvSpPr>
          <p:nvPr/>
        </p:nvSpPr>
        <p:spPr bwMode="auto">
          <a:xfrm>
            <a:off x="3371712" y="4598120"/>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26" name="Oval 106"/>
          <p:cNvSpPr>
            <a:spLocks noChangeArrowheads="1"/>
          </p:cNvSpPr>
          <p:nvPr/>
        </p:nvSpPr>
        <p:spPr bwMode="auto">
          <a:xfrm>
            <a:off x="2795690" y="4153632"/>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25" name="Oval 105"/>
          <p:cNvSpPr>
            <a:spLocks noChangeArrowheads="1"/>
          </p:cNvSpPr>
          <p:nvPr/>
        </p:nvSpPr>
        <p:spPr bwMode="auto">
          <a:xfrm>
            <a:off x="2699686" y="3961694"/>
            <a:ext cx="384015" cy="383876"/>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24" name="Oval 104"/>
          <p:cNvSpPr>
            <a:spLocks noChangeArrowheads="1"/>
          </p:cNvSpPr>
          <p:nvPr/>
        </p:nvSpPr>
        <p:spPr bwMode="auto">
          <a:xfrm>
            <a:off x="2623894" y="3125753"/>
            <a:ext cx="987827" cy="987471"/>
          </a:xfrm>
          <a:prstGeom prst="ellipse">
            <a:avLst/>
          </a:prstGeom>
          <a:solidFill>
            <a:schemeClr val="accent6"/>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23" name="Freeform 103"/>
          <p:cNvSpPr>
            <a:spLocks/>
          </p:cNvSpPr>
          <p:nvPr/>
        </p:nvSpPr>
        <p:spPr bwMode="auto">
          <a:xfrm>
            <a:off x="2891694" y="3684730"/>
            <a:ext cx="672025" cy="1797315"/>
          </a:xfrm>
          <a:custGeom>
            <a:avLst/>
            <a:gdLst/>
            <a:ahLst/>
            <a:cxnLst>
              <a:cxn ang="0">
                <a:pos x="513" y="2135"/>
              </a:cxn>
              <a:cxn ang="0">
                <a:pos x="798" y="1298"/>
              </a:cxn>
              <a:cxn ang="0">
                <a:pos x="456" y="899"/>
              </a:cxn>
              <a:cxn ang="0">
                <a:pos x="114" y="785"/>
              </a:cxn>
              <a:cxn ang="0">
                <a:pos x="0" y="557"/>
              </a:cxn>
              <a:cxn ang="0">
                <a:pos x="17" y="211"/>
              </a:cxn>
              <a:cxn ang="0">
                <a:pos x="193" y="0"/>
              </a:cxn>
            </a:cxnLst>
            <a:rect l="0" t="0" r="r" b="b"/>
            <a:pathLst>
              <a:path w="798" h="2135">
                <a:moveTo>
                  <a:pt x="513" y="2135"/>
                </a:moveTo>
                <a:lnTo>
                  <a:pt x="798" y="1298"/>
                </a:lnTo>
                <a:lnTo>
                  <a:pt x="456" y="899"/>
                </a:lnTo>
                <a:lnTo>
                  <a:pt x="114" y="785"/>
                </a:lnTo>
                <a:lnTo>
                  <a:pt x="0" y="557"/>
                </a:lnTo>
                <a:lnTo>
                  <a:pt x="17" y="211"/>
                </a:lnTo>
                <a:lnTo>
                  <a:pt x="193" y="0"/>
                </a:lnTo>
              </a:path>
            </a:pathLst>
          </a:cu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pl-PL"/>
          </a:p>
        </p:txBody>
      </p:sp>
      <p:sp>
        <p:nvSpPr>
          <p:cNvPr id="30822" name="Text Box 102"/>
          <p:cNvSpPr txBox="1">
            <a:spLocks noChangeArrowheads="1"/>
          </p:cNvSpPr>
          <p:nvPr/>
        </p:nvSpPr>
        <p:spPr bwMode="auto">
          <a:xfrm>
            <a:off x="4043737" y="5264852"/>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21" name="Text Box 101"/>
          <p:cNvSpPr txBox="1">
            <a:spLocks noChangeArrowheads="1"/>
          </p:cNvSpPr>
          <p:nvPr/>
        </p:nvSpPr>
        <p:spPr bwMode="auto">
          <a:xfrm>
            <a:off x="4859768" y="5689137"/>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20" name="Text Box 100"/>
          <p:cNvSpPr txBox="1">
            <a:spLocks noChangeArrowheads="1"/>
          </p:cNvSpPr>
          <p:nvPr/>
        </p:nvSpPr>
        <p:spPr bwMode="auto">
          <a:xfrm>
            <a:off x="3227706" y="4201616"/>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9" name="Text Box 99"/>
          <p:cNvSpPr txBox="1">
            <a:spLocks noChangeArrowheads="1"/>
          </p:cNvSpPr>
          <p:nvPr/>
        </p:nvSpPr>
        <p:spPr bwMode="auto">
          <a:xfrm>
            <a:off x="3035699" y="4297585"/>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8" name="Text Box 98"/>
          <p:cNvSpPr txBox="1">
            <a:spLocks noChangeArrowheads="1"/>
          </p:cNvSpPr>
          <p:nvPr/>
        </p:nvSpPr>
        <p:spPr bwMode="auto">
          <a:xfrm>
            <a:off x="3563719" y="4777431"/>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7" name="Text Box 97"/>
          <p:cNvSpPr txBox="1">
            <a:spLocks noChangeArrowheads="1"/>
          </p:cNvSpPr>
          <p:nvPr/>
        </p:nvSpPr>
        <p:spPr bwMode="auto">
          <a:xfrm>
            <a:off x="2843692" y="4305162"/>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6" name="Text Box 96"/>
          <p:cNvSpPr txBox="1">
            <a:spLocks noChangeArrowheads="1"/>
          </p:cNvSpPr>
          <p:nvPr/>
        </p:nvSpPr>
        <p:spPr bwMode="auto">
          <a:xfrm>
            <a:off x="4571757" y="5264852"/>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5" name="Text Box 95"/>
          <p:cNvSpPr txBox="1">
            <a:spLocks noChangeArrowheads="1"/>
          </p:cNvSpPr>
          <p:nvPr/>
        </p:nvSpPr>
        <p:spPr bwMode="auto">
          <a:xfrm>
            <a:off x="5147779" y="5552760"/>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4" name="Text Box 94"/>
          <p:cNvSpPr txBox="1">
            <a:spLocks noChangeArrowheads="1"/>
          </p:cNvSpPr>
          <p:nvPr/>
        </p:nvSpPr>
        <p:spPr bwMode="auto">
          <a:xfrm>
            <a:off x="3899732" y="5312837"/>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3" name="Text Box 93"/>
          <p:cNvSpPr txBox="1">
            <a:spLocks noChangeArrowheads="1"/>
          </p:cNvSpPr>
          <p:nvPr/>
        </p:nvSpPr>
        <p:spPr bwMode="auto">
          <a:xfrm>
            <a:off x="3419714" y="4729446"/>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2" name="Text Box 92"/>
          <p:cNvSpPr txBox="1">
            <a:spLocks noChangeArrowheads="1"/>
          </p:cNvSpPr>
          <p:nvPr/>
        </p:nvSpPr>
        <p:spPr bwMode="auto">
          <a:xfrm>
            <a:off x="3275708" y="4449115"/>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1" name="Text Box 91"/>
          <p:cNvSpPr txBox="1">
            <a:spLocks noChangeArrowheads="1"/>
          </p:cNvSpPr>
          <p:nvPr/>
        </p:nvSpPr>
        <p:spPr bwMode="auto">
          <a:xfrm>
            <a:off x="3995735" y="5120899"/>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10" name="Text Box 90"/>
          <p:cNvSpPr txBox="1">
            <a:spLocks noChangeArrowheads="1"/>
          </p:cNvSpPr>
          <p:nvPr/>
        </p:nvSpPr>
        <p:spPr bwMode="auto">
          <a:xfrm>
            <a:off x="3563719" y="4598120"/>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9" name="Text Box 89"/>
          <p:cNvSpPr txBox="1">
            <a:spLocks noChangeArrowheads="1"/>
          </p:cNvSpPr>
          <p:nvPr/>
        </p:nvSpPr>
        <p:spPr bwMode="auto">
          <a:xfrm>
            <a:off x="3419714" y="4633477"/>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8" name="Text Box 88"/>
          <p:cNvSpPr txBox="1">
            <a:spLocks noChangeArrowheads="1"/>
          </p:cNvSpPr>
          <p:nvPr/>
        </p:nvSpPr>
        <p:spPr bwMode="auto">
          <a:xfrm>
            <a:off x="3323710" y="4345570"/>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7" name="Text Box 87"/>
          <p:cNvSpPr txBox="1">
            <a:spLocks noChangeArrowheads="1"/>
          </p:cNvSpPr>
          <p:nvPr/>
        </p:nvSpPr>
        <p:spPr bwMode="auto">
          <a:xfrm>
            <a:off x="5771803" y="5578015"/>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6" name="Text Box 86"/>
          <p:cNvSpPr txBox="1">
            <a:spLocks noChangeArrowheads="1"/>
          </p:cNvSpPr>
          <p:nvPr/>
        </p:nvSpPr>
        <p:spPr bwMode="auto">
          <a:xfrm>
            <a:off x="5723801" y="5777529"/>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5" name="Text Box 85"/>
          <p:cNvSpPr txBox="1">
            <a:spLocks noChangeArrowheads="1"/>
          </p:cNvSpPr>
          <p:nvPr/>
        </p:nvSpPr>
        <p:spPr bwMode="auto">
          <a:xfrm>
            <a:off x="5435790" y="5785106"/>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4" name="Text Box 84"/>
          <p:cNvSpPr txBox="1">
            <a:spLocks noChangeArrowheads="1"/>
          </p:cNvSpPr>
          <p:nvPr/>
        </p:nvSpPr>
        <p:spPr bwMode="auto">
          <a:xfrm>
            <a:off x="4571757" y="5497199"/>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3" name="Text Box 83"/>
          <p:cNvSpPr txBox="1">
            <a:spLocks noChangeArrowheads="1"/>
          </p:cNvSpPr>
          <p:nvPr/>
        </p:nvSpPr>
        <p:spPr bwMode="auto">
          <a:xfrm>
            <a:off x="5051775" y="5696713"/>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2" name="Text Box 82"/>
          <p:cNvSpPr txBox="1">
            <a:spLocks noChangeArrowheads="1"/>
          </p:cNvSpPr>
          <p:nvPr/>
        </p:nvSpPr>
        <p:spPr bwMode="auto">
          <a:xfrm>
            <a:off x="4475754" y="5401230"/>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1" name="Text Box 81"/>
          <p:cNvSpPr txBox="1">
            <a:spLocks noChangeArrowheads="1"/>
          </p:cNvSpPr>
          <p:nvPr/>
        </p:nvSpPr>
        <p:spPr bwMode="auto">
          <a:xfrm>
            <a:off x="4955772" y="5552760"/>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800" name="Text Box 80"/>
          <p:cNvSpPr txBox="1">
            <a:spLocks noChangeArrowheads="1"/>
          </p:cNvSpPr>
          <p:nvPr/>
        </p:nvSpPr>
        <p:spPr bwMode="auto">
          <a:xfrm>
            <a:off x="3179705" y="4393554"/>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9" name="Text Box 79"/>
          <p:cNvSpPr txBox="1">
            <a:spLocks noChangeArrowheads="1"/>
          </p:cNvSpPr>
          <p:nvPr/>
        </p:nvSpPr>
        <p:spPr bwMode="auto">
          <a:xfrm>
            <a:off x="5291784" y="5737121"/>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8" name="Text Box 78"/>
          <p:cNvSpPr txBox="1">
            <a:spLocks noChangeArrowheads="1"/>
          </p:cNvSpPr>
          <p:nvPr/>
        </p:nvSpPr>
        <p:spPr bwMode="auto">
          <a:xfrm>
            <a:off x="5483792" y="5633576"/>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7" name="Text Box 77"/>
          <p:cNvSpPr txBox="1">
            <a:spLocks noChangeArrowheads="1"/>
          </p:cNvSpPr>
          <p:nvPr/>
        </p:nvSpPr>
        <p:spPr bwMode="auto">
          <a:xfrm>
            <a:off x="3035699" y="4209193"/>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6" name="Text Box 76"/>
          <p:cNvSpPr txBox="1">
            <a:spLocks noChangeArrowheads="1"/>
          </p:cNvSpPr>
          <p:nvPr/>
        </p:nvSpPr>
        <p:spPr bwMode="auto">
          <a:xfrm>
            <a:off x="5819804" y="5810361"/>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95" name="Text Box 75"/>
          <p:cNvSpPr txBox="1">
            <a:spLocks noChangeArrowheads="1"/>
          </p:cNvSpPr>
          <p:nvPr/>
        </p:nvSpPr>
        <p:spPr bwMode="auto">
          <a:xfrm>
            <a:off x="4955772" y="5762376"/>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4" name="Text Box 74"/>
          <p:cNvSpPr txBox="1">
            <a:spLocks noChangeArrowheads="1"/>
          </p:cNvSpPr>
          <p:nvPr/>
        </p:nvSpPr>
        <p:spPr bwMode="auto">
          <a:xfrm>
            <a:off x="5195781" y="5689137"/>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3" name="Text Box 73"/>
          <p:cNvSpPr txBox="1">
            <a:spLocks noChangeArrowheads="1"/>
          </p:cNvSpPr>
          <p:nvPr/>
        </p:nvSpPr>
        <p:spPr bwMode="auto">
          <a:xfrm>
            <a:off x="5291784" y="5545183"/>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2" name="Text Box 72"/>
          <p:cNvSpPr txBox="1">
            <a:spLocks noChangeArrowheads="1"/>
          </p:cNvSpPr>
          <p:nvPr/>
        </p:nvSpPr>
        <p:spPr bwMode="auto">
          <a:xfrm>
            <a:off x="5531794" y="5600744"/>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1" name="Text Box 71"/>
          <p:cNvSpPr txBox="1">
            <a:spLocks noChangeArrowheads="1"/>
          </p:cNvSpPr>
          <p:nvPr/>
        </p:nvSpPr>
        <p:spPr bwMode="auto">
          <a:xfrm>
            <a:off x="3227706" y="3825317"/>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90" name="Text Box 70"/>
          <p:cNvSpPr txBox="1">
            <a:spLocks noChangeArrowheads="1"/>
          </p:cNvSpPr>
          <p:nvPr/>
        </p:nvSpPr>
        <p:spPr bwMode="auto">
          <a:xfrm>
            <a:off x="5579795" y="5810361"/>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9" name="Text Box 69"/>
          <p:cNvSpPr txBox="1">
            <a:spLocks noChangeArrowheads="1"/>
          </p:cNvSpPr>
          <p:nvPr/>
        </p:nvSpPr>
        <p:spPr bwMode="auto">
          <a:xfrm>
            <a:off x="3275708" y="3729347"/>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8" name="Text Box 68"/>
          <p:cNvSpPr txBox="1">
            <a:spLocks noChangeArrowheads="1"/>
          </p:cNvSpPr>
          <p:nvPr/>
        </p:nvSpPr>
        <p:spPr bwMode="auto">
          <a:xfrm>
            <a:off x="3035699" y="3777332"/>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7" name="Text Box 67"/>
          <p:cNvSpPr txBox="1">
            <a:spLocks noChangeArrowheads="1"/>
          </p:cNvSpPr>
          <p:nvPr/>
        </p:nvSpPr>
        <p:spPr bwMode="auto">
          <a:xfrm>
            <a:off x="2843692" y="3577817"/>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6" name="Text Box 66"/>
          <p:cNvSpPr txBox="1">
            <a:spLocks noChangeArrowheads="1"/>
          </p:cNvSpPr>
          <p:nvPr/>
        </p:nvSpPr>
        <p:spPr bwMode="auto">
          <a:xfrm>
            <a:off x="2747688" y="3921286"/>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5" name="Text Box 65"/>
          <p:cNvSpPr txBox="1">
            <a:spLocks noChangeArrowheads="1"/>
          </p:cNvSpPr>
          <p:nvPr/>
        </p:nvSpPr>
        <p:spPr bwMode="auto">
          <a:xfrm>
            <a:off x="2747688" y="3729347"/>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4" name="Text Box 64"/>
          <p:cNvSpPr txBox="1">
            <a:spLocks noChangeArrowheads="1"/>
          </p:cNvSpPr>
          <p:nvPr/>
        </p:nvSpPr>
        <p:spPr bwMode="auto">
          <a:xfrm>
            <a:off x="2747688" y="4072816"/>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3" name="Text Box 63"/>
          <p:cNvSpPr txBox="1">
            <a:spLocks noChangeArrowheads="1"/>
          </p:cNvSpPr>
          <p:nvPr/>
        </p:nvSpPr>
        <p:spPr bwMode="auto">
          <a:xfrm>
            <a:off x="2843692" y="4153632"/>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2" name="Text Box 62"/>
          <p:cNvSpPr txBox="1">
            <a:spLocks noChangeArrowheads="1"/>
          </p:cNvSpPr>
          <p:nvPr/>
        </p:nvSpPr>
        <p:spPr bwMode="auto">
          <a:xfrm>
            <a:off x="2939696" y="4353146"/>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1" name="Text Box 61"/>
          <p:cNvSpPr txBox="1">
            <a:spLocks noChangeArrowheads="1"/>
          </p:cNvSpPr>
          <p:nvPr/>
        </p:nvSpPr>
        <p:spPr bwMode="auto">
          <a:xfrm>
            <a:off x="2939696" y="4072816"/>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80" name="Text Box 60"/>
          <p:cNvSpPr txBox="1">
            <a:spLocks noChangeArrowheads="1"/>
          </p:cNvSpPr>
          <p:nvPr/>
        </p:nvSpPr>
        <p:spPr bwMode="auto">
          <a:xfrm>
            <a:off x="6155817" y="5696713"/>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79" name="Text Box 59"/>
          <p:cNvSpPr txBox="1">
            <a:spLocks noChangeArrowheads="1"/>
          </p:cNvSpPr>
          <p:nvPr/>
        </p:nvSpPr>
        <p:spPr bwMode="auto">
          <a:xfrm>
            <a:off x="5963810" y="5689137"/>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78" name="Text Box 58"/>
          <p:cNvSpPr txBox="1">
            <a:spLocks noChangeArrowheads="1"/>
          </p:cNvSpPr>
          <p:nvPr/>
        </p:nvSpPr>
        <p:spPr bwMode="auto">
          <a:xfrm>
            <a:off x="6107815" y="5545183"/>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77" name="Text Box 57"/>
          <p:cNvSpPr txBox="1">
            <a:spLocks noChangeArrowheads="1"/>
          </p:cNvSpPr>
          <p:nvPr/>
        </p:nvSpPr>
        <p:spPr bwMode="auto">
          <a:xfrm>
            <a:off x="5675799" y="5641152"/>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76" name="Text Box 56"/>
          <p:cNvSpPr txBox="1">
            <a:spLocks noChangeArrowheads="1"/>
          </p:cNvSpPr>
          <p:nvPr/>
        </p:nvSpPr>
        <p:spPr bwMode="auto">
          <a:xfrm>
            <a:off x="5915808" y="5552760"/>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75" name="Text Box 55"/>
          <p:cNvSpPr txBox="1">
            <a:spLocks noChangeArrowheads="1"/>
          </p:cNvSpPr>
          <p:nvPr/>
        </p:nvSpPr>
        <p:spPr bwMode="auto">
          <a:xfrm>
            <a:off x="3899732" y="5120899"/>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74" name="Text Box 54"/>
          <p:cNvSpPr txBox="1">
            <a:spLocks noChangeArrowheads="1"/>
          </p:cNvSpPr>
          <p:nvPr/>
        </p:nvSpPr>
        <p:spPr bwMode="auto">
          <a:xfrm>
            <a:off x="4667761" y="5360821"/>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73" name="Freeform 53"/>
          <p:cNvSpPr>
            <a:spLocks/>
          </p:cNvSpPr>
          <p:nvPr/>
        </p:nvSpPr>
        <p:spPr bwMode="auto">
          <a:xfrm>
            <a:off x="6539832" y="3913709"/>
            <a:ext cx="411805" cy="1199613"/>
          </a:xfrm>
          <a:custGeom>
            <a:avLst/>
            <a:gdLst/>
            <a:ahLst/>
            <a:cxnLst>
              <a:cxn ang="0">
                <a:pos x="489" y="1425"/>
              </a:cxn>
              <a:cxn ang="0">
                <a:pos x="351" y="999"/>
              </a:cxn>
              <a:cxn ang="0">
                <a:pos x="0" y="772"/>
              </a:cxn>
              <a:cxn ang="0">
                <a:pos x="432" y="297"/>
              </a:cxn>
              <a:cxn ang="0">
                <a:pos x="318" y="0"/>
              </a:cxn>
            </a:cxnLst>
            <a:rect l="0" t="0" r="r" b="b"/>
            <a:pathLst>
              <a:path w="489" h="1425">
                <a:moveTo>
                  <a:pt x="489" y="1425"/>
                </a:moveTo>
                <a:lnTo>
                  <a:pt x="351" y="999"/>
                </a:lnTo>
                <a:lnTo>
                  <a:pt x="0" y="772"/>
                </a:lnTo>
                <a:lnTo>
                  <a:pt x="432" y="297"/>
                </a:lnTo>
                <a:lnTo>
                  <a:pt x="318" y="0"/>
                </a:lnTo>
              </a:path>
            </a:pathLst>
          </a:cu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pl-PL"/>
          </a:p>
        </p:txBody>
      </p:sp>
      <p:sp>
        <p:nvSpPr>
          <p:cNvPr id="30772" name="Text Box 52"/>
          <p:cNvSpPr txBox="1">
            <a:spLocks noChangeArrowheads="1"/>
          </p:cNvSpPr>
          <p:nvPr/>
        </p:nvSpPr>
        <p:spPr bwMode="auto">
          <a:xfrm>
            <a:off x="2987697" y="3880878"/>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71" name="Text Box 51"/>
          <p:cNvSpPr txBox="1">
            <a:spLocks noChangeArrowheads="1"/>
          </p:cNvSpPr>
          <p:nvPr/>
        </p:nvSpPr>
        <p:spPr bwMode="auto">
          <a:xfrm>
            <a:off x="2987697" y="3289910"/>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70" name="Text Box 50"/>
          <p:cNvSpPr txBox="1">
            <a:spLocks noChangeArrowheads="1"/>
          </p:cNvSpPr>
          <p:nvPr/>
        </p:nvSpPr>
        <p:spPr bwMode="auto">
          <a:xfrm>
            <a:off x="2747688" y="3345471"/>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9" name="Text Box 49"/>
          <p:cNvSpPr txBox="1">
            <a:spLocks noChangeArrowheads="1"/>
          </p:cNvSpPr>
          <p:nvPr/>
        </p:nvSpPr>
        <p:spPr bwMode="auto">
          <a:xfrm>
            <a:off x="3323710" y="3282334"/>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8" name="Text Box 48"/>
          <p:cNvSpPr txBox="1">
            <a:spLocks noChangeArrowheads="1"/>
          </p:cNvSpPr>
          <p:nvPr/>
        </p:nvSpPr>
        <p:spPr bwMode="auto">
          <a:xfrm>
            <a:off x="3179705" y="3592970"/>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7" name="Text Box 47"/>
          <p:cNvSpPr txBox="1">
            <a:spLocks noChangeArrowheads="1"/>
          </p:cNvSpPr>
          <p:nvPr/>
        </p:nvSpPr>
        <p:spPr bwMode="auto">
          <a:xfrm>
            <a:off x="3419714" y="3681363"/>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6" name="Text Box 46"/>
          <p:cNvSpPr txBox="1">
            <a:spLocks noChangeArrowheads="1"/>
          </p:cNvSpPr>
          <p:nvPr/>
        </p:nvSpPr>
        <p:spPr bwMode="auto">
          <a:xfrm>
            <a:off x="2699686" y="3514680"/>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5" name="Text Box 45"/>
          <p:cNvSpPr txBox="1">
            <a:spLocks noChangeArrowheads="1"/>
          </p:cNvSpPr>
          <p:nvPr/>
        </p:nvSpPr>
        <p:spPr bwMode="auto">
          <a:xfrm>
            <a:off x="2843692" y="3412818"/>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4" name="Text Box 44"/>
          <p:cNvSpPr txBox="1">
            <a:spLocks noChangeArrowheads="1"/>
          </p:cNvSpPr>
          <p:nvPr/>
        </p:nvSpPr>
        <p:spPr bwMode="auto">
          <a:xfrm>
            <a:off x="2891694" y="3180472"/>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3" name="Text Box 43"/>
          <p:cNvSpPr txBox="1">
            <a:spLocks noChangeArrowheads="1"/>
          </p:cNvSpPr>
          <p:nvPr/>
        </p:nvSpPr>
        <p:spPr bwMode="auto">
          <a:xfrm>
            <a:off x="3083701" y="3193941"/>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2" name="Text Box 42"/>
          <p:cNvSpPr txBox="1">
            <a:spLocks noChangeArrowheads="1"/>
          </p:cNvSpPr>
          <p:nvPr/>
        </p:nvSpPr>
        <p:spPr bwMode="auto">
          <a:xfrm>
            <a:off x="3179705" y="3337895"/>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1" name="Text Box 41"/>
          <p:cNvSpPr txBox="1">
            <a:spLocks noChangeArrowheads="1"/>
          </p:cNvSpPr>
          <p:nvPr/>
        </p:nvSpPr>
        <p:spPr bwMode="auto">
          <a:xfrm>
            <a:off x="3227706" y="3180472"/>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60" name="Text Box 40"/>
          <p:cNvSpPr txBox="1">
            <a:spLocks noChangeArrowheads="1"/>
          </p:cNvSpPr>
          <p:nvPr/>
        </p:nvSpPr>
        <p:spPr bwMode="auto">
          <a:xfrm>
            <a:off x="3419714" y="3497001"/>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59" name="Text Box 39"/>
          <p:cNvSpPr txBox="1">
            <a:spLocks noChangeArrowheads="1"/>
          </p:cNvSpPr>
          <p:nvPr/>
        </p:nvSpPr>
        <p:spPr bwMode="auto">
          <a:xfrm>
            <a:off x="3419714" y="3345471"/>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58" name="Text Box 38"/>
          <p:cNvSpPr txBox="1">
            <a:spLocks noChangeArrowheads="1"/>
          </p:cNvSpPr>
          <p:nvPr/>
        </p:nvSpPr>
        <p:spPr bwMode="auto">
          <a:xfrm>
            <a:off x="3035699" y="3481848"/>
            <a:ext cx="432016"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δe</a:t>
            </a:r>
            <a:r>
              <a:rPr kumimoji="0" lang="pl-PL" sz="12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57" name="Text Box 37"/>
          <p:cNvSpPr txBox="1">
            <a:spLocks noChangeArrowheads="1"/>
          </p:cNvSpPr>
          <p:nvPr/>
        </p:nvSpPr>
        <p:spPr bwMode="auto">
          <a:xfrm>
            <a:off x="3323710" y="3544986"/>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56" name="Text Box 36"/>
          <p:cNvSpPr txBox="1">
            <a:spLocks noChangeArrowheads="1"/>
          </p:cNvSpPr>
          <p:nvPr/>
        </p:nvSpPr>
        <p:spPr bwMode="auto">
          <a:xfrm>
            <a:off x="6539832" y="4969369"/>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55" name="Text Box 35"/>
          <p:cNvSpPr txBox="1">
            <a:spLocks noChangeArrowheads="1"/>
          </p:cNvSpPr>
          <p:nvPr/>
        </p:nvSpPr>
        <p:spPr bwMode="auto">
          <a:xfrm>
            <a:off x="6635835" y="5504775"/>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54" name="Text Box 34"/>
          <p:cNvSpPr txBox="1">
            <a:spLocks noChangeArrowheads="1"/>
          </p:cNvSpPr>
          <p:nvPr/>
        </p:nvSpPr>
        <p:spPr bwMode="auto">
          <a:xfrm>
            <a:off x="6491830" y="5353245"/>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53" name="Text Box 33"/>
          <p:cNvSpPr txBox="1">
            <a:spLocks noChangeArrowheads="1"/>
          </p:cNvSpPr>
          <p:nvPr/>
        </p:nvSpPr>
        <p:spPr bwMode="auto">
          <a:xfrm>
            <a:off x="6299823" y="5641152"/>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52" name="Text Box 32"/>
          <p:cNvSpPr txBox="1">
            <a:spLocks noChangeArrowheads="1"/>
          </p:cNvSpPr>
          <p:nvPr/>
        </p:nvSpPr>
        <p:spPr bwMode="auto">
          <a:xfrm>
            <a:off x="6299823" y="5201715"/>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51" name="Text Box 31"/>
          <p:cNvSpPr txBox="1">
            <a:spLocks noChangeArrowheads="1"/>
          </p:cNvSpPr>
          <p:nvPr/>
        </p:nvSpPr>
        <p:spPr bwMode="auto">
          <a:xfrm>
            <a:off x="6347824" y="5456791"/>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50" name="Text Box 30"/>
          <p:cNvSpPr txBox="1">
            <a:spLocks noChangeArrowheads="1"/>
          </p:cNvSpPr>
          <p:nvPr/>
        </p:nvSpPr>
        <p:spPr bwMode="auto">
          <a:xfrm>
            <a:off x="7019850" y="5138577"/>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49" name="Text Box 29"/>
          <p:cNvSpPr txBox="1">
            <a:spLocks noChangeArrowheads="1"/>
          </p:cNvSpPr>
          <p:nvPr/>
        </p:nvSpPr>
        <p:spPr bwMode="auto">
          <a:xfrm>
            <a:off x="6704048" y="4969369"/>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48" name="Text Box 28"/>
          <p:cNvSpPr txBox="1">
            <a:spLocks noChangeArrowheads="1"/>
          </p:cNvSpPr>
          <p:nvPr/>
        </p:nvSpPr>
        <p:spPr bwMode="auto">
          <a:xfrm>
            <a:off x="7019850" y="5600744"/>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47" name="Text Box 27"/>
          <p:cNvSpPr txBox="1">
            <a:spLocks noChangeArrowheads="1"/>
          </p:cNvSpPr>
          <p:nvPr/>
        </p:nvSpPr>
        <p:spPr bwMode="auto">
          <a:xfrm>
            <a:off x="6251821" y="5370924"/>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46" name="Text Box 26"/>
          <p:cNvSpPr txBox="1">
            <a:spLocks noChangeArrowheads="1"/>
          </p:cNvSpPr>
          <p:nvPr/>
        </p:nvSpPr>
        <p:spPr bwMode="auto">
          <a:xfrm>
            <a:off x="6539832" y="5257276"/>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45" name="Text Box 25"/>
          <p:cNvSpPr txBox="1">
            <a:spLocks noChangeArrowheads="1"/>
          </p:cNvSpPr>
          <p:nvPr/>
        </p:nvSpPr>
        <p:spPr bwMode="auto">
          <a:xfrm>
            <a:off x="6347824" y="5120899"/>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44" name="Text Box 24"/>
          <p:cNvSpPr txBox="1">
            <a:spLocks noChangeArrowheads="1"/>
          </p:cNvSpPr>
          <p:nvPr/>
        </p:nvSpPr>
        <p:spPr bwMode="auto">
          <a:xfrm>
            <a:off x="6779841" y="5269062"/>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43" name="Text Box 23"/>
          <p:cNvSpPr txBox="1">
            <a:spLocks noChangeArrowheads="1"/>
          </p:cNvSpPr>
          <p:nvPr/>
        </p:nvSpPr>
        <p:spPr bwMode="auto">
          <a:xfrm>
            <a:off x="7067852" y="5408806"/>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42" name="Text Box 22"/>
          <p:cNvSpPr txBox="1">
            <a:spLocks noChangeArrowheads="1"/>
          </p:cNvSpPr>
          <p:nvPr/>
        </p:nvSpPr>
        <p:spPr bwMode="auto">
          <a:xfrm>
            <a:off x="7115853" y="5264852"/>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41" name="Text Box 21"/>
          <p:cNvSpPr txBox="1">
            <a:spLocks noChangeArrowheads="1"/>
          </p:cNvSpPr>
          <p:nvPr/>
        </p:nvSpPr>
        <p:spPr bwMode="auto">
          <a:xfrm>
            <a:off x="6731839" y="5338092"/>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40" name="Text Box 20"/>
          <p:cNvSpPr txBox="1">
            <a:spLocks noChangeArrowheads="1"/>
          </p:cNvSpPr>
          <p:nvPr/>
        </p:nvSpPr>
        <p:spPr bwMode="auto">
          <a:xfrm>
            <a:off x="6923846" y="5456791"/>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39" name="Text Box 19"/>
          <p:cNvSpPr txBox="1">
            <a:spLocks noChangeArrowheads="1"/>
          </p:cNvSpPr>
          <p:nvPr/>
        </p:nvSpPr>
        <p:spPr bwMode="auto">
          <a:xfrm>
            <a:off x="6875844" y="5072914"/>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38" name="Text Box 18"/>
          <p:cNvSpPr txBox="1">
            <a:spLocks noChangeArrowheads="1"/>
          </p:cNvSpPr>
          <p:nvPr/>
        </p:nvSpPr>
        <p:spPr bwMode="auto">
          <a:xfrm>
            <a:off x="6635835" y="5792682"/>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37" name="Text Box 17"/>
          <p:cNvSpPr txBox="1">
            <a:spLocks noChangeArrowheads="1"/>
          </p:cNvSpPr>
          <p:nvPr/>
        </p:nvSpPr>
        <p:spPr bwMode="auto">
          <a:xfrm>
            <a:off x="6491830" y="5777529"/>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36" name="Text Box 16"/>
          <p:cNvSpPr txBox="1">
            <a:spLocks noChangeArrowheads="1"/>
          </p:cNvSpPr>
          <p:nvPr/>
        </p:nvSpPr>
        <p:spPr bwMode="auto">
          <a:xfrm>
            <a:off x="6923846" y="5737121"/>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35" name="Text Box 15"/>
          <p:cNvSpPr txBox="1">
            <a:spLocks noChangeArrowheads="1"/>
          </p:cNvSpPr>
          <p:nvPr/>
        </p:nvSpPr>
        <p:spPr bwMode="auto">
          <a:xfrm>
            <a:off x="6779841" y="5552760"/>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34" name="Text Box 14"/>
          <p:cNvSpPr txBox="1">
            <a:spLocks noChangeArrowheads="1"/>
          </p:cNvSpPr>
          <p:nvPr/>
        </p:nvSpPr>
        <p:spPr bwMode="auto">
          <a:xfrm>
            <a:off x="6587833" y="5641152"/>
            <a:ext cx="96004"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32" name="Text Box 12"/>
          <p:cNvSpPr txBox="1">
            <a:spLocks noChangeArrowheads="1"/>
          </p:cNvSpPr>
          <p:nvPr/>
        </p:nvSpPr>
        <p:spPr bwMode="auto">
          <a:xfrm>
            <a:off x="8123892" y="4749650"/>
            <a:ext cx="192007"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a:t>
            </a:r>
            <a:r>
              <a:rPr kumimoji="0" lang="pl-PL" sz="1200" b="1" i="0" u="none" strike="noStrike" cap="none" normalizeH="0" baseline="30000" dirty="0" smtClean="0">
                <a:ln>
                  <a:noFill/>
                </a:ln>
                <a:solidFill>
                  <a:srgbClr val="FF0000"/>
                </a:solidFill>
                <a:effectLst/>
                <a:latin typeface="Arial" pitchFamily="34" charset="0"/>
                <a:ea typeface="Times New Roman" pitchFamily="18" charset="0"/>
                <a:cs typeface="Arial" pitchFamily="34" charset="0"/>
              </a:rPr>
              <a: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0" name="Line 10"/>
          <p:cNvSpPr>
            <a:spLocks noChangeShapeType="1"/>
          </p:cNvSpPr>
          <p:nvPr/>
        </p:nvSpPr>
        <p:spPr bwMode="auto">
          <a:xfrm flipV="1">
            <a:off x="6923846" y="4969369"/>
            <a:ext cx="1141938" cy="842"/>
          </a:xfrm>
          <a:prstGeom prst="line">
            <a:avLst/>
          </a:prstGeom>
          <a:noFill/>
          <a:ln w="6350">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pl-PL"/>
          </a:p>
        </p:txBody>
      </p:sp>
      <p:sp>
        <p:nvSpPr>
          <p:cNvPr id="30729" name="Text Box 9"/>
          <p:cNvSpPr txBox="1">
            <a:spLocks noChangeArrowheads="1"/>
          </p:cNvSpPr>
          <p:nvPr/>
        </p:nvSpPr>
        <p:spPr bwMode="auto">
          <a:xfrm>
            <a:off x="6683837" y="4737023"/>
            <a:ext cx="192007"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a:t>
            </a:r>
            <a:r>
              <a:rPr kumimoji="0" lang="pl-PL" sz="12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AutoShape 8"/>
          <p:cNvSpPr>
            <a:spLocks/>
          </p:cNvSpPr>
          <p:nvPr/>
        </p:nvSpPr>
        <p:spPr bwMode="auto">
          <a:xfrm>
            <a:off x="3424767" y="5961891"/>
            <a:ext cx="766345" cy="226453"/>
          </a:xfrm>
          <a:prstGeom prst="callout2">
            <a:avLst>
              <a:gd name="adj1" fmla="val 51431"/>
              <a:gd name="adj2" fmla="val 112120"/>
              <a:gd name="adj3" fmla="val 51431"/>
              <a:gd name="adj4" fmla="val 138384"/>
              <a:gd name="adj5" fmla="val -106431"/>
              <a:gd name="adj6" fmla="val 173736"/>
            </a:avLst>
          </a:prstGeom>
          <a:noFill/>
          <a:ln w="6350">
            <a:solidFill>
              <a:srgbClr val="000000"/>
            </a:solidFill>
            <a:miter lim="800000"/>
            <a:headEnd/>
            <a:tailEnd type="triangle" w="med" len="med"/>
          </a:ln>
        </p:spPr>
        <p:txBody>
          <a:bodyPr vert="horz" wrap="square" lIns="0" tIns="0" rIns="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a:t>
            </a:r>
            <a:r>
              <a:rPr kumimoji="0" lang="pl-P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3 </a:t>
            </a:r>
            <a:r>
              <a:rPr kumimoji="0" lang="pl-PL"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keV</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7" name="AutoShape 7"/>
          <p:cNvSpPr>
            <a:spLocks/>
          </p:cNvSpPr>
          <p:nvPr/>
        </p:nvSpPr>
        <p:spPr bwMode="auto">
          <a:xfrm>
            <a:off x="4827767" y="4681462"/>
            <a:ext cx="800030" cy="226453"/>
          </a:xfrm>
          <a:prstGeom prst="callout2">
            <a:avLst>
              <a:gd name="adj1" fmla="val 29148"/>
              <a:gd name="adj2" fmla="val 107019"/>
              <a:gd name="adj3" fmla="val 29148"/>
              <a:gd name="adj4" fmla="val 122806"/>
              <a:gd name="adj5" fmla="val 200403"/>
              <a:gd name="adj6" fmla="val 179238"/>
            </a:avLst>
          </a:prstGeom>
          <a:noFill/>
          <a:ln w="6350">
            <a:solidFill>
              <a:srgbClr val="000000"/>
            </a:solidFill>
            <a:miter lim="800000"/>
            <a:headEnd/>
            <a:tailEnd type="triangle" w="med" len="med"/>
          </a:ln>
        </p:spPr>
        <p:txBody>
          <a:bodyPr vert="horz" wrap="square" lIns="0" tIns="0" rIns="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a:t>
            </a:r>
            <a:r>
              <a:rPr kumimoji="0" 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500 eV</a:t>
            </a:r>
            <a:endParaRPr kumimoji="0" lang="de-DE"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6" name="Text Box 6"/>
          <p:cNvSpPr txBox="1">
            <a:spLocks noChangeArrowheads="1"/>
          </p:cNvSpPr>
          <p:nvPr/>
        </p:nvSpPr>
        <p:spPr bwMode="auto">
          <a:xfrm>
            <a:off x="7105748" y="4737023"/>
            <a:ext cx="826137" cy="23992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10-20 </a:t>
            </a:r>
            <a:r>
              <a:rPr kumimoji="0" lang="pl-PL"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nm</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5" name="AutoShape 5"/>
          <p:cNvSpPr>
            <a:spLocks/>
          </p:cNvSpPr>
          <p:nvPr/>
        </p:nvSpPr>
        <p:spPr bwMode="auto">
          <a:xfrm>
            <a:off x="7595872" y="6042707"/>
            <a:ext cx="1152044" cy="379667"/>
          </a:xfrm>
          <a:prstGeom prst="callout2">
            <a:avLst>
              <a:gd name="adj1" fmla="val 39778"/>
              <a:gd name="adj2" fmla="val -8773"/>
              <a:gd name="adj3" fmla="val 39778"/>
              <a:gd name="adj4" fmla="val -19560"/>
              <a:gd name="adj5" fmla="val -97236"/>
              <a:gd name="adj6" fmla="val -33819"/>
            </a:avLst>
          </a:prstGeom>
          <a:noFill/>
          <a:ln w="6350">
            <a:solidFill>
              <a:srgbClr val="000000"/>
            </a:solidFill>
            <a:miter lim="800000"/>
            <a:headEnd/>
            <a:tailEnd type="triangle" w="med" len="med"/>
          </a:ln>
        </p:spPr>
        <p:txBody>
          <a:bodyPr vert="horz" wrap="square" lIns="0" tIns="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a:t>
            </a:r>
            <a:r>
              <a:rPr kumimoji="0" lang="pl-P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pl-PL"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eV</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4" name="Line 4"/>
          <p:cNvSpPr>
            <a:spLocks noChangeShapeType="1"/>
          </p:cNvSpPr>
          <p:nvPr/>
        </p:nvSpPr>
        <p:spPr bwMode="auto">
          <a:xfrm flipV="1">
            <a:off x="6251821" y="5497199"/>
            <a:ext cx="432016" cy="232346"/>
          </a:xfrm>
          <a:prstGeom prst="line">
            <a:avLst/>
          </a:prstGeom>
          <a:noFill/>
          <a:ln w="254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pl-PL"/>
          </a:p>
        </p:txBody>
      </p:sp>
      <p:sp>
        <p:nvSpPr>
          <p:cNvPr id="30722" name="Oval 2"/>
          <p:cNvSpPr>
            <a:spLocks noChangeArrowheads="1"/>
          </p:cNvSpPr>
          <p:nvPr/>
        </p:nvSpPr>
        <p:spPr bwMode="auto">
          <a:xfrm>
            <a:off x="6598781" y="3572766"/>
            <a:ext cx="349487" cy="354412"/>
          </a:xfrm>
          <a:prstGeom prst="ellipse">
            <a:avLst/>
          </a:prstGeom>
          <a:solidFill>
            <a:srgbClr val="FFFFFF"/>
          </a:solidFill>
          <a:ln w="12700">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Ps</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4" name="Prostokąt 133"/>
          <p:cNvSpPr/>
          <p:nvPr/>
        </p:nvSpPr>
        <p:spPr>
          <a:xfrm>
            <a:off x="2934072" y="6381328"/>
            <a:ext cx="4230216" cy="276999"/>
          </a:xfrm>
          <a:prstGeom prst="rect">
            <a:avLst/>
          </a:prstGeom>
        </p:spPr>
        <p:txBody>
          <a:bodyPr wrap="square">
            <a:spAutoFit/>
          </a:bodyPr>
          <a:lstStyle/>
          <a:p>
            <a:r>
              <a:rPr lang="pl-PL" sz="1200" b="0" dirty="0" smtClean="0"/>
              <a:t>S.V. </a:t>
            </a:r>
            <a:r>
              <a:rPr lang="pl-PL" sz="1200" b="0" dirty="0" err="1" smtClean="0"/>
              <a:t>Stepanov</a:t>
            </a:r>
            <a:r>
              <a:rPr lang="pl-PL" sz="1200" b="0" dirty="0" smtClean="0"/>
              <a:t>, V.M. </a:t>
            </a:r>
            <a:r>
              <a:rPr lang="pl-PL" sz="1200" b="0" dirty="0" err="1" smtClean="0"/>
              <a:t>Byakov</a:t>
            </a:r>
            <a:r>
              <a:rPr lang="pl-PL" sz="1200" b="0" dirty="0" smtClean="0"/>
              <a:t>, J. </a:t>
            </a:r>
            <a:r>
              <a:rPr lang="pl-PL" sz="1200" b="0" dirty="0" err="1" smtClean="0"/>
              <a:t>Chem</a:t>
            </a:r>
            <a:r>
              <a:rPr lang="pl-PL" sz="1200" b="0" dirty="0" smtClean="0"/>
              <a:t>. </a:t>
            </a:r>
            <a:r>
              <a:rPr lang="pl-PL" sz="1200" b="0" dirty="0" err="1" smtClean="0"/>
              <a:t>Phys</a:t>
            </a:r>
            <a:r>
              <a:rPr lang="pl-PL" sz="1200" b="0" dirty="0" smtClean="0"/>
              <a:t>. 116, 14 (</a:t>
            </a:r>
            <a:r>
              <a:rPr lang="pl-PL" sz="1200" dirty="0" smtClean="0"/>
              <a:t>2002</a:t>
            </a:r>
            <a:r>
              <a:rPr lang="pl-PL" sz="1200" b="0" dirty="0" smtClean="0"/>
              <a:t>)</a:t>
            </a:r>
            <a:endParaRPr lang="pl-PL" sz="1200" b="0" dirty="0"/>
          </a:p>
        </p:txBody>
      </p:sp>
      <p:sp>
        <p:nvSpPr>
          <p:cNvPr id="3" name="Elipsa 2"/>
          <p:cNvSpPr/>
          <p:nvPr/>
        </p:nvSpPr>
        <p:spPr bwMode="auto">
          <a:xfrm>
            <a:off x="5963811" y="3282334"/>
            <a:ext cx="2640638" cy="3237493"/>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6" name="Symbol zastępczy daty 5"/>
          <p:cNvSpPr>
            <a:spLocks noGrp="1"/>
          </p:cNvSpPr>
          <p:nvPr>
            <p:ph type="dt" sz="half" idx="12"/>
          </p:nvPr>
        </p:nvSpPr>
        <p:spPr/>
        <p:txBody>
          <a:bodyPr/>
          <a:lstStyle/>
          <a:p>
            <a:pPr>
              <a:defRPr/>
            </a:pPr>
            <a:fld id="{4DAAA216-6A32-4900-A90E-EA19376D98E9}" type="datetime10">
              <a:rPr lang="pl-PL" smtClean="0"/>
              <a:t>21:30</a:t>
            </a:fld>
            <a:endParaRPr lang="pl-PL" dirty="0"/>
          </a:p>
        </p:txBody>
      </p:sp>
    </p:spTree>
    <p:extLst>
      <p:ext uri="{BB962C8B-B14F-4D97-AF65-F5344CB8AC3E}">
        <p14:creationId xmlns:p14="http://schemas.microsoft.com/office/powerpoint/2010/main" val="822682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Positronium </a:t>
            </a:r>
            <a:r>
              <a:rPr lang="pl-PL" dirty="0" err="1" smtClean="0"/>
              <a:t>thermalization</a:t>
            </a:r>
            <a:endParaRPr lang="en-US" dirty="0"/>
          </a:p>
        </p:txBody>
      </p:sp>
      <p:sp>
        <p:nvSpPr>
          <p:cNvPr id="6" name="Symbol zastępczy zawartości 5"/>
          <p:cNvSpPr>
            <a:spLocks noGrp="1"/>
          </p:cNvSpPr>
          <p:nvPr>
            <p:ph idx="1"/>
          </p:nvPr>
        </p:nvSpPr>
        <p:spPr/>
        <p:txBody>
          <a:bodyPr/>
          <a:lstStyle/>
          <a:p>
            <a:pPr marL="0" indent="0">
              <a:buNone/>
            </a:pPr>
            <a:r>
              <a:rPr lang="pl-PL" dirty="0" err="1"/>
              <a:t>Elastic</a:t>
            </a:r>
            <a:r>
              <a:rPr lang="pl-PL" dirty="0"/>
              <a:t> </a:t>
            </a:r>
            <a:r>
              <a:rPr lang="pl-PL" dirty="0" err="1"/>
              <a:t>Thermalisation</a:t>
            </a:r>
            <a:r>
              <a:rPr lang="pl-PL" dirty="0"/>
              <a:t> </a:t>
            </a:r>
            <a:r>
              <a:rPr lang="pl-PL" dirty="0" err="1"/>
              <a:t>Lifetime</a:t>
            </a:r>
            <a:r>
              <a:rPr lang="pl-PL" dirty="0"/>
              <a:t> </a:t>
            </a:r>
            <a:r>
              <a:rPr lang="pl-PL" dirty="0" smtClean="0"/>
              <a:t>Analysis </a:t>
            </a:r>
          </a:p>
          <a:p>
            <a:pPr marL="0" indent="0">
              <a:buNone/>
            </a:pPr>
            <a:endParaRPr lang="pl-PL" sz="1800" dirty="0"/>
          </a:p>
          <a:p>
            <a:pPr marL="0" indent="0">
              <a:buNone/>
            </a:pPr>
            <a:r>
              <a:rPr lang="en-US" sz="1800" dirty="0" smtClean="0"/>
              <a:t>C</a:t>
            </a:r>
            <a:r>
              <a:rPr lang="en-US" sz="1800" dirty="0"/>
              <a:t>. </a:t>
            </a:r>
            <a:r>
              <a:rPr lang="en-US" sz="1800" dirty="0" err="1"/>
              <a:t>Dauwe</a:t>
            </a:r>
            <a:r>
              <a:rPr lang="en-US" sz="1800" dirty="0"/>
              <a:t>, B. Van </a:t>
            </a:r>
            <a:r>
              <a:rPr lang="en-US" sz="1800" dirty="0" err="1"/>
              <a:t>Waeyenberge</a:t>
            </a:r>
            <a:r>
              <a:rPr lang="en-US" sz="1800" dirty="0"/>
              <a:t>, D. </a:t>
            </a:r>
            <a:r>
              <a:rPr lang="en-US" sz="1800" dirty="0" err="1"/>
              <a:t>Segers</a:t>
            </a:r>
            <a:r>
              <a:rPr lang="en-US" sz="1800" dirty="0"/>
              <a:t>, T. Van </a:t>
            </a:r>
            <a:r>
              <a:rPr lang="en-US" sz="1800" dirty="0" err="1"/>
              <a:t>Hoecke</a:t>
            </a:r>
            <a:r>
              <a:rPr lang="en-US" sz="1800" dirty="0"/>
              <a:t> and J. </a:t>
            </a:r>
            <a:r>
              <a:rPr lang="en-US" sz="1800" dirty="0" err="1"/>
              <a:t>Kuriplach</a:t>
            </a:r>
            <a:r>
              <a:rPr lang="en-US" sz="1800" dirty="0"/>
              <a:t>, </a:t>
            </a:r>
            <a:r>
              <a:rPr lang="en-US" sz="1800" i="1" dirty="0"/>
              <a:t>J. </a:t>
            </a:r>
            <a:r>
              <a:rPr lang="en-US" sz="1800" i="1" dirty="0" err="1"/>
              <a:t>Radioanal</a:t>
            </a:r>
            <a:r>
              <a:rPr lang="en-US" sz="1800" i="1" dirty="0"/>
              <a:t>. </a:t>
            </a:r>
            <a:r>
              <a:rPr lang="en-US" sz="1800" i="1" dirty="0" err="1"/>
              <a:t>Nucl</a:t>
            </a:r>
            <a:r>
              <a:rPr lang="en-US" sz="1800" i="1" dirty="0"/>
              <a:t>. Chem.</a:t>
            </a:r>
            <a:r>
              <a:rPr lang="en-US" sz="1800" dirty="0"/>
              <a:t> 210, 293-308 (</a:t>
            </a:r>
            <a:r>
              <a:rPr lang="en-US" sz="1800" b="1" dirty="0"/>
              <a:t>1996</a:t>
            </a:r>
            <a:r>
              <a:rPr lang="en-US" sz="1800" dirty="0"/>
              <a:t>)</a:t>
            </a:r>
            <a:endParaRPr lang="pl-PL" sz="1800" dirty="0" smtClean="0"/>
          </a:p>
          <a:p>
            <a:endParaRPr lang="en-US" dirty="0"/>
          </a:p>
        </p:txBody>
      </p:sp>
      <p:sp>
        <p:nvSpPr>
          <p:cNvPr id="4" name="Symbol zastępczy stopki 3"/>
          <p:cNvSpPr>
            <a:spLocks noGrp="1"/>
          </p:cNvSpPr>
          <p:nvPr>
            <p:ph type="ftr" sz="quarter" idx="11"/>
          </p:nvPr>
        </p:nvSpPr>
        <p:spPr/>
        <p:txBody>
          <a:bodyPr/>
          <a:lstStyle/>
          <a:p>
            <a:pPr>
              <a:defRPr/>
            </a:pPr>
            <a:r>
              <a:rPr lang="en-US" dirty="0" smtClean="0"/>
              <a:t>J-PET</a:t>
            </a:r>
            <a:endParaRPr lang="pl-PL" dirty="0"/>
          </a:p>
        </p:txBody>
      </p:sp>
      <p:sp>
        <p:nvSpPr>
          <p:cNvPr id="7" name="Symbol zastępczy zawartości 6"/>
          <p:cNvSpPr>
            <a:spLocks noGrp="1"/>
          </p:cNvSpPr>
          <p:nvPr>
            <p:ph idx="13"/>
          </p:nvPr>
        </p:nvSpPr>
        <p:spPr/>
        <p:txBody>
          <a:bodyPr/>
          <a:lstStyle/>
          <a:p>
            <a:pPr marL="0" indent="0">
              <a:buNone/>
            </a:pPr>
            <a:r>
              <a:rPr lang="pl-PL" dirty="0" err="1" smtClean="0"/>
              <a:t>Phonon</a:t>
            </a:r>
            <a:r>
              <a:rPr lang="pl-PL" dirty="0" smtClean="0"/>
              <a:t> </a:t>
            </a:r>
            <a:r>
              <a:rPr lang="pl-PL" dirty="0" err="1" smtClean="0"/>
              <a:t>scattering</a:t>
            </a:r>
            <a:endParaRPr lang="pl-PL" dirty="0" smtClean="0"/>
          </a:p>
          <a:p>
            <a:pPr marL="0" indent="0">
              <a:buNone/>
            </a:pPr>
            <a:endParaRPr lang="pl-PL" dirty="0" smtClean="0"/>
          </a:p>
          <a:p>
            <a:pPr marL="0" indent="0">
              <a:buNone/>
            </a:pPr>
            <a:r>
              <a:rPr lang="en-US" sz="1800" dirty="0" smtClean="0"/>
              <a:t>S</a:t>
            </a:r>
            <a:r>
              <a:rPr lang="en-US" sz="1800" dirty="0"/>
              <a:t>. </a:t>
            </a:r>
            <a:r>
              <a:rPr lang="en-US" sz="1800" dirty="0" err="1"/>
              <a:t>Mariazzi</a:t>
            </a:r>
            <a:r>
              <a:rPr lang="en-US" sz="1800" dirty="0"/>
              <a:t>, A. </a:t>
            </a:r>
            <a:r>
              <a:rPr lang="en-US" sz="1800" dirty="0" err="1"/>
              <a:t>Salemi</a:t>
            </a:r>
            <a:r>
              <a:rPr lang="en-US" sz="1800" dirty="0"/>
              <a:t> and R.S. </a:t>
            </a:r>
            <a:r>
              <a:rPr lang="en-US" sz="1800" dirty="0" err="1"/>
              <a:t>Brusa</a:t>
            </a:r>
            <a:r>
              <a:rPr lang="en-US" sz="1800" dirty="0"/>
              <a:t>, </a:t>
            </a:r>
            <a:r>
              <a:rPr lang="en-US" sz="1800" i="1" dirty="0"/>
              <a:t>Phys. Rev. B: </a:t>
            </a:r>
            <a:r>
              <a:rPr lang="en-US" sz="1800" i="1" dirty="0" err="1"/>
              <a:t>Condens</a:t>
            </a:r>
            <a:r>
              <a:rPr lang="en-US" sz="1800" i="1" dirty="0"/>
              <a:t>. Matter Mater. Phys.</a:t>
            </a:r>
            <a:r>
              <a:rPr lang="en-US" sz="1800" dirty="0"/>
              <a:t> 78, 085428-085428 (</a:t>
            </a:r>
            <a:r>
              <a:rPr lang="en-US" sz="1800" b="1" dirty="0"/>
              <a:t>2008</a:t>
            </a:r>
            <a:r>
              <a:rPr lang="en-US" sz="1800" dirty="0"/>
              <a:t>)</a:t>
            </a:r>
          </a:p>
        </p:txBody>
      </p:sp>
      <p:sp>
        <p:nvSpPr>
          <p:cNvPr id="27" name="Elipsa 26"/>
          <p:cNvSpPr/>
          <p:nvPr/>
        </p:nvSpPr>
        <p:spPr bwMode="auto">
          <a:xfrm>
            <a:off x="1201874" y="3299234"/>
            <a:ext cx="3226110" cy="3226110"/>
          </a:xfrm>
          <a:prstGeom prst="ellipse">
            <a:avLst/>
          </a:prstGeom>
          <a:solidFill>
            <a:schemeClr val="bg1"/>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600" b="1" i="0" u="none" strike="noStrike" cap="none" normalizeH="0" baseline="0" smtClean="0">
              <a:ln>
                <a:noFill/>
              </a:ln>
              <a:solidFill>
                <a:schemeClr val="tx1"/>
              </a:solidFill>
              <a:effectLst/>
              <a:latin typeface="Arial" pitchFamily="34" charset="0"/>
            </a:endParaRPr>
          </a:p>
        </p:txBody>
      </p:sp>
      <p:sp>
        <p:nvSpPr>
          <p:cNvPr id="29" name="Elipsa 28"/>
          <p:cNvSpPr/>
          <p:nvPr/>
        </p:nvSpPr>
        <p:spPr bwMode="auto">
          <a:xfrm>
            <a:off x="2123728" y="4725714"/>
            <a:ext cx="285752" cy="285752"/>
          </a:xfrm>
          <a:prstGeom prst="ellipse">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w="1143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none" lIns="0" tIns="0" rIns="0" bIns="0" numCol="1" rtlCol="0" anchor="ctr" anchorCtr="0" compatLnSpc="1">
            <a:prstTxWarp prst="textNoShape">
              <a:avLst/>
            </a:prstTxWarp>
          </a:bodyPr>
          <a:lstStyle/>
          <a:p>
            <a:pPr algn="ctr"/>
            <a:r>
              <a:rPr kumimoji="0" lang="pl-PL" sz="1000" b="1" i="0" u="none" strike="noStrike" cap="none" normalizeH="0" baseline="0" dirty="0" err="1" smtClean="0">
                <a:ln>
                  <a:noFill/>
                </a:ln>
                <a:solidFill>
                  <a:schemeClr val="tx1"/>
                </a:solidFill>
                <a:effectLst/>
                <a:latin typeface="Arial" pitchFamily="34" charset="0"/>
              </a:rPr>
              <a:t>Ps</a:t>
            </a:r>
            <a:endParaRPr kumimoji="0" lang="pl-PL" sz="1000" b="1" i="0" u="none" strike="noStrike" cap="none" normalizeH="0" baseline="0" dirty="0" smtClean="0">
              <a:ln>
                <a:noFill/>
              </a:ln>
              <a:solidFill>
                <a:schemeClr val="tx1"/>
              </a:solidFill>
              <a:effectLst/>
              <a:latin typeface="Arial" pitchFamily="34" charset="0"/>
            </a:endParaRPr>
          </a:p>
        </p:txBody>
      </p:sp>
      <p:pic>
        <p:nvPicPr>
          <p:cNvPr id="159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459153"/>
            <a:ext cx="4052293" cy="3210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Freeform 9"/>
          <p:cNvSpPr>
            <a:spLocks/>
          </p:cNvSpPr>
          <p:nvPr/>
        </p:nvSpPr>
        <p:spPr bwMode="auto">
          <a:xfrm>
            <a:off x="1822017" y="3717032"/>
            <a:ext cx="1598603" cy="338554"/>
          </a:xfrm>
          <a:custGeom>
            <a:avLst/>
            <a:gdLst/>
            <a:ahLst/>
            <a:cxnLst>
              <a:cxn ang="0">
                <a:pos x="0" y="107"/>
              </a:cxn>
              <a:cxn ang="0">
                <a:pos x="59" y="103"/>
              </a:cxn>
              <a:cxn ang="0">
                <a:pos x="168" y="3"/>
              </a:cxn>
              <a:cxn ang="0">
                <a:pos x="301" y="119"/>
              </a:cxn>
              <a:cxn ang="0">
                <a:pos x="436" y="14"/>
              </a:cxn>
              <a:cxn ang="0">
                <a:pos x="568" y="119"/>
              </a:cxn>
              <a:cxn ang="0">
                <a:pos x="697" y="14"/>
              </a:cxn>
              <a:cxn ang="0">
                <a:pos x="827" y="119"/>
              </a:cxn>
              <a:cxn ang="0">
                <a:pos x="960" y="14"/>
              </a:cxn>
              <a:cxn ang="0">
                <a:pos x="1036" y="61"/>
              </a:cxn>
              <a:cxn ang="0">
                <a:pos x="1169" y="69"/>
              </a:cxn>
            </a:cxnLst>
            <a:rect l="0" t="0" r="r" b="b"/>
            <a:pathLst>
              <a:path w="1169" h="121">
                <a:moveTo>
                  <a:pt x="0" y="107"/>
                </a:moveTo>
                <a:cubicBezTo>
                  <a:pt x="10" y="106"/>
                  <a:pt x="31" y="120"/>
                  <a:pt x="59" y="103"/>
                </a:cubicBezTo>
                <a:cubicBezTo>
                  <a:pt x="87" y="86"/>
                  <a:pt x="128" y="0"/>
                  <a:pt x="168" y="3"/>
                </a:cubicBezTo>
                <a:cubicBezTo>
                  <a:pt x="208" y="6"/>
                  <a:pt x="256" y="117"/>
                  <a:pt x="301" y="119"/>
                </a:cubicBezTo>
                <a:cubicBezTo>
                  <a:pt x="346" y="121"/>
                  <a:pt x="392" y="14"/>
                  <a:pt x="436" y="14"/>
                </a:cubicBezTo>
                <a:cubicBezTo>
                  <a:pt x="480" y="14"/>
                  <a:pt x="525" y="119"/>
                  <a:pt x="568" y="119"/>
                </a:cubicBezTo>
                <a:cubicBezTo>
                  <a:pt x="611" y="119"/>
                  <a:pt x="654" y="14"/>
                  <a:pt x="697" y="14"/>
                </a:cubicBezTo>
                <a:cubicBezTo>
                  <a:pt x="740" y="14"/>
                  <a:pt x="783" y="119"/>
                  <a:pt x="827" y="119"/>
                </a:cubicBezTo>
                <a:cubicBezTo>
                  <a:pt x="871" y="119"/>
                  <a:pt x="925" y="24"/>
                  <a:pt x="960" y="14"/>
                </a:cubicBezTo>
                <a:cubicBezTo>
                  <a:pt x="995" y="4"/>
                  <a:pt x="1001" y="52"/>
                  <a:pt x="1036" y="61"/>
                </a:cubicBezTo>
                <a:cubicBezTo>
                  <a:pt x="1071" y="70"/>
                  <a:pt x="1141" y="67"/>
                  <a:pt x="1169" y="69"/>
                </a:cubicBezTo>
              </a:path>
            </a:pathLst>
          </a:custGeom>
          <a:noFill/>
          <a:ln w="38100" cap="flat" cmpd="sng">
            <a:solidFill>
              <a:srgbClr val="FF0000"/>
            </a:solidFill>
            <a:prstDash val="solid"/>
            <a:round/>
            <a:headEnd type="none" w="med" len="med"/>
            <a:tailEnd type="triangle" w="lg" len="lg"/>
          </a:ln>
          <a:effectLst/>
        </p:spPr>
        <p:txBody>
          <a:bodyPr wrap="square">
            <a:spAutoFit/>
          </a:bodyPr>
          <a:lstStyle/>
          <a:p>
            <a:pPr>
              <a:defRPr/>
            </a:pPr>
            <a:endParaRPr lang="pl-PL">
              <a:latin typeface="Arial" pitchFamily="34" charset="0"/>
            </a:endParaRPr>
          </a:p>
        </p:txBody>
      </p:sp>
      <p:sp>
        <p:nvSpPr>
          <p:cNvPr id="34" name="Freeform 9"/>
          <p:cNvSpPr>
            <a:spLocks/>
          </p:cNvSpPr>
          <p:nvPr/>
        </p:nvSpPr>
        <p:spPr bwMode="auto">
          <a:xfrm rot="10800000">
            <a:off x="107504" y="3717032"/>
            <a:ext cx="1598602" cy="338554"/>
          </a:xfrm>
          <a:custGeom>
            <a:avLst/>
            <a:gdLst/>
            <a:ahLst/>
            <a:cxnLst>
              <a:cxn ang="0">
                <a:pos x="0" y="107"/>
              </a:cxn>
              <a:cxn ang="0">
                <a:pos x="59" y="103"/>
              </a:cxn>
              <a:cxn ang="0">
                <a:pos x="168" y="3"/>
              </a:cxn>
              <a:cxn ang="0">
                <a:pos x="301" y="119"/>
              </a:cxn>
              <a:cxn ang="0">
                <a:pos x="436" y="14"/>
              </a:cxn>
              <a:cxn ang="0">
                <a:pos x="568" y="119"/>
              </a:cxn>
              <a:cxn ang="0">
                <a:pos x="697" y="14"/>
              </a:cxn>
              <a:cxn ang="0">
                <a:pos x="827" y="119"/>
              </a:cxn>
              <a:cxn ang="0">
                <a:pos x="960" y="14"/>
              </a:cxn>
              <a:cxn ang="0">
                <a:pos x="1036" y="61"/>
              </a:cxn>
              <a:cxn ang="0">
                <a:pos x="1169" y="69"/>
              </a:cxn>
            </a:cxnLst>
            <a:rect l="0" t="0" r="r" b="b"/>
            <a:pathLst>
              <a:path w="1169" h="121">
                <a:moveTo>
                  <a:pt x="0" y="107"/>
                </a:moveTo>
                <a:cubicBezTo>
                  <a:pt x="10" y="106"/>
                  <a:pt x="31" y="120"/>
                  <a:pt x="59" y="103"/>
                </a:cubicBezTo>
                <a:cubicBezTo>
                  <a:pt x="87" y="86"/>
                  <a:pt x="128" y="0"/>
                  <a:pt x="168" y="3"/>
                </a:cubicBezTo>
                <a:cubicBezTo>
                  <a:pt x="208" y="6"/>
                  <a:pt x="256" y="117"/>
                  <a:pt x="301" y="119"/>
                </a:cubicBezTo>
                <a:cubicBezTo>
                  <a:pt x="346" y="121"/>
                  <a:pt x="392" y="14"/>
                  <a:pt x="436" y="14"/>
                </a:cubicBezTo>
                <a:cubicBezTo>
                  <a:pt x="480" y="14"/>
                  <a:pt x="525" y="119"/>
                  <a:pt x="568" y="119"/>
                </a:cubicBezTo>
                <a:cubicBezTo>
                  <a:pt x="611" y="119"/>
                  <a:pt x="654" y="14"/>
                  <a:pt x="697" y="14"/>
                </a:cubicBezTo>
                <a:cubicBezTo>
                  <a:pt x="740" y="14"/>
                  <a:pt x="783" y="119"/>
                  <a:pt x="827" y="119"/>
                </a:cubicBezTo>
                <a:cubicBezTo>
                  <a:pt x="871" y="119"/>
                  <a:pt x="925" y="24"/>
                  <a:pt x="960" y="14"/>
                </a:cubicBezTo>
                <a:cubicBezTo>
                  <a:pt x="995" y="4"/>
                  <a:pt x="1001" y="52"/>
                  <a:pt x="1036" y="61"/>
                </a:cubicBezTo>
                <a:cubicBezTo>
                  <a:pt x="1071" y="70"/>
                  <a:pt x="1141" y="67"/>
                  <a:pt x="1169" y="69"/>
                </a:cubicBezTo>
              </a:path>
            </a:pathLst>
          </a:custGeom>
          <a:noFill/>
          <a:ln w="38100" cap="flat" cmpd="sng">
            <a:solidFill>
              <a:srgbClr val="FF0000"/>
            </a:solidFill>
            <a:prstDash val="solid"/>
            <a:round/>
            <a:headEnd type="none" w="med" len="med"/>
            <a:tailEnd type="triangle" w="lg" len="lg"/>
          </a:ln>
          <a:effectLst/>
        </p:spPr>
        <p:txBody>
          <a:bodyPr wrap="square">
            <a:spAutoFit/>
          </a:bodyPr>
          <a:lstStyle/>
          <a:p>
            <a:pPr>
              <a:defRPr/>
            </a:pPr>
            <a:endParaRPr lang="pl-PL">
              <a:latin typeface="Arial" pitchFamily="34" charset="0"/>
            </a:endParaRPr>
          </a:p>
        </p:txBody>
      </p:sp>
      <p:sp>
        <p:nvSpPr>
          <p:cNvPr id="3" name="Symbol zastępczy daty 2"/>
          <p:cNvSpPr>
            <a:spLocks noGrp="1"/>
          </p:cNvSpPr>
          <p:nvPr>
            <p:ph type="dt" sz="half" idx="12"/>
          </p:nvPr>
        </p:nvSpPr>
        <p:spPr/>
        <p:txBody>
          <a:bodyPr/>
          <a:lstStyle/>
          <a:p>
            <a:pPr>
              <a:defRPr/>
            </a:pPr>
            <a:fld id="{6FE81035-059C-4ADC-A86E-4BAEECB47452}" type="datetime10">
              <a:rPr lang="pl-PL" smtClean="0"/>
              <a:t>21:30</a:t>
            </a:fld>
            <a:endParaRPr lang="pl-PL" dirty="0"/>
          </a:p>
        </p:txBody>
      </p:sp>
    </p:spTree>
    <p:extLst>
      <p:ext uri="{BB962C8B-B14F-4D97-AF65-F5344CB8AC3E}">
        <p14:creationId xmlns:p14="http://schemas.microsoft.com/office/powerpoint/2010/main" val="428473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decel="100000" fill="hold" grpId="0" nodeType="clickEffect">
                                  <p:stCondLst>
                                    <p:cond delay="0"/>
                                  </p:stCondLst>
                                  <p:childTnLst>
                                    <p:animMotion origin="layout" path="M 3.33333E-6 -3.7037E-6 L 0.21215 0.08681 L 0.01215 -0.20555 L 0.01128 0.21227 L -0.07709 -0.11319 L 0.22048 0.00996 L 0.10139 0.21227 L -0.05209 -0.13657 " pathEditMode="relative" rAng="0" ptsTypes="AAAAAAAA">
                                      <p:cBhvr>
                                        <p:cTn id="6" dur="5000" fill="hold"/>
                                        <p:tgtEl>
                                          <p:spTgt spid="29"/>
                                        </p:tgtEl>
                                        <p:attrNameLst>
                                          <p:attrName>ppt_x</p:attrName>
                                          <p:attrName>ppt_y</p:attrName>
                                        </p:attrNameLst>
                                      </p:cBhvr>
                                      <p:rCtr x="7170" y="324"/>
                                    </p:animMotion>
                                  </p:childTnLst>
                                </p:cTn>
                              </p:par>
                            </p:childTnLst>
                          </p:cTn>
                        </p:par>
                        <p:par>
                          <p:cTn id="7" fill="hold">
                            <p:stCondLst>
                              <p:cond delay="5000"/>
                            </p:stCondLst>
                            <p:childTnLst>
                              <p:par>
                                <p:cTn id="8" presetID="10" presetClass="exit" presetSubtype="0" fill="hold" grpId="1" nodeType="afterEffect">
                                  <p:stCondLst>
                                    <p:cond delay="0"/>
                                  </p:stCondLst>
                                  <p:childTnLst>
                                    <p:animEffect transition="out" filter="fade">
                                      <p:cBhvr>
                                        <p:cTn id="9" dur="500"/>
                                        <p:tgtEl>
                                          <p:spTgt spid="29"/>
                                        </p:tgtEl>
                                      </p:cBhvr>
                                    </p:animEffect>
                                    <p:set>
                                      <p:cBhvr>
                                        <p:cTn id="10" dur="1" fill="hold">
                                          <p:stCondLst>
                                            <p:cond delay="499"/>
                                          </p:stCondLst>
                                        </p:cTn>
                                        <p:tgtEl>
                                          <p:spTgt spid="29"/>
                                        </p:tgtEl>
                                        <p:attrNameLst>
                                          <p:attrName>style.visibility</p:attrName>
                                        </p:attrNameLst>
                                      </p:cBhvr>
                                      <p:to>
                                        <p:strVal val="hidden"/>
                                      </p:to>
                                    </p:set>
                                  </p:childTnLst>
                                </p:cTn>
                              </p:par>
                            </p:childTnLst>
                          </p:cTn>
                        </p:par>
                        <p:par>
                          <p:cTn id="11" fill="hold">
                            <p:stCondLst>
                              <p:cond delay="5500"/>
                            </p:stCondLst>
                            <p:childTnLst>
                              <p:par>
                                <p:cTn id="12" presetID="1" presetClass="entr" presetSubtype="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childTnLst>
                                </p:cTn>
                              </p:par>
                              <p:par>
                                <p:cTn id="14" presetID="1" presetClass="entr" presetSubtype="0" fill="hold" grpId="1" nodeType="with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par>
                                <p:cTn id="16" presetID="2" presetClass="exit" presetSubtype="2" fill="hold" grpId="0" nodeType="withEffect">
                                  <p:stCondLst>
                                    <p:cond delay="0"/>
                                  </p:stCondLst>
                                  <p:childTnLst>
                                    <p:anim calcmode="lin" valueType="num">
                                      <p:cBhvr additive="base">
                                        <p:cTn id="17" dur="1500"/>
                                        <p:tgtEl>
                                          <p:spTgt spid="33"/>
                                        </p:tgtEl>
                                        <p:attrNameLst>
                                          <p:attrName>ppt_x</p:attrName>
                                        </p:attrNameLst>
                                      </p:cBhvr>
                                      <p:tavLst>
                                        <p:tav tm="0">
                                          <p:val>
                                            <p:strVal val="ppt_x"/>
                                          </p:val>
                                        </p:tav>
                                        <p:tav tm="100000">
                                          <p:val>
                                            <p:strVal val="1+ppt_w/2"/>
                                          </p:val>
                                        </p:tav>
                                      </p:tavLst>
                                    </p:anim>
                                    <p:anim calcmode="lin" valueType="num">
                                      <p:cBhvr additive="base">
                                        <p:cTn id="18" dur="1500"/>
                                        <p:tgtEl>
                                          <p:spTgt spid="33"/>
                                        </p:tgtEl>
                                        <p:attrNameLst>
                                          <p:attrName>ppt_y</p:attrName>
                                        </p:attrNameLst>
                                      </p:cBhvr>
                                      <p:tavLst>
                                        <p:tav tm="0">
                                          <p:val>
                                            <p:strVal val="ppt_y"/>
                                          </p:val>
                                        </p:tav>
                                        <p:tav tm="100000">
                                          <p:val>
                                            <p:strVal val="ppt_y"/>
                                          </p:val>
                                        </p:tav>
                                      </p:tavLst>
                                    </p:anim>
                                    <p:set>
                                      <p:cBhvr>
                                        <p:cTn id="19" dur="1" fill="hold">
                                          <p:stCondLst>
                                            <p:cond delay="1499"/>
                                          </p:stCondLst>
                                        </p:cTn>
                                        <p:tgtEl>
                                          <p:spTgt spid="33"/>
                                        </p:tgtEl>
                                        <p:attrNameLst>
                                          <p:attrName>style.visibility</p:attrName>
                                        </p:attrNameLst>
                                      </p:cBhvr>
                                      <p:to>
                                        <p:strVal val="hidden"/>
                                      </p:to>
                                    </p:set>
                                  </p:childTnLst>
                                </p:cTn>
                              </p:par>
                              <p:par>
                                <p:cTn id="20" presetID="2" presetClass="exit" presetSubtype="8" fill="hold" grpId="1" nodeType="withEffect">
                                  <p:stCondLst>
                                    <p:cond delay="0"/>
                                  </p:stCondLst>
                                  <p:childTnLst>
                                    <p:anim calcmode="lin" valueType="num">
                                      <p:cBhvr additive="base">
                                        <p:cTn id="21" dur="500"/>
                                        <p:tgtEl>
                                          <p:spTgt spid="34"/>
                                        </p:tgtEl>
                                        <p:attrNameLst>
                                          <p:attrName>ppt_x</p:attrName>
                                        </p:attrNameLst>
                                      </p:cBhvr>
                                      <p:tavLst>
                                        <p:tav tm="0">
                                          <p:val>
                                            <p:strVal val="ppt_x"/>
                                          </p:val>
                                        </p:tav>
                                        <p:tav tm="100000">
                                          <p:val>
                                            <p:strVal val="0-ppt_w/2"/>
                                          </p:val>
                                        </p:tav>
                                      </p:tavLst>
                                    </p:anim>
                                    <p:anim calcmode="lin" valueType="num">
                                      <p:cBhvr additive="base">
                                        <p:cTn id="22" dur="500"/>
                                        <p:tgtEl>
                                          <p:spTgt spid="34"/>
                                        </p:tgtEl>
                                        <p:attrNameLst>
                                          <p:attrName>ppt_y</p:attrName>
                                        </p:attrNameLst>
                                      </p:cBhvr>
                                      <p:tavLst>
                                        <p:tav tm="0">
                                          <p:val>
                                            <p:strVal val="ppt_y"/>
                                          </p:val>
                                        </p:tav>
                                        <p:tav tm="100000">
                                          <p:val>
                                            <p:strVal val="ppt_y"/>
                                          </p:val>
                                        </p:tav>
                                      </p:tavLst>
                                    </p:anim>
                                    <p:set>
                                      <p:cBhvr>
                                        <p:cTn id="23" dur="1" fill="hold">
                                          <p:stCondLst>
                                            <p:cond delay="499"/>
                                          </p:stCondLst>
                                        </p:cTn>
                                        <p:tgtEl>
                                          <p:spTgt spid="3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500"/>
                                        <p:tgtEl>
                                          <p:spTgt spid="7">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59746"/>
                                        </p:tgtEl>
                                        <p:attrNameLst>
                                          <p:attrName>style.visibility</p:attrName>
                                        </p:attrNameLst>
                                      </p:cBhvr>
                                      <p:to>
                                        <p:strVal val="visible"/>
                                      </p:to>
                                    </p:set>
                                    <p:animEffect transition="in" filter="fade">
                                      <p:cBhvr>
                                        <p:cTn id="34" dur="500"/>
                                        <p:tgtEl>
                                          <p:spTgt spid="159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9" grpId="0" animBg="1"/>
      <p:bldP spid="29" grpId="1" animBg="1"/>
      <p:bldP spid="33" grpId="0" animBg="1"/>
      <p:bldP spid="33" grpId="1" animBg="1"/>
      <p:bldP spid="34" grpId="0" animBg="1"/>
      <p:bldP spid="3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Positronium </a:t>
            </a:r>
            <a:r>
              <a:rPr lang="pl-PL" dirty="0" err="1"/>
              <a:t>thermalization</a:t>
            </a:r>
            <a:endParaRPr lang="en-US" dirty="0"/>
          </a:p>
        </p:txBody>
      </p:sp>
      <p:sp>
        <p:nvSpPr>
          <p:cNvPr id="9" name="Symbol zastępczy zawartości 8"/>
          <p:cNvSpPr>
            <a:spLocks noGrp="1"/>
          </p:cNvSpPr>
          <p:nvPr>
            <p:ph idx="1"/>
          </p:nvPr>
        </p:nvSpPr>
        <p:spPr/>
        <p:txBody>
          <a:bodyPr/>
          <a:lstStyle/>
          <a:p>
            <a:pPr marL="0" indent="0">
              <a:buNone/>
            </a:pPr>
            <a:r>
              <a:rPr lang="en-US" b="1" dirty="0"/>
              <a:t>Doppler spectroscopy</a:t>
            </a:r>
            <a:endParaRPr lang="en-US" dirty="0"/>
          </a:p>
        </p:txBody>
      </p:sp>
      <p:sp>
        <p:nvSpPr>
          <p:cNvPr id="4" name="Symbol zastępczy stopki 3"/>
          <p:cNvSpPr>
            <a:spLocks noGrp="1"/>
          </p:cNvSpPr>
          <p:nvPr>
            <p:ph type="ftr" sz="quarter" idx="11"/>
          </p:nvPr>
        </p:nvSpPr>
        <p:spPr/>
        <p:txBody>
          <a:bodyPr/>
          <a:lstStyle/>
          <a:p>
            <a:pPr>
              <a:defRPr/>
            </a:pPr>
            <a:r>
              <a:rPr lang="en-US" smtClean="0"/>
              <a:t>J-PET</a:t>
            </a:r>
            <a:endParaRPr lang="pl-PL" dirty="0"/>
          </a:p>
        </p:txBody>
      </p:sp>
      <p:sp>
        <p:nvSpPr>
          <p:cNvPr id="10" name="Symbol zastępczy zawartości 9"/>
          <p:cNvSpPr>
            <a:spLocks noGrp="1"/>
          </p:cNvSpPr>
          <p:nvPr>
            <p:ph idx="13"/>
          </p:nvPr>
        </p:nvSpPr>
        <p:spPr/>
        <p:txBody>
          <a:bodyPr/>
          <a:lstStyle/>
          <a:p>
            <a:pPr marL="0" indent="0">
              <a:buNone/>
            </a:pPr>
            <a:r>
              <a:rPr lang="en-US" sz="1800" dirty="0"/>
              <a:t>D.B. Cassidy, P. </a:t>
            </a:r>
            <a:r>
              <a:rPr lang="en-US" sz="1800" dirty="0" err="1"/>
              <a:t>Crivelli</a:t>
            </a:r>
            <a:r>
              <a:rPr lang="en-US" sz="1800" dirty="0"/>
              <a:t>, T.H. </a:t>
            </a:r>
            <a:r>
              <a:rPr lang="en-US" sz="1800" dirty="0" err="1"/>
              <a:t>Hisakado</a:t>
            </a:r>
            <a:r>
              <a:rPr lang="en-US" sz="1800" dirty="0"/>
              <a:t>, L. </a:t>
            </a:r>
            <a:r>
              <a:rPr lang="en-US" sz="1800" dirty="0" err="1"/>
              <a:t>Liszkay</a:t>
            </a:r>
            <a:r>
              <a:rPr lang="en-US" sz="1800" dirty="0"/>
              <a:t>, V.E. </a:t>
            </a:r>
            <a:r>
              <a:rPr lang="en-US" sz="1800" dirty="0" err="1"/>
              <a:t>Meligne</a:t>
            </a:r>
            <a:r>
              <a:rPr lang="en-US" sz="1800" dirty="0"/>
              <a:t>, P. Perez, H.W.K. Tom and A.P. Mills, Jr., </a:t>
            </a:r>
            <a:r>
              <a:rPr lang="en-US" sz="1800" i="1" dirty="0"/>
              <a:t>Phys. Rev. A</a:t>
            </a:r>
            <a:r>
              <a:rPr lang="en-US" sz="1800" dirty="0"/>
              <a:t> 81, 012715 (</a:t>
            </a:r>
            <a:r>
              <a:rPr lang="en-US" sz="1800" b="1" dirty="0"/>
              <a:t>2010</a:t>
            </a:r>
            <a:r>
              <a:rPr lang="en-US" sz="1800" dirty="0"/>
              <a:t>)</a:t>
            </a:r>
          </a:p>
        </p:txBody>
      </p:sp>
      <p:pic>
        <p:nvPicPr>
          <p:cNvPr id="160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44824"/>
            <a:ext cx="3888432" cy="4328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0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447" y="2996952"/>
            <a:ext cx="4093700" cy="3299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07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132856"/>
            <a:ext cx="3672483" cy="563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ymbol zastępczy daty 1"/>
          <p:cNvSpPr>
            <a:spLocks noGrp="1"/>
          </p:cNvSpPr>
          <p:nvPr>
            <p:ph type="dt" sz="half" idx="12"/>
          </p:nvPr>
        </p:nvSpPr>
        <p:spPr/>
        <p:txBody>
          <a:bodyPr/>
          <a:lstStyle/>
          <a:p>
            <a:pPr>
              <a:defRPr/>
            </a:pPr>
            <a:fld id="{7A922C0C-7BEC-4891-9CF6-4FDF34EB0E39}" type="datetime10">
              <a:rPr lang="pl-PL" smtClean="0"/>
              <a:t>21:30</a:t>
            </a:fld>
            <a:endParaRPr lang="pl-PL" dirty="0"/>
          </a:p>
        </p:txBody>
      </p:sp>
    </p:spTree>
    <p:extLst>
      <p:ext uri="{BB962C8B-B14F-4D97-AF65-F5344CB8AC3E}">
        <p14:creationId xmlns:p14="http://schemas.microsoft.com/office/powerpoint/2010/main" val="2742209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err="1" smtClean="0"/>
              <a:t>Chapter</a:t>
            </a:r>
            <a:r>
              <a:rPr lang="pl-PL" dirty="0" smtClean="0"/>
              <a:t> 2</a:t>
            </a:r>
            <a:endParaRPr lang="en-US" dirty="0"/>
          </a:p>
        </p:txBody>
      </p:sp>
      <p:sp>
        <p:nvSpPr>
          <p:cNvPr id="3" name="Symbol zastępczy stopki 2"/>
          <p:cNvSpPr>
            <a:spLocks noGrp="1"/>
          </p:cNvSpPr>
          <p:nvPr>
            <p:ph type="ftr" sz="quarter" idx="11"/>
          </p:nvPr>
        </p:nvSpPr>
        <p:spPr/>
        <p:txBody>
          <a:bodyPr/>
          <a:lstStyle/>
          <a:p>
            <a:pPr>
              <a:defRPr/>
            </a:pPr>
            <a:r>
              <a:rPr lang="en-US" smtClean="0"/>
              <a:t>J-PET</a:t>
            </a:r>
            <a:endParaRPr lang="pl-PL" dirty="0"/>
          </a:p>
        </p:txBody>
      </p:sp>
      <p:sp>
        <p:nvSpPr>
          <p:cNvPr id="6" name="Symbol zastępczy tekstu 5"/>
          <p:cNvSpPr>
            <a:spLocks noGrp="1"/>
          </p:cNvSpPr>
          <p:nvPr>
            <p:ph type="body" sz="quarter" idx="13"/>
          </p:nvPr>
        </p:nvSpPr>
        <p:spPr/>
        <p:txBody>
          <a:bodyPr/>
          <a:lstStyle/>
          <a:p>
            <a:r>
              <a:rPr lang="pl-PL" dirty="0" smtClean="0"/>
              <a:t>Positronium </a:t>
            </a:r>
            <a:r>
              <a:rPr lang="pl-PL" dirty="0" err="1" smtClean="0"/>
              <a:t>migration</a:t>
            </a:r>
            <a:endParaRPr lang="en-US" dirty="0"/>
          </a:p>
        </p:txBody>
      </p:sp>
      <p:sp>
        <p:nvSpPr>
          <p:cNvPr id="9" name="Przycisk akcji: Początek 8">
            <a:hlinkClick r:id="rId2" action="ppaction://hlinksldjump" highlightClick="1"/>
          </p:cNvPr>
          <p:cNvSpPr/>
          <p:nvPr/>
        </p:nvSpPr>
        <p:spPr bwMode="auto">
          <a:xfrm>
            <a:off x="971600" y="6165304"/>
            <a:ext cx="432048" cy="432048"/>
          </a:xfrm>
          <a:prstGeom prst="actionButtonBeginning">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sp>
        <p:nvSpPr>
          <p:cNvPr id="10" name="Przycisk akcji: Koniec 9">
            <a:hlinkClick r:id="rId3" action="ppaction://hlinksldjump" highlightClick="1"/>
          </p:cNvPr>
          <p:cNvSpPr/>
          <p:nvPr/>
        </p:nvSpPr>
        <p:spPr bwMode="auto">
          <a:xfrm>
            <a:off x="8187027" y="6165304"/>
            <a:ext cx="432048" cy="432048"/>
          </a:xfrm>
          <a:prstGeom prst="actionButtonEnd">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ndParaRPr>
          </a:p>
        </p:txBody>
      </p:sp>
      <p:grpSp>
        <p:nvGrpSpPr>
          <p:cNvPr id="11" name="Group 18"/>
          <p:cNvGrpSpPr>
            <a:grpSpLocks/>
          </p:cNvGrpSpPr>
          <p:nvPr/>
        </p:nvGrpSpPr>
        <p:grpSpPr bwMode="auto">
          <a:xfrm>
            <a:off x="2894500" y="2492896"/>
            <a:ext cx="3981756" cy="3958764"/>
            <a:chOff x="830" y="591"/>
            <a:chExt cx="1197" cy="1190"/>
          </a:xfrm>
        </p:grpSpPr>
        <p:sp>
          <p:nvSpPr>
            <p:cNvPr id="12" name="Oval 19"/>
            <p:cNvSpPr>
              <a:spLocks noChangeArrowheads="1"/>
            </p:cNvSpPr>
            <p:nvPr/>
          </p:nvSpPr>
          <p:spPr bwMode="auto">
            <a:xfrm>
              <a:off x="1202" y="1097"/>
              <a:ext cx="695" cy="684"/>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13" name="Oval 20"/>
            <p:cNvSpPr>
              <a:spLocks noChangeArrowheads="1"/>
            </p:cNvSpPr>
            <p:nvPr/>
          </p:nvSpPr>
          <p:spPr bwMode="auto">
            <a:xfrm>
              <a:off x="878" y="771"/>
              <a:ext cx="468" cy="460"/>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14" name="Oval 21"/>
            <p:cNvSpPr>
              <a:spLocks noChangeArrowheads="1"/>
            </p:cNvSpPr>
            <p:nvPr/>
          </p:nvSpPr>
          <p:spPr bwMode="auto">
            <a:xfrm>
              <a:off x="1032" y="1275"/>
              <a:ext cx="502" cy="493"/>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15" name="Oval 22"/>
            <p:cNvSpPr>
              <a:spLocks noChangeArrowheads="1"/>
            </p:cNvSpPr>
            <p:nvPr/>
          </p:nvSpPr>
          <p:spPr bwMode="auto">
            <a:xfrm>
              <a:off x="830" y="1112"/>
              <a:ext cx="346" cy="340"/>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16" name="Oval 23"/>
            <p:cNvSpPr>
              <a:spLocks noChangeArrowheads="1"/>
            </p:cNvSpPr>
            <p:nvPr/>
          </p:nvSpPr>
          <p:spPr bwMode="auto">
            <a:xfrm>
              <a:off x="1475" y="1406"/>
              <a:ext cx="275" cy="271"/>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17" name="Oval 24"/>
            <p:cNvSpPr>
              <a:spLocks noChangeArrowheads="1"/>
            </p:cNvSpPr>
            <p:nvPr/>
          </p:nvSpPr>
          <p:spPr bwMode="auto">
            <a:xfrm>
              <a:off x="1625" y="844"/>
              <a:ext cx="384" cy="377"/>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18" name="Oval 25"/>
            <p:cNvSpPr>
              <a:spLocks noChangeArrowheads="1"/>
            </p:cNvSpPr>
            <p:nvPr/>
          </p:nvSpPr>
          <p:spPr bwMode="auto">
            <a:xfrm>
              <a:off x="1625" y="1115"/>
              <a:ext cx="402" cy="396"/>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19" name="Oval 26"/>
            <p:cNvSpPr>
              <a:spLocks noChangeArrowheads="1"/>
            </p:cNvSpPr>
            <p:nvPr/>
          </p:nvSpPr>
          <p:spPr bwMode="auto">
            <a:xfrm>
              <a:off x="1131" y="591"/>
              <a:ext cx="619" cy="617"/>
            </a:xfrm>
            <a:prstGeom prst="ellipse">
              <a:avLst/>
            </a:prstGeom>
            <a:solidFill>
              <a:srgbClr val="FFFFFF"/>
            </a:solidFill>
            <a:ln w="6350" algn="ctr">
              <a:solidFill>
                <a:srgbClr val="000000"/>
              </a:solidFill>
              <a:round/>
              <a:headEnd/>
              <a:tailEnd/>
            </a:ln>
          </p:spPr>
          <p:txBody>
            <a:bodyPr/>
            <a:lstStyle/>
            <a:p>
              <a:endParaRPr lang="pl-PL"/>
            </a:p>
          </p:txBody>
        </p:sp>
        <p:sp>
          <p:nvSpPr>
            <p:cNvPr id="20" name="Oval 27"/>
            <p:cNvSpPr>
              <a:spLocks noChangeArrowheads="1"/>
            </p:cNvSpPr>
            <p:nvPr/>
          </p:nvSpPr>
          <p:spPr bwMode="auto">
            <a:xfrm>
              <a:off x="1113" y="1174"/>
              <a:ext cx="309" cy="304"/>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grpSp>
          <p:nvGrpSpPr>
            <p:cNvPr id="21" name="Group 28"/>
            <p:cNvGrpSpPr>
              <a:grpSpLocks/>
            </p:cNvGrpSpPr>
            <p:nvPr/>
          </p:nvGrpSpPr>
          <p:grpSpPr bwMode="auto">
            <a:xfrm rot="-3401362">
              <a:off x="1231" y="727"/>
              <a:ext cx="217" cy="379"/>
              <a:chOff x="8427" y="4711"/>
              <a:chExt cx="684" cy="1172"/>
            </a:xfrm>
          </p:grpSpPr>
          <p:sp>
            <p:nvSpPr>
              <p:cNvPr id="235" name="AutoShape 29"/>
              <p:cNvSpPr>
                <a:spLocks noChangeArrowheads="1"/>
              </p:cNvSpPr>
              <p:nvPr/>
            </p:nvSpPr>
            <p:spPr bwMode="auto">
              <a:xfrm>
                <a:off x="8427" y="4711"/>
                <a:ext cx="684" cy="1172"/>
              </a:xfrm>
              <a:prstGeom prst="can">
                <a:avLst>
                  <a:gd name="adj" fmla="val 32516"/>
                </a:avLst>
              </a:prstGeom>
              <a:solidFill>
                <a:srgbClr val="FFFFFF"/>
              </a:solidFill>
              <a:ln w="6350">
                <a:solidFill>
                  <a:srgbClr val="000000"/>
                </a:solidFill>
                <a:round/>
                <a:headEnd/>
                <a:tailEnd/>
              </a:ln>
            </p:spPr>
            <p:txBody>
              <a:bodyPr/>
              <a:lstStyle/>
              <a:p>
                <a:endParaRPr lang="pl-PL"/>
              </a:p>
            </p:txBody>
          </p:sp>
          <p:grpSp>
            <p:nvGrpSpPr>
              <p:cNvPr id="236" name="Group 30"/>
              <p:cNvGrpSpPr>
                <a:grpSpLocks/>
              </p:cNvGrpSpPr>
              <p:nvPr/>
            </p:nvGrpSpPr>
            <p:grpSpPr bwMode="auto">
              <a:xfrm>
                <a:off x="8466" y="4714"/>
                <a:ext cx="585" cy="149"/>
                <a:chOff x="7527" y="5009"/>
                <a:chExt cx="741" cy="646"/>
              </a:xfrm>
            </p:grpSpPr>
            <p:sp>
              <p:nvSpPr>
                <p:cNvPr id="237" name="Oval 31"/>
                <p:cNvSpPr>
                  <a:spLocks noChangeArrowheads="1"/>
                </p:cNvSpPr>
                <p:nvPr/>
              </p:nvSpPr>
              <p:spPr bwMode="auto">
                <a:xfrm>
                  <a:off x="7584"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38" name="Oval 32"/>
                <p:cNvSpPr>
                  <a:spLocks noChangeArrowheads="1"/>
                </p:cNvSpPr>
                <p:nvPr/>
              </p:nvSpPr>
              <p:spPr bwMode="auto">
                <a:xfrm>
                  <a:off x="7527"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39" name="Oval 33"/>
                <p:cNvSpPr>
                  <a:spLocks noChangeArrowheads="1"/>
                </p:cNvSpPr>
                <p:nvPr/>
              </p:nvSpPr>
              <p:spPr bwMode="auto">
                <a:xfrm>
                  <a:off x="7641"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40" name="Oval 34"/>
                <p:cNvSpPr>
                  <a:spLocks noChangeArrowheads="1"/>
                </p:cNvSpPr>
                <p:nvPr/>
              </p:nvSpPr>
              <p:spPr bwMode="auto">
                <a:xfrm>
                  <a:off x="7755"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41" name="Oval 35"/>
                <p:cNvSpPr>
                  <a:spLocks noChangeArrowheads="1"/>
                </p:cNvSpPr>
                <p:nvPr/>
              </p:nvSpPr>
              <p:spPr bwMode="auto">
                <a:xfrm>
                  <a:off x="7698"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42" name="Oval 36"/>
                <p:cNvSpPr>
                  <a:spLocks noChangeArrowheads="1"/>
                </p:cNvSpPr>
                <p:nvPr/>
              </p:nvSpPr>
              <p:spPr bwMode="auto">
                <a:xfrm>
                  <a:off x="7698"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43" name="Oval 37"/>
                <p:cNvSpPr>
                  <a:spLocks noChangeArrowheads="1"/>
                </p:cNvSpPr>
                <p:nvPr/>
              </p:nvSpPr>
              <p:spPr bwMode="auto">
                <a:xfrm>
                  <a:off x="7641"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44" name="Oval 38"/>
                <p:cNvSpPr>
                  <a:spLocks noChangeArrowheads="1"/>
                </p:cNvSpPr>
                <p:nvPr/>
              </p:nvSpPr>
              <p:spPr bwMode="auto">
                <a:xfrm>
                  <a:off x="7755"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45" name="Oval 39"/>
                <p:cNvSpPr>
                  <a:spLocks noChangeArrowheads="1"/>
                </p:cNvSpPr>
                <p:nvPr/>
              </p:nvSpPr>
              <p:spPr bwMode="auto">
                <a:xfrm>
                  <a:off x="7869"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46" name="Oval 40"/>
                <p:cNvSpPr>
                  <a:spLocks noChangeArrowheads="1"/>
                </p:cNvSpPr>
                <p:nvPr/>
              </p:nvSpPr>
              <p:spPr bwMode="auto">
                <a:xfrm>
                  <a:off x="7812"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47" name="Oval 41"/>
                <p:cNvSpPr>
                  <a:spLocks noChangeArrowheads="1"/>
                </p:cNvSpPr>
                <p:nvPr/>
              </p:nvSpPr>
              <p:spPr bwMode="auto">
                <a:xfrm>
                  <a:off x="7812"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48" name="Oval 42"/>
                <p:cNvSpPr>
                  <a:spLocks noChangeArrowheads="1"/>
                </p:cNvSpPr>
                <p:nvPr/>
              </p:nvSpPr>
              <p:spPr bwMode="auto">
                <a:xfrm>
                  <a:off x="7869"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49" name="Oval 43"/>
                <p:cNvSpPr>
                  <a:spLocks noChangeArrowheads="1"/>
                </p:cNvSpPr>
                <p:nvPr/>
              </p:nvSpPr>
              <p:spPr bwMode="auto">
                <a:xfrm>
                  <a:off x="7983"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50" name="Oval 44"/>
                <p:cNvSpPr>
                  <a:spLocks noChangeArrowheads="1"/>
                </p:cNvSpPr>
                <p:nvPr/>
              </p:nvSpPr>
              <p:spPr bwMode="auto">
                <a:xfrm>
                  <a:off x="7926"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51" name="Oval 45"/>
                <p:cNvSpPr>
                  <a:spLocks noChangeArrowheads="1"/>
                </p:cNvSpPr>
                <p:nvPr/>
              </p:nvSpPr>
              <p:spPr bwMode="auto">
                <a:xfrm>
                  <a:off x="7926"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52" name="Oval 46"/>
                <p:cNvSpPr>
                  <a:spLocks noChangeArrowheads="1"/>
                </p:cNvSpPr>
                <p:nvPr/>
              </p:nvSpPr>
              <p:spPr bwMode="auto">
                <a:xfrm>
                  <a:off x="7584"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53" name="Oval 47"/>
                <p:cNvSpPr>
                  <a:spLocks noChangeArrowheads="1"/>
                </p:cNvSpPr>
                <p:nvPr/>
              </p:nvSpPr>
              <p:spPr bwMode="auto">
                <a:xfrm>
                  <a:off x="7641"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54" name="Oval 48"/>
                <p:cNvSpPr>
                  <a:spLocks noChangeArrowheads="1"/>
                </p:cNvSpPr>
                <p:nvPr/>
              </p:nvSpPr>
              <p:spPr bwMode="auto">
                <a:xfrm>
                  <a:off x="7755"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55" name="Oval 49"/>
                <p:cNvSpPr>
                  <a:spLocks noChangeArrowheads="1"/>
                </p:cNvSpPr>
                <p:nvPr/>
              </p:nvSpPr>
              <p:spPr bwMode="auto">
                <a:xfrm>
                  <a:off x="7698"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56" name="Oval 50"/>
                <p:cNvSpPr>
                  <a:spLocks noChangeArrowheads="1"/>
                </p:cNvSpPr>
                <p:nvPr/>
              </p:nvSpPr>
              <p:spPr bwMode="auto">
                <a:xfrm>
                  <a:off x="7698"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57" name="Oval 51"/>
                <p:cNvSpPr>
                  <a:spLocks noChangeArrowheads="1"/>
                </p:cNvSpPr>
                <p:nvPr/>
              </p:nvSpPr>
              <p:spPr bwMode="auto">
                <a:xfrm>
                  <a:off x="7812"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58" name="Oval 52"/>
                <p:cNvSpPr>
                  <a:spLocks noChangeArrowheads="1"/>
                </p:cNvSpPr>
                <p:nvPr/>
              </p:nvSpPr>
              <p:spPr bwMode="auto">
                <a:xfrm>
                  <a:off x="8040"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59" name="Oval 53"/>
                <p:cNvSpPr>
                  <a:spLocks noChangeArrowheads="1"/>
                </p:cNvSpPr>
                <p:nvPr/>
              </p:nvSpPr>
              <p:spPr bwMode="auto">
                <a:xfrm>
                  <a:off x="8211"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60" name="Oval 54"/>
                <p:cNvSpPr>
                  <a:spLocks noChangeArrowheads="1"/>
                </p:cNvSpPr>
                <p:nvPr/>
              </p:nvSpPr>
              <p:spPr bwMode="auto">
                <a:xfrm>
                  <a:off x="7983"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61" name="Oval 55"/>
                <p:cNvSpPr>
                  <a:spLocks noChangeArrowheads="1"/>
                </p:cNvSpPr>
                <p:nvPr/>
              </p:nvSpPr>
              <p:spPr bwMode="auto">
                <a:xfrm>
                  <a:off x="8154"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62" name="Oval 56"/>
                <p:cNvSpPr>
                  <a:spLocks noChangeArrowheads="1"/>
                </p:cNvSpPr>
                <p:nvPr/>
              </p:nvSpPr>
              <p:spPr bwMode="auto">
                <a:xfrm>
                  <a:off x="8097"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63" name="Oval 57"/>
                <p:cNvSpPr>
                  <a:spLocks noChangeArrowheads="1"/>
                </p:cNvSpPr>
                <p:nvPr/>
              </p:nvSpPr>
              <p:spPr bwMode="auto">
                <a:xfrm>
                  <a:off x="8097"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64" name="Oval 58"/>
                <p:cNvSpPr>
                  <a:spLocks noChangeArrowheads="1"/>
                </p:cNvSpPr>
                <p:nvPr/>
              </p:nvSpPr>
              <p:spPr bwMode="auto">
                <a:xfrm>
                  <a:off x="8040"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65" name="Oval 59"/>
                <p:cNvSpPr>
                  <a:spLocks noChangeArrowheads="1"/>
                </p:cNvSpPr>
                <p:nvPr/>
              </p:nvSpPr>
              <p:spPr bwMode="auto">
                <a:xfrm>
                  <a:off x="8040"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66" name="Oval 60"/>
                <p:cNvSpPr>
                  <a:spLocks noChangeArrowheads="1"/>
                </p:cNvSpPr>
                <p:nvPr/>
              </p:nvSpPr>
              <p:spPr bwMode="auto">
                <a:xfrm>
                  <a:off x="8097"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67" name="Oval 61"/>
                <p:cNvSpPr>
                  <a:spLocks noChangeArrowheads="1"/>
                </p:cNvSpPr>
                <p:nvPr/>
              </p:nvSpPr>
              <p:spPr bwMode="auto">
                <a:xfrm>
                  <a:off x="7812"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68" name="Oval 62"/>
                <p:cNvSpPr>
                  <a:spLocks noChangeArrowheads="1"/>
                </p:cNvSpPr>
                <p:nvPr/>
              </p:nvSpPr>
              <p:spPr bwMode="auto">
                <a:xfrm>
                  <a:off x="8154"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69" name="Oval 63"/>
                <p:cNvSpPr>
                  <a:spLocks noChangeArrowheads="1"/>
                </p:cNvSpPr>
                <p:nvPr/>
              </p:nvSpPr>
              <p:spPr bwMode="auto">
                <a:xfrm>
                  <a:off x="7926" y="557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70" name="Oval 64"/>
                <p:cNvSpPr>
                  <a:spLocks noChangeArrowheads="1"/>
                </p:cNvSpPr>
                <p:nvPr/>
              </p:nvSpPr>
              <p:spPr bwMode="auto">
                <a:xfrm>
                  <a:off x="7926" y="538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71" name="Oval 65"/>
                <p:cNvSpPr>
                  <a:spLocks noChangeArrowheads="1"/>
                </p:cNvSpPr>
                <p:nvPr/>
              </p:nvSpPr>
              <p:spPr bwMode="auto">
                <a:xfrm>
                  <a:off x="7869" y="548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72" name="Oval 66"/>
                <p:cNvSpPr>
                  <a:spLocks noChangeArrowheads="1"/>
                </p:cNvSpPr>
                <p:nvPr/>
              </p:nvSpPr>
              <p:spPr bwMode="auto">
                <a:xfrm>
                  <a:off x="7983" y="548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273" name="Oval 67"/>
                <p:cNvSpPr>
                  <a:spLocks noChangeArrowheads="1"/>
                </p:cNvSpPr>
                <p:nvPr/>
              </p:nvSpPr>
              <p:spPr bwMode="auto">
                <a:xfrm>
                  <a:off x="8040" y="5389"/>
                  <a:ext cx="57" cy="57"/>
                </a:xfrm>
                <a:prstGeom prst="ellipse">
                  <a:avLst/>
                </a:prstGeom>
                <a:solidFill>
                  <a:srgbClr val="FFFFFF"/>
                </a:solidFill>
                <a:ln w="6350" algn="ctr">
                  <a:solidFill>
                    <a:srgbClr val="000000"/>
                  </a:solidFill>
                  <a:round/>
                  <a:headEnd/>
                  <a:tailEnd/>
                </a:ln>
              </p:spPr>
              <p:txBody>
                <a:bodyPr/>
                <a:lstStyle/>
                <a:p>
                  <a:endParaRPr lang="pl-PL"/>
                </a:p>
              </p:txBody>
            </p:sp>
          </p:grpSp>
        </p:grpSp>
        <p:grpSp>
          <p:nvGrpSpPr>
            <p:cNvPr id="22" name="Group 68"/>
            <p:cNvGrpSpPr>
              <a:grpSpLocks/>
            </p:cNvGrpSpPr>
            <p:nvPr/>
          </p:nvGrpSpPr>
          <p:grpSpPr bwMode="auto">
            <a:xfrm rot="2554186">
              <a:off x="1412" y="626"/>
              <a:ext cx="198" cy="388"/>
              <a:chOff x="8052" y="4188"/>
              <a:chExt cx="615" cy="1220"/>
            </a:xfrm>
          </p:grpSpPr>
          <p:sp>
            <p:nvSpPr>
              <p:cNvPr id="205" name="AutoShape 69"/>
              <p:cNvSpPr>
                <a:spLocks noChangeArrowheads="1"/>
              </p:cNvSpPr>
              <p:nvPr/>
            </p:nvSpPr>
            <p:spPr bwMode="auto">
              <a:xfrm>
                <a:off x="8052" y="4188"/>
                <a:ext cx="615" cy="1220"/>
              </a:xfrm>
              <a:prstGeom prst="can">
                <a:avLst>
                  <a:gd name="adj" fmla="val 52679"/>
                </a:avLst>
              </a:prstGeom>
              <a:solidFill>
                <a:srgbClr val="FFFFFF"/>
              </a:solidFill>
              <a:ln w="6350">
                <a:solidFill>
                  <a:srgbClr val="000000"/>
                </a:solidFill>
                <a:round/>
                <a:headEnd/>
                <a:tailEnd/>
              </a:ln>
            </p:spPr>
            <p:txBody>
              <a:bodyPr/>
              <a:lstStyle/>
              <a:p>
                <a:endParaRPr lang="pl-PL"/>
              </a:p>
            </p:txBody>
          </p:sp>
          <p:grpSp>
            <p:nvGrpSpPr>
              <p:cNvPr id="206" name="Group 70"/>
              <p:cNvGrpSpPr>
                <a:grpSpLocks/>
              </p:cNvGrpSpPr>
              <p:nvPr/>
            </p:nvGrpSpPr>
            <p:grpSpPr bwMode="auto">
              <a:xfrm>
                <a:off x="8128" y="4237"/>
                <a:ext cx="515" cy="236"/>
                <a:chOff x="7137" y="2784"/>
                <a:chExt cx="301" cy="348"/>
              </a:xfrm>
            </p:grpSpPr>
            <p:sp>
              <p:nvSpPr>
                <p:cNvPr id="207" name="Oval 71"/>
                <p:cNvSpPr>
                  <a:spLocks noChangeArrowheads="1"/>
                </p:cNvSpPr>
                <p:nvPr/>
              </p:nvSpPr>
              <p:spPr bwMode="auto">
                <a:xfrm>
                  <a:off x="7407" y="294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208" name="Oval 72"/>
                <p:cNvSpPr>
                  <a:spLocks noChangeArrowheads="1"/>
                </p:cNvSpPr>
                <p:nvPr/>
              </p:nvSpPr>
              <p:spPr bwMode="auto">
                <a:xfrm>
                  <a:off x="7137"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209" name="Oval 73"/>
                <p:cNvSpPr>
                  <a:spLocks noChangeArrowheads="1"/>
                </p:cNvSpPr>
                <p:nvPr/>
              </p:nvSpPr>
              <p:spPr bwMode="auto">
                <a:xfrm>
                  <a:off x="7200"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210" name="Oval 74"/>
                <p:cNvSpPr>
                  <a:spLocks noChangeArrowheads="1"/>
                </p:cNvSpPr>
                <p:nvPr/>
              </p:nvSpPr>
              <p:spPr bwMode="auto">
                <a:xfrm>
                  <a:off x="7168"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211" name="Oval 75"/>
                <p:cNvSpPr>
                  <a:spLocks noChangeArrowheads="1"/>
                </p:cNvSpPr>
                <p:nvPr/>
              </p:nvSpPr>
              <p:spPr bwMode="auto">
                <a:xfrm>
                  <a:off x="7137"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212" name="Oval 76"/>
                <p:cNvSpPr>
                  <a:spLocks noChangeArrowheads="1"/>
                </p:cNvSpPr>
                <p:nvPr/>
              </p:nvSpPr>
              <p:spPr bwMode="auto">
                <a:xfrm>
                  <a:off x="7200"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213" name="Oval 77"/>
                <p:cNvSpPr>
                  <a:spLocks noChangeArrowheads="1"/>
                </p:cNvSpPr>
                <p:nvPr/>
              </p:nvSpPr>
              <p:spPr bwMode="auto">
                <a:xfrm>
                  <a:off x="7263"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214" name="Oval 78"/>
                <p:cNvSpPr>
                  <a:spLocks noChangeArrowheads="1"/>
                </p:cNvSpPr>
                <p:nvPr/>
              </p:nvSpPr>
              <p:spPr bwMode="auto">
                <a:xfrm>
                  <a:off x="7168"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215" name="Oval 79"/>
                <p:cNvSpPr>
                  <a:spLocks noChangeArrowheads="1"/>
                </p:cNvSpPr>
                <p:nvPr/>
              </p:nvSpPr>
              <p:spPr bwMode="auto">
                <a:xfrm>
                  <a:off x="7231"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216" name="Oval 80"/>
                <p:cNvSpPr>
                  <a:spLocks noChangeArrowheads="1"/>
                </p:cNvSpPr>
                <p:nvPr/>
              </p:nvSpPr>
              <p:spPr bwMode="auto">
                <a:xfrm>
                  <a:off x="7263"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217" name="Oval 81"/>
                <p:cNvSpPr>
                  <a:spLocks noChangeArrowheads="1"/>
                </p:cNvSpPr>
                <p:nvPr/>
              </p:nvSpPr>
              <p:spPr bwMode="auto">
                <a:xfrm>
                  <a:off x="7326"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218" name="Oval 82"/>
                <p:cNvSpPr>
                  <a:spLocks noChangeArrowheads="1"/>
                </p:cNvSpPr>
                <p:nvPr/>
              </p:nvSpPr>
              <p:spPr bwMode="auto">
                <a:xfrm>
                  <a:off x="7294"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219" name="Oval 83"/>
                <p:cNvSpPr>
                  <a:spLocks noChangeArrowheads="1"/>
                </p:cNvSpPr>
                <p:nvPr/>
              </p:nvSpPr>
              <p:spPr bwMode="auto">
                <a:xfrm>
                  <a:off x="7294"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220" name="Oval 84"/>
                <p:cNvSpPr>
                  <a:spLocks noChangeArrowheads="1"/>
                </p:cNvSpPr>
                <p:nvPr/>
              </p:nvSpPr>
              <p:spPr bwMode="auto">
                <a:xfrm>
                  <a:off x="7168" y="3059"/>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221" name="Oval 85"/>
                <p:cNvSpPr>
                  <a:spLocks noChangeArrowheads="1"/>
                </p:cNvSpPr>
                <p:nvPr/>
              </p:nvSpPr>
              <p:spPr bwMode="auto">
                <a:xfrm>
                  <a:off x="7326"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222" name="Oval 86"/>
                <p:cNvSpPr>
                  <a:spLocks noChangeArrowheads="1"/>
                </p:cNvSpPr>
                <p:nvPr/>
              </p:nvSpPr>
              <p:spPr bwMode="auto">
                <a:xfrm>
                  <a:off x="7389"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223" name="Oval 87"/>
                <p:cNvSpPr>
                  <a:spLocks noChangeArrowheads="1"/>
                </p:cNvSpPr>
                <p:nvPr/>
              </p:nvSpPr>
              <p:spPr bwMode="auto">
                <a:xfrm>
                  <a:off x="7357"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224" name="Oval 88"/>
                <p:cNvSpPr>
                  <a:spLocks noChangeArrowheads="1"/>
                </p:cNvSpPr>
                <p:nvPr/>
              </p:nvSpPr>
              <p:spPr bwMode="auto">
                <a:xfrm>
                  <a:off x="7357"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225" name="Oval 89"/>
                <p:cNvSpPr>
                  <a:spLocks noChangeArrowheads="1"/>
                </p:cNvSpPr>
                <p:nvPr/>
              </p:nvSpPr>
              <p:spPr bwMode="auto">
                <a:xfrm>
                  <a:off x="7389"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226" name="Oval 90"/>
                <p:cNvSpPr>
                  <a:spLocks noChangeArrowheads="1"/>
                </p:cNvSpPr>
                <p:nvPr/>
              </p:nvSpPr>
              <p:spPr bwMode="auto">
                <a:xfrm>
                  <a:off x="7231" y="3059"/>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227" name="Oval 91"/>
                <p:cNvSpPr>
                  <a:spLocks noChangeArrowheads="1"/>
                </p:cNvSpPr>
                <p:nvPr/>
              </p:nvSpPr>
              <p:spPr bwMode="auto">
                <a:xfrm>
                  <a:off x="7294" y="3048"/>
                  <a:ext cx="32" cy="32"/>
                </a:xfrm>
                <a:prstGeom prst="ellipse">
                  <a:avLst/>
                </a:prstGeom>
                <a:solidFill>
                  <a:srgbClr val="FFFFFF"/>
                </a:solidFill>
                <a:ln w="6350" algn="ctr">
                  <a:solidFill>
                    <a:srgbClr val="000000"/>
                  </a:solidFill>
                  <a:round/>
                  <a:headEnd/>
                  <a:tailEnd/>
                </a:ln>
              </p:spPr>
              <p:txBody>
                <a:bodyPr/>
                <a:lstStyle/>
                <a:p>
                  <a:endParaRPr lang="pl-PL"/>
                </a:p>
              </p:txBody>
            </p:sp>
            <p:sp>
              <p:nvSpPr>
                <p:cNvPr id="228" name="Oval 92"/>
                <p:cNvSpPr>
                  <a:spLocks noChangeArrowheads="1"/>
                </p:cNvSpPr>
                <p:nvPr/>
              </p:nvSpPr>
              <p:spPr bwMode="auto">
                <a:xfrm>
                  <a:off x="7263" y="3097"/>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229" name="Oval 93"/>
                <p:cNvSpPr>
                  <a:spLocks noChangeArrowheads="1"/>
                </p:cNvSpPr>
                <p:nvPr/>
              </p:nvSpPr>
              <p:spPr bwMode="auto">
                <a:xfrm>
                  <a:off x="7326" y="3100"/>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230" name="Oval 94"/>
                <p:cNvSpPr>
                  <a:spLocks noChangeArrowheads="1"/>
                </p:cNvSpPr>
                <p:nvPr/>
              </p:nvSpPr>
              <p:spPr bwMode="auto">
                <a:xfrm>
                  <a:off x="7357" y="3048"/>
                  <a:ext cx="32" cy="32"/>
                </a:xfrm>
                <a:prstGeom prst="ellipse">
                  <a:avLst/>
                </a:prstGeom>
                <a:solidFill>
                  <a:srgbClr val="FFFFFF"/>
                </a:solidFill>
                <a:ln w="6350" algn="ctr">
                  <a:solidFill>
                    <a:srgbClr val="000000"/>
                  </a:solidFill>
                  <a:round/>
                  <a:headEnd/>
                  <a:tailEnd/>
                </a:ln>
              </p:spPr>
              <p:txBody>
                <a:bodyPr/>
                <a:lstStyle/>
                <a:p>
                  <a:endParaRPr lang="pl-PL"/>
                </a:p>
              </p:txBody>
            </p:sp>
            <p:sp>
              <p:nvSpPr>
                <p:cNvPr id="231" name="Oval 95"/>
                <p:cNvSpPr>
                  <a:spLocks noChangeArrowheads="1"/>
                </p:cNvSpPr>
                <p:nvPr/>
              </p:nvSpPr>
              <p:spPr bwMode="auto">
                <a:xfrm>
                  <a:off x="7326" y="278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232" name="Oval 96"/>
                <p:cNvSpPr>
                  <a:spLocks noChangeArrowheads="1"/>
                </p:cNvSpPr>
                <p:nvPr/>
              </p:nvSpPr>
              <p:spPr bwMode="auto">
                <a:xfrm>
                  <a:off x="7231"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233" name="Oval 97"/>
                <p:cNvSpPr>
                  <a:spLocks noChangeArrowheads="1"/>
                </p:cNvSpPr>
                <p:nvPr/>
              </p:nvSpPr>
              <p:spPr bwMode="auto">
                <a:xfrm>
                  <a:off x="7200" y="278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234" name="Oval 98"/>
                <p:cNvSpPr>
                  <a:spLocks noChangeArrowheads="1"/>
                </p:cNvSpPr>
                <p:nvPr/>
              </p:nvSpPr>
              <p:spPr bwMode="auto">
                <a:xfrm>
                  <a:off x="7269" y="2784"/>
                  <a:ext cx="32" cy="31"/>
                </a:xfrm>
                <a:prstGeom prst="ellipse">
                  <a:avLst/>
                </a:prstGeom>
                <a:solidFill>
                  <a:srgbClr val="FFFFFF"/>
                </a:solidFill>
                <a:ln w="6350" algn="ctr">
                  <a:solidFill>
                    <a:srgbClr val="000000"/>
                  </a:solidFill>
                  <a:round/>
                  <a:headEnd/>
                  <a:tailEnd/>
                </a:ln>
              </p:spPr>
              <p:txBody>
                <a:bodyPr/>
                <a:lstStyle/>
                <a:p>
                  <a:endParaRPr lang="pl-PL"/>
                </a:p>
              </p:txBody>
            </p:sp>
          </p:grpSp>
        </p:grpSp>
        <p:grpSp>
          <p:nvGrpSpPr>
            <p:cNvPr id="23" name="Group 99"/>
            <p:cNvGrpSpPr>
              <a:grpSpLocks/>
            </p:cNvGrpSpPr>
            <p:nvPr/>
          </p:nvGrpSpPr>
          <p:grpSpPr bwMode="auto">
            <a:xfrm rot="6096068">
              <a:off x="1500" y="782"/>
              <a:ext cx="195" cy="247"/>
              <a:chOff x="7173" y="3903"/>
              <a:chExt cx="615" cy="764"/>
            </a:xfrm>
          </p:grpSpPr>
          <p:sp>
            <p:nvSpPr>
              <p:cNvPr id="175" name="AutoShape 100"/>
              <p:cNvSpPr>
                <a:spLocks noChangeArrowheads="1"/>
              </p:cNvSpPr>
              <p:nvPr/>
            </p:nvSpPr>
            <p:spPr bwMode="auto">
              <a:xfrm>
                <a:off x="7173" y="3903"/>
                <a:ext cx="615" cy="764"/>
              </a:xfrm>
              <a:prstGeom prst="can">
                <a:avLst>
                  <a:gd name="adj" fmla="val 62114"/>
                </a:avLst>
              </a:prstGeom>
              <a:solidFill>
                <a:srgbClr val="FFFFFF"/>
              </a:solidFill>
              <a:ln w="6350">
                <a:solidFill>
                  <a:srgbClr val="000000"/>
                </a:solidFill>
                <a:round/>
                <a:headEnd/>
                <a:tailEnd/>
              </a:ln>
            </p:spPr>
            <p:txBody>
              <a:bodyPr/>
              <a:lstStyle/>
              <a:p>
                <a:endParaRPr lang="pl-PL"/>
              </a:p>
            </p:txBody>
          </p:sp>
          <p:grpSp>
            <p:nvGrpSpPr>
              <p:cNvPr id="176" name="Group 101"/>
              <p:cNvGrpSpPr>
                <a:grpSpLocks/>
              </p:cNvGrpSpPr>
              <p:nvPr/>
            </p:nvGrpSpPr>
            <p:grpSpPr bwMode="auto">
              <a:xfrm>
                <a:off x="7249" y="3963"/>
                <a:ext cx="515" cy="328"/>
                <a:chOff x="7137" y="2784"/>
                <a:chExt cx="301" cy="348"/>
              </a:xfrm>
            </p:grpSpPr>
            <p:sp>
              <p:nvSpPr>
                <p:cNvPr id="177" name="Oval 102"/>
                <p:cNvSpPr>
                  <a:spLocks noChangeArrowheads="1"/>
                </p:cNvSpPr>
                <p:nvPr/>
              </p:nvSpPr>
              <p:spPr bwMode="auto">
                <a:xfrm>
                  <a:off x="7407" y="294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78" name="Oval 103"/>
                <p:cNvSpPr>
                  <a:spLocks noChangeArrowheads="1"/>
                </p:cNvSpPr>
                <p:nvPr/>
              </p:nvSpPr>
              <p:spPr bwMode="auto">
                <a:xfrm>
                  <a:off x="7137"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179" name="Oval 104"/>
                <p:cNvSpPr>
                  <a:spLocks noChangeArrowheads="1"/>
                </p:cNvSpPr>
                <p:nvPr/>
              </p:nvSpPr>
              <p:spPr bwMode="auto">
                <a:xfrm>
                  <a:off x="7200"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180" name="Oval 105"/>
                <p:cNvSpPr>
                  <a:spLocks noChangeArrowheads="1"/>
                </p:cNvSpPr>
                <p:nvPr/>
              </p:nvSpPr>
              <p:spPr bwMode="auto">
                <a:xfrm>
                  <a:off x="7168"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81" name="Oval 106"/>
                <p:cNvSpPr>
                  <a:spLocks noChangeArrowheads="1"/>
                </p:cNvSpPr>
                <p:nvPr/>
              </p:nvSpPr>
              <p:spPr bwMode="auto">
                <a:xfrm>
                  <a:off x="7137"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82" name="Oval 107"/>
                <p:cNvSpPr>
                  <a:spLocks noChangeArrowheads="1"/>
                </p:cNvSpPr>
                <p:nvPr/>
              </p:nvSpPr>
              <p:spPr bwMode="auto">
                <a:xfrm>
                  <a:off x="7200"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83" name="Oval 108"/>
                <p:cNvSpPr>
                  <a:spLocks noChangeArrowheads="1"/>
                </p:cNvSpPr>
                <p:nvPr/>
              </p:nvSpPr>
              <p:spPr bwMode="auto">
                <a:xfrm>
                  <a:off x="7263"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84" name="Oval 109"/>
                <p:cNvSpPr>
                  <a:spLocks noChangeArrowheads="1"/>
                </p:cNvSpPr>
                <p:nvPr/>
              </p:nvSpPr>
              <p:spPr bwMode="auto">
                <a:xfrm>
                  <a:off x="7168"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85" name="Oval 110"/>
                <p:cNvSpPr>
                  <a:spLocks noChangeArrowheads="1"/>
                </p:cNvSpPr>
                <p:nvPr/>
              </p:nvSpPr>
              <p:spPr bwMode="auto">
                <a:xfrm>
                  <a:off x="7231"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86" name="Oval 111"/>
                <p:cNvSpPr>
                  <a:spLocks noChangeArrowheads="1"/>
                </p:cNvSpPr>
                <p:nvPr/>
              </p:nvSpPr>
              <p:spPr bwMode="auto">
                <a:xfrm>
                  <a:off x="7263"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187" name="Oval 112"/>
                <p:cNvSpPr>
                  <a:spLocks noChangeArrowheads="1"/>
                </p:cNvSpPr>
                <p:nvPr/>
              </p:nvSpPr>
              <p:spPr bwMode="auto">
                <a:xfrm>
                  <a:off x="7326"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188" name="Oval 113"/>
                <p:cNvSpPr>
                  <a:spLocks noChangeArrowheads="1"/>
                </p:cNvSpPr>
                <p:nvPr/>
              </p:nvSpPr>
              <p:spPr bwMode="auto">
                <a:xfrm>
                  <a:off x="7294"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89" name="Oval 114"/>
                <p:cNvSpPr>
                  <a:spLocks noChangeArrowheads="1"/>
                </p:cNvSpPr>
                <p:nvPr/>
              </p:nvSpPr>
              <p:spPr bwMode="auto">
                <a:xfrm>
                  <a:off x="7294"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90" name="Oval 115"/>
                <p:cNvSpPr>
                  <a:spLocks noChangeArrowheads="1"/>
                </p:cNvSpPr>
                <p:nvPr/>
              </p:nvSpPr>
              <p:spPr bwMode="auto">
                <a:xfrm>
                  <a:off x="7168" y="3059"/>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91" name="Oval 116"/>
                <p:cNvSpPr>
                  <a:spLocks noChangeArrowheads="1"/>
                </p:cNvSpPr>
                <p:nvPr/>
              </p:nvSpPr>
              <p:spPr bwMode="auto">
                <a:xfrm>
                  <a:off x="7326"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92" name="Oval 117"/>
                <p:cNvSpPr>
                  <a:spLocks noChangeArrowheads="1"/>
                </p:cNvSpPr>
                <p:nvPr/>
              </p:nvSpPr>
              <p:spPr bwMode="auto">
                <a:xfrm>
                  <a:off x="7389"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93" name="Oval 118"/>
                <p:cNvSpPr>
                  <a:spLocks noChangeArrowheads="1"/>
                </p:cNvSpPr>
                <p:nvPr/>
              </p:nvSpPr>
              <p:spPr bwMode="auto">
                <a:xfrm>
                  <a:off x="7357"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94" name="Oval 119"/>
                <p:cNvSpPr>
                  <a:spLocks noChangeArrowheads="1"/>
                </p:cNvSpPr>
                <p:nvPr/>
              </p:nvSpPr>
              <p:spPr bwMode="auto">
                <a:xfrm>
                  <a:off x="7357"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95" name="Oval 120"/>
                <p:cNvSpPr>
                  <a:spLocks noChangeArrowheads="1"/>
                </p:cNvSpPr>
                <p:nvPr/>
              </p:nvSpPr>
              <p:spPr bwMode="auto">
                <a:xfrm>
                  <a:off x="7389"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196" name="Oval 121"/>
                <p:cNvSpPr>
                  <a:spLocks noChangeArrowheads="1"/>
                </p:cNvSpPr>
                <p:nvPr/>
              </p:nvSpPr>
              <p:spPr bwMode="auto">
                <a:xfrm>
                  <a:off x="7231" y="3059"/>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97" name="Oval 122"/>
                <p:cNvSpPr>
                  <a:spLocks noChangeArrowheads="1"/>
                </p:cNvSpPr>
                <p:nvPr/>
              </p:nvSpPr>
              <p:spPr bwMode="auto">
                <a:xfrm>
                  <a:off x="7294" y="3048"/>
                  <a:ext cx="32" cy="32"/>
                </a:xfrm>
                <a:prstGeom prst="ellipse">
                  <a:avLst/>
                </a:prstGeom>
                <a:solidFill>
                  <a:srgbClr val="FFFFFF"/>
                </a:solidFill>
                <a:ln w="6350" algn="ctr">
                  <a:solidFill>
                    <a:srgbClr val="000000"/>
                  </a:solidFill>
                  <a:round/>
                  <a:headEnd/>
                  <a:tailEnd/>
                </a:ln>
              </p:spPr>
              <p:txBody>
                <a:bodyPr/>
                <a:lstStyle/>
                <a:p>
                  <a:endParaRPr lang="pl-PL"/>
                </a:p>
              </p:txBody>
            </p:sp>
            <p:sp>
              <p:nvSpPr>
                <p:cNvPr id="198" name="Oval 123"/>
                <p:cNvSpPr>
                  <a:spLocks noChangeArrowheads="1"/>
                </p:cNvSpPr>
                <p:nvPr/>
              </p:nvSpPr>
              <p:spPr bwMode="auto">
                <a:xfrm>
                  <a:off x="7263" y="3097"/>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99" name="Oval 124"/>
                <p:cNvSpPr>
                  <a:spLocks noChangeArrowheads="1"/>
                </p:cNvSpPr>
                <p:nvPr/>
              </p:nvSpPr>
              <p:spPr bwMode="auto">
                <a:xfrm>
                  <a:off x="7326" y="3100"/>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200" name="Oval 125"/>
                <p:cNvSpPr>
                  <a:spLocks noChangeArrowheads="1"/>
                </p:cNvSpPr>
                <p:nvPr/>
              </p:nvSpPr>
              <p:spPr bwMode="auto">
                <a:xfrm>
                  <a:off x="7357" y="3048"/>
                  <a:ext cx="32" cy="32"/>
                </a:xfrm>
                <a:prstGeom prst="ellipse">
                  <a:avLst/>
                </a:prstGeom>
                <a:solidFill>
                  <a:srgbClr val="FFFFFF"/>
                </a:solidFill>
                <a:ln w="6350" algn="ctr">
                  <a:solidFill>
                    <a:srgbClr val="000000"/>
                  </a:solidFill>
                  <a:round/>
                  <a:headEnd/>
                  <a:tailEnd/>
                </a:ln>
              </p:spPr>
              <p:txBody>
                <a:bodyPr/>
                <a:lstStyle/>
                <a:p>
                  <a:endParaRPr lang="pl-PL"/>
                </a:p>
              </p:txBody>
            </p:sp>
            <p:sp>
              <p:nvSpPr>
                <p:cNvPr id="201" name="Oval 126"/>
                <p:cNvSpPr>
                  <a:spLocks noChangeArrowheads="1"/>
                </p:cNvSpPr>
                <p:nvPr/>
              </p:nvSpPr>
              <p:spPr bwMode="auto">
                <a:xfrm>
                  <a:off x="7326" y="278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202" name="Oval 127"/>
                <p:cNvSpPr>
                  <a:spLocks noChangeArrowheads="1"/>
                </p:cNvSpPr>
                <p:nvPr/>
              </p:nvSpPr>
              <p:spPr bwMode="auto">
                <a:xfrm>
                  <a:off x="7231"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203" name="Oval 128"/>
                <p:cNvSpPr>
                  <a:spLocks noChangeArrowheads="1"/>
                </p:cNvSpPr>
                <p:nvPr/>
              </p:nvSpPr>
              <p:spPr bwMode="auto">
                <a:xfrm>
                  <a:off x="7200" y="278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204" name="Oval 129"/>
                <p:cNvSpPr>
                  <a:spLocks noChangeArrowheads="1"/>
                </p:cNvSpPr>
                <p:nvPr/>
              </p:nvSpPr>
              <p:spPr bwMode="auto">
                <a:xfrm>
                  <a:off x="7269" y="2784"/>
                  <a:ext cx="32" cy="31"/>
                </a:xfrm>
                <a:prstGeom prst="ellipse">
                  <a:avLst/>
                </a:prstGeom>
                <a:solidFill>
                  <a:srgbClr val="FFFFFF"/>
                </a:solidFill>
                <a:ln w="6350" algn="ctr">
                  <a:solidFill>
                    <a:srgbClr val="000000"/>
                  </a:solidFill>
                  <a:round/>
                  <a:headEnd/>
                  <a:tailEnd/>
                </a:ln>
              </p:spPr>
              <p:txBody>
                <a:bodyPr/>
                <a:lstStyle/>
                <a:p>
                  <a:endParaRPr lang="pl-PL"/>
                </a:p>
              </p:txBody>
            </p:sp>
          </p:grpSp>
        </p:grpSp>
        <p:grpSp>
          <p:nvGrpSpPr>
            <p:cNvPr id="24" name="Group 130"/>
            <p:cNvGrpSpPr>
              <a:grpSpLocks/>
            </p:cNvGrpSpPr>
            <p:nvPr/>
          </p:nvGrpSpPr>
          <p:grpSpPr bwMode="auto">
            <a:xfrm rot="-1222732">
              <a:off x="1319" y="608"/>
              <a:ext cx="199" cy="254"/>
              <a:chOff x="7812" y="3527"/>
              <a:chExt cx="672" cy="1105"/>
            </a:xfrm>
          </p:grpSpPr>
          <p:sp>
            <p:nvSpPr>
              <p:cNvPr id="145" name="AutoShape 131"/>
              <p:cNvSpPr>
                <a:spLocks noChangeArrowheads="1"/>
              </p:cNvSpPr>
              <p:nvPr/>
            </p:nvSpPr>
            <p:spPr bwMode="auto">
              <a:xfrm>
                <a:off x="7812" y="3527"/>
                <a:ext cx="672" cy="1105"/>
              </a:xfrm>
              <a:prstGeom prst="can">
                <a:avLst>
                  <a:gd name="adj" fmla="val 65028"/>
                </a:avLst>
              </a:prstGeom>
              <a:solidFill>
                <a:srgbClr val="FFFFFF"/>
              </a:solidFill>
              <a:ln w="6350">
                <a:solidFill>
                  <a:srgbClr val="000000"/>
                </a:solidFill>
                <a:round/>
                <a:headEnd/>
                <a:tailEnd/>
              </a:ln>
            </p:spPr>
            <p:txBody>
              <a:bodyPr/>
              <a:lstStyle/>
              <a:p>
                <a:endParaRPr lang="pl-PL"/>
              </a:p>
            </p:txBody>
          </p:sp>
          <p:grpSp>
            <p:nvGrpSpPr>
              <p:cNvPr id="146" name="Group 132"/>
              <p:cNvGrpSpPr>
                <a:grpSpLocks/>
              </p:cNvGrpSpPr>
              <p:nvPr/>
            </p:nvGrpSpPr>
            <p:grpSpPr bwMode="auto">
              <a:xfrm>
                <a:off x="7916" y="3577"/>
                <a:ext cx="563" cy="348"/>
                <a:chOff x="7137" y="2784"/>
                <a:chExt cx="301" cy="348"/>
              </a:xfrm>
            </p:grpSpPr>
            <p:sp>
              <p:nvSpPr>
                <p:cNvPr id="147" name="Oval 133"/>
                <p:cNvSpPr>
                  <a:spLocks noChangeArrowheads="1"/>
                </p:cNvSpPr>
                <p:nvPr/>
              </p:nvSpPr>
              <p:spPr bwMode="auto">
                <a:xfrm>
                  <a:off x="7407" y="294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48" name="Oval 134"/>
                <p:cNvSpPr>
                  <a:spLocks noChangeArrowheads="1"/>
                </p:cNvSpPr>
                <p:nvPr/>
              </p:nvSpPr>
              <p:spPr bwMode="auto">
                <a:xfrm>
                  <a:off x="7137"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149" name="Oval 135"/>
                <p:cNvSpPr>
                  <a:spLocks noChangeArrowheads="1"/>
                </p:cNvSpPr>
                <p:nvPr/>
              </p:nvSpPr>
              <p:spPr bwMode="auto">
                <a:xfrm>
                  <a:off x="7200"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150" name="Oval 136"/>
                <p:cNvSpPr>
                  <a:spLocks noChangeArrowheads="1"/>
                </p:cNvSpPr>
                <p:nvPr/>
              </p:nvSpPr>
              <p:spPr bwMode="auto">
                <a:xfrm>
                  <a:off x="7168"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51" name="Oval 137"/>
                <p:cNvSpPr>
                  <a:spLocks noChangeArrowheads="1"/>
                </p:cNvSpPr>
                <p:nvPr/>
              </p:nvSpPr>
              <p:spPr bwMode="auto">
                <a:xfrm>
                  <a:off x="7137"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52" name="Oval 138"/>
                <p:cNvSpPr>
                  <a:spLocks noChangeArrowheads="1"/>
                </p:cNvSpPr>
                <p:nvPr/>
              </p:nvSpPr>
              <p:spPr bwMode="auto">
                <a:xfrm>
                  <a:off x="7200"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53" name="Oval 139"/>
                <p:cNvSpPr>
                  <a:spLocks noChangeArrowheads="1"/>
                </p:cNvSpPr>
                <p:nvPr/>
              </p:nvSpPr>
              <p:spPr bwMode="auto">
                <a:xfrm>
                  <a:off x="7263"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54" name="Oval 140"/>
                <p:cNvSpPr>
                  <a:spLocks noChangeArrowheads="1"/>
                </p:cNvSpPr>
                <p:nvPr/>
              </p:nvSpPr>
              <p:spPr bwMode="auto">
                <a:xfrm>
                  <a:off x="7168"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55" name="Oval 141"/>
                <p:cNvSpPr>
                  <a:spLocks noChangeArrowheads="1"/>
                </p:cNvSpPr>
                <p:nvPr/>
              </p:nvSpPr>
              <p:spPr bwMode="auto">
                <a:xfrm>
                  <a:off x="7231"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56" name="Oval 142"/>
                <p:cNvSpPr>
                  <a:spLocks noChangeArrowheads="1"/>
                </p:cNvSpPr>
                <p:nvPr/>
              </p:nvSpPr>
              <p:spPr bwMode="auto">
                <a:xfrm>
                  <a:off x="7263"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157" name="Oval 143"/>
                <p:cNvSpPr>
                  <a:spLocks noChangeArrowheads="1"/>
                </p:cNvSpPr>
                <p:nvPr/>
              </p:nvSpPr>
              <p:spPr bwMode="auto">
                <a:xfrm>
                  <a:off x="7326"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158" name="Oval 144"/>
                <p:cNvSpPr>
                  <a:spLocks noChangeArrowheads="1"/>
                </p:cNvSpPr>
                <p:nvPr/>
              </p:nvSpPr>
              <p:spPr bwMode="auto">
                <a:xfrm>
                  <a:off x="7294"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59" name="Oval 145"/>
                <p:cNvSpPr>
                  <a:spLocks noChangeArrowheads="1"/>
                </p:cNvSpPr>
                <p:nvPr/>
              </p:nvSpPr>
              <p:spPr bwMode="auto">
                <a:xfrm>
                  <a:off x="7294"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60" name="Oval 146"/>
                <p:cNvSpPr>
                  <a:spLocks noChangeArrowheads="1"/>
                </p:cNvSpPr>
                <p:nvPr/>
              </p:nvSpPr>
              <p:spPr bwMode="auto">
                <a:xfrm>
                  <a:off x="7168" y="3059"/>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61" name="Oval 147"/>
                <p:cNvSpPr>
                  <a:spLocks noChangeArrowheads="1"/>
                </p:cNvSpPr>
                <p:nvPr/>
              </p:nvSpPr>
              <p:spPr bwMode="auto">
                <a:xfrm>
                  <a:off x="7326"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62" name="Oval 148"/>
                <p:cNvSpPr>
                  <a:spLocks noChangeArrowheads="1"/>
                </p:cNvSpPr>
                <p:nvPr/>
              </p:nvSpPr>
              <p:spPr bwMode="auto">
                <a:xfrm>
                  <a:off x="7389"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63" name="Oval 149"/>
                <p:cNvSpPr>
                  <a:spLocks noChangeArrowheads="1"/>
                </p:cNvSpPr>
                <p:nvPr/>
              </p:nvSpPr>
              <p:spPr bwMode="auto">
                <a:xfrm>
                  <a:off x="7357"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64" name="Oval 150"/>
                <p:cNvSpPr>
                  <a:spLocks noChangeArrowheads="1"/>
                </p:cNvSpPr>
                <p:nvPr/>
              </p:nvSpPr>
              <p:spPr bwMode="auto">
                <a:xfrm>
                  <a:off x="7357"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65" name="Oval 151"/>
                <p:cNvSpPr>
                  <a:spLocks noChangeArrowheads="1"/>
                </p:cNvSpPr>
                <p:nvPr/>
              </p:nvSpPr>
              <p:spPr bwMode="auto">
                <a:xfrm>
                  <a:off x="7389"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166" name="Oval 152"/>
                <p:cNvSpPr>
                  <a:spLocks noChangeArrowheads="1"/>
                </p:cNvSpPr>
                <p:nvPr/>
              </p:nvSpPr>
              <p:spPr bwMode="auto">
                <a:xfrm>
                  <a:off x="7231" y="3059"/>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67" name="Oval 153"/>
                <p:cNvSpPr>
                  <a:spLocks noChangeArrowheads="1"/>
                </p:cNvSpPr>
                <p:nvPr/>
              </p:nvSpPr>
              <p:spPr bwMode="auto">
                <a:xfrm>
                  <a:off x="7294" y="3048"/>
                  <a:ext cx="32" cy="32"/>
                </a:xfrm>
                <a:prstGeom prst="ellipse">
                  <a:avLst/>
                </a:prstGeom>
                <a:solidFill>
                  <a:srgbClr val="FFFFFF"/>
                </a:solidFill>
                <a:ln w="6350" algn="ctr">
                  <a:solidFill>
                    <a:srgbClr val="000000"/>
                  </a:solidFill>
                  <a:round/>
                  <a:headEnd/>
                  <a:tailEnd/>
                </a:ln>
              </p:spPr>
              <p:txBody>
                <a:bodyPr/>
                <a:lstStyle/>
                <a:p>
                  <a:endParaRPr lang="pl-PL"/>
                </a:p>
              </p:txBody>
            </p:sp>
            <p:sp>
              <p:nvSpPr>
                <p:cNvPr id="168" name="Oval 154"/>
                <p:cNvSpPr>
                  <a:spLocks noChangeArrowheads="1"/>
                </p:cNvSpPr>
                <p:nvPr/>
              </p:nvSpPr>
              <p:spPr bwMode="auto">
                <a:xfrm>
                  <a:off x="7263" y="3097"/>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69" name="Oval 155"/>
                <p:cNvSpPr>
                  <a:spLocks noChangeArrowheads="1"/>
                </p:cNvSpPr>
                <p:nvPr/>
              </p:nvSpPr>
              <p:spPr bwMode="auto">
                <a:xfrm>
                  <a:off x="7326" y="3100"/>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170" name="Oval 156"/>
                <p:cNvSpPr>
                  <a:spLocks noChangeArrowheads="1"/>
                </p:cNvSpPr>
                <p:nvPr/>
              </p:nvSpPr>
              <p:spPr bwMode="auto">
                <a:xfrm>
                  <a:off x="7357" y="3048"/>
                  <a:ext cx="32" cy="32"/>
                </a:xfrm>
                <a:prstGeom prst="ellipse">
                  <a:avLst/>
                </a:prstGeom>
                <a:solidFill>
                  <a:srgbClr val="FFFFFF"/>
                </a:solidFill>
                <a:ln w="6350" algn="ctr">
                  <a:solidFill>
                    <a:srgbClr val="000000"/>
                  </a:solidFill>
                  <a:round/>
                  <a:headEnd/>
                  <a:tailEnd/>
                </a:ln>
              </p:spPr>
              <p:txBody>
                <a:bodyPr/>
                <a:lstStyle/>
                <a:p>
                  <a:endParaRPr lang="pl-PL"/>
                </a:p>
              </p:txBody>
            </p:sp>
            <p:sp>
              <p:nvSpPr>
                <p:cNvPr id="171" name="Oval 157"/>
                <p:cNvSpPr>
                  <a:spLocks noChangeArrowheads="1"/>
                </p:cNvSpPr>
                <p:nvPr/>
              </p:nvSpPr>
              <p:spPr bwMode="auto">
                <a:xfrm>
                  <a:off x="7326" y="278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72" name="Oval 158"/>
                <p:cNvSpPr>
                  <a:spLocks noChangeArrowheads="1"/>
                </p:cNvSpPr>
                <p:nvPr/>
              </p:nvSpPr>
              <p:spPr bwMode="auto">
                <a:xfrm>
                  <a:off x="7231"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173" name="Oval 159"/>
                <p:cNvSpPr>
                  <a:spLocks noChangeArrowheads="1"/>
                </p:cNvSpPr>
                <p:nvPr/>
              </p:nvSpPr>
              <p:spPr bwMode="auto">
                <a:xfrm>
                  <a:off x="7200" y="278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174" name="Oval 160"/>
                <p:cNvSpPr>
                  <a:spLocks noChangeArrowheads="1"/>
                </p:cNvSpPr>
                <p:nvPr/>
              </p:nvSpPr>
              <p:spPr bwMode="auto">
                <a:xfrm>
                  <a:off x="7269" y="2784"/>
                  <a:ext cx="32" cy="31"/>
                </a:xfrm>
                <a:prstGeom prst="ellipse">
                  <a:avLst/>
                </a:prstGeom>
                <a:solidFill>
                  <a:srgbClr val="FFFFFF"/>
                </a:solidFill>
                <a:ln w="6350" algn="ctr">
                  <a:solidFill>
                    <a:srgbClr val="000000"/>
                  </a:solidFill>
                  <a:round/>
                  <a:headEnd/>
                  <a:tailEnd/>
                </a:ln>
              </p:spPr>
              <p:txBody>
                <a:bodyPr/>
                <a:lstStyle/>
                <a:p>
                  <a:endParaRPr lang="pl-PL"/>
                </a:p>
              </p:txBody>
            </p:sp>
          </p:grpSp>
        </p:grpSp>
        <p:grpSp>
          <p:nvGrpSpPr>
            <p:cNvPr id="25" name="Group 161"/>
            <p:cNvGrpSpPr>
              <a:grpSpLocks/>
            </p:cNvGrpSpPr>
            <p:nvPr/>
          </p:nvGrpSpPr>
          <p:grpSpPr bwMode="auto">
            <a:xfrm rot="-6375612">
              <a:off x="1300" y="839"/>
              <a:ext cx="218" cy="372"/>
              <a:chOff x="8940" y="3812"/>
              <a:chExt cx="798" cy="1219"/>
            </a:xfrm>
          </p:grpSpPr>
          <p:sp>
            <p:nvSpPr>
              <p:cNvPr id="106" name="AutoShape 162"/>
              <p:cNvSpPr>
                <a:spLocks noChangeArrowheads="1"/>
              </p:cNvSpPr>
              <p:nvPr/>
            </p:nvSpPr>
            <p:spPr bwMode="auto">
              <a:xfrm>
                <a:off x="8940" y="3812"/>
                <a:ext cx="798" cy="1219"/>
              </a:xfrm>
              <a:prstGeom prst="can">
                <a:avLst>
                  <a:gd name="adj" fmla="val 52008"/>
                </a:avLst>
              </a:prstGeom>
              <a:solidFill>
                <a:srgbClr val="FFFFFF"/>
              </a:solidFill>
              <a:ln w="6350">
                <a:solidFill>
                  <a:srgbClr val="000000"/>
                </a:solidFill>
                <a:round/>
                <a:headEnd/>
                <a:tailEnd/>
              </a:ln>
            </p:spPr>
            <p:txBody>
              <a:bodyPr/>
              <a:lstStyle/>
              <a:p>
                <a:endParaRPr lang="pl-PL"/>
              </a:p>
            </p:txBody>
          </p:sp>
          <p:grpSp>
            <p:nvGrpSpPr>
              <p:cNvPr id="107" name="Group 163"/>
              <p:cNvGrpSpPr>
                <a:grpSpLocks/>
              </p:cNvGrpSpPr>
              <p:nvPr/>
            </p:nvGrpSpPr>
            <p:grpSpPr bwMode="auto">
              <a:xfrm>
                <a:off x="9048" y="3885"/>
                <a:ext cx="689" cy="306"/>
                <a:chOff x="7527" y="5009"/>
                <a:chExt cx="741" cy="646"/>
              </a:xfrm>
            </p:grpSpPr>
            <p:sp>
              <p:nvSpPr>
                <p:cNvPr id="108" name="Oval 164"/>
                <p:cNvSpPr>
                  <a:spLocks noChangeArrowheads="1"/>
                </p:cNvSpPr>
                <p:nvPr/>
              </p:nvSpPr>
              <p:spPr bwMode="auto">
                <a:xfrm>
                  <a:off x="7584"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09" name="Oval 165"/>
                <p:cNvSpPr>
                  <a:spLocks noChangeArrowheads="1"/>
                </p:cNvSpPr>
                <p:nvPr/>
              </p:nvSpPr>
              <p:spPr bwMode="auto">
                <a:xfrm>
                  <a:off x="7527"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10" name="Oval 166"/>
                <p:cNvSpPr>
                  <a:spLocks noChangeArrowheads="1"/>
                </p:cNvSpPr>
                <p:nvPr/>
              </p:nvSpPr>
              <p:spPr bwMode="auto">
                <a:xfrm>
                  <a:off x="7641"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11" name="Oval 167"/>
                <p:cNvSpPr>
                  <a:spLocks noChangeArrowheads="1"/>
                </p:cNvSpPr>
                <p:nvPr/>
              </p:nvSpPr>
              <p:spPr bwMode="auto">
                <a:xfrm>
                  <a:off x="7755"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12" name="Oval 168"/>
                <p:cNvSpPr>
                  <a:spLocks noChangeArrowheads="1"/>
                </p:cNvSpPr>
                <p:nvPr/>
              </p:nvSpPr>
              <p:spPr bwMode="auto">
                <a:xfrm>
                  <a:off x="7698"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13" name="Oval 169"/>
                <p:cNvSpPr>
                  <a:spLocks noChangeArrowheads="1"/>
                </p:cNvSpPr>
                <p:nvPr/>
              </p:nvSpPr>
              <p:spPr bwMode="auto">
                <a:xfrm>
                  <a:off x="7698"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14" name="Oval 170"/>
                <p:cNvSpPr>
                  <a:spLocks noChangeArrowheads="1"/>
                </p:cNvSpPr>
                <p:nvPr/>
              </p:nvSpPr>
              <p:spPr bwMode="auto">
                <a:xfrm>
                  <a:off x="7641"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15" name="Oval 171"/>
                <p:cNvSpPr>
                  <a:spLocks noChangeArrowheads="1"/>
                </p:cNvSpPr>
                <p:nvPr/>
              </p:nvSpPr>
              <p:spPr bwMode="auto">
                <a:xfrm>
                  <a:off x="7755"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16" name="Oval 172"/>
                <p:cNvSpPr>
                  <a:spLocks noChangeArrowheads="1"/>
                </p:cNvSpPr>
                <p:nvPr/>
              </p:nvSpPr>
              <p:spPr bwMode="auto">
                <a:xfrm>
                  <a:off x="7869"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17" name="Oval 173"/>
                <p:cNvSpPr>
                  <a:spLocks noChangeArrowheads="1"/>
                </p:cNvSpPr>
                <p:nvPr/>
              </p:nvSpPr>
              <p:spPr bwMode="auto">
                <a:xfrm>
                  <a:off x="7812"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18" name="Oval 174"/>
                <p:cNvSpPr>
                  <a:spLocks noChangeArrowheads="1"/>
                </p:cNvSpPr>
                <p:nvPr/>
              </p:nvSpPr>
              <p:spPr bwMode="auto">
                <a:xfrm>
                  <a:off x="7812"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19" name="Oval 175"/>
                <p:cNvSpPr>
                  <a:spLocks noChangeArrowheads="1"/>
                </p:cNvSpPr>
                <p:nvPr/>
              </p:nvSpPr>
              <p:spPr bwMode="auto">
                <a:xfrm>
                  <a:off x="7869"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20" name="Oval 176"/>
                <p:cNvSpPr>
                  <a:spLocks noChangeArrowheads="1"/>
                </p:cNvSpPr>
                <p:nvPr/>
              </p:nvSpPr>
              <p:spPr bwMode="auto">
                <a:xfrm>
                  <a:off x="7983"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21" name="Oval 177"/>
                <p:cNvSpPr>
                  <a:spLocks noChangeArrowheads="1"/>
                </p:cNvSpPr>
                <p:nvPr/>
              </p:nvSpPr>
              <p:spPr bwMode="auto">
                <a:xfrm>
                  <a:off x="7926"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22" name="Oval 178"/>
                <p:cNvSpPr>
                  <a:spLocks noChangeArrowheads="1"/>
                </p:cNvSpPr>
                <p:nvPr/>
              </p:nvSpPr>
              <p:spPr bwMode="auto">
                <a:xfrm>
                  <a:off x="7926"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23" name="Oval 179"/>
                <p:cNvSpPr>
                  <a:spLocks noChangeArrowheads="1"/>
                </p:cNvSpPr>
                <p:nvPr/>
              </p:nvSpPr>
              <p:spPr bwMode="auto">
                <a:xfrm>
                  <a:off x="7584"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24" name="Oval 180"/>
                <p:cNvSpPr>
                  <a:spLocks noChangeArrowheads="1"/>
                </p:cNvSpPr>
                <p:nvPr/>
              </p:nvSpPr>
              <p:spPr bwMode="auto">
                <a:xfrm>
                  <a:off x="7641"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25" name="Oval 181"/>
                <p:cNvSpPr>
                  <a:spLocks noChangeArrowheads="1"/>
                </p:cNvSpPr>
                <p:nvPr/>
              </p:nvSpPr>
              <p:spPr bwMode="auto">
                <a:xfrm>
                  <a:off x="7755"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26" name="Oval 182"/>
                <p:cNvSpPr>
                  <a:spLocks noChangeArrowheads="1"/>
                </p:cNvSpPr>
                <p:nvPr/>
              </p:nvSpPr>
              <p:spPr bwMode="auto">
                <a:xfrm>
                  <a:off x="7698"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27" name="Oval 183"/>
                <p:cNvSpPr>
                  <a:spLocks noChangeArrowheads="1"/>
                </p:cNvSpPr>
                <p:nvPr/>
              </p:nvSpPr>
              <p:spPr bwMode="auto">
                <a:xfrm>
                  <a:off x="7698"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28" name="Oval 184"/>
                <p:cNvSpPr>
                  <a:spLocks noChangeArrowheads="1"/>
                </p:cNvSpPr>
                <p:nvPr/>
              </p:nvSpPr>
              <p:spPr bwMode="auto">
                <a:xfrm>
                  <a:off x="7812"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29" name="Oval 185"/>
                <p:cNvSpPr>
                  <a:spLocks noChangeArrowheads="1"/>
                </p:cNvSpPr>
                <p:nvPr/>
              </p:nvSpPr>
              <p:spPr bwMode="auto">
                <a:xfrm>
                  <a:off x="8040"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30" name="Oval 186"/>
                <p:cNvSpPr>
                  <a:spLocks noChangeArrowheads="1"/>
                </p:cNvSpPr>
                <p:nvPr/>
              </p:nvSpPr>
              <p:spPr bwMode="auto">
                <a:xfrm>
                  <a:off x="8211"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31" name="Oval 187"/>
                <p:cNvSpPr>
                  <a:spLocks noChangeArrowheads="1"/>
                </p:cNvSpPr>
                <p:nvPr/>
              </p:nvSpPr>
              <p:spPr bwMode="auto">
                <a:xfrm>
                  <a:off x="7983"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32" name="Oval 188"/>
                <p:cNvSpPr>
                  <a:spLocks noChangeArrowheads="1"/>
                </p:cNvSpPr>
                <p:nvPr/>
              </p:nvSpPr>
              <p:spPr bwMode="auto">
                <a:xfrm>
                  <a:off x="8154"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33" name="Oval 189"/>
                <p:cNvSpPr>
                  <a:spLocks noChangeArrowheads="1"/>
                </p:cNvSpPr>
                <p:nvPr/>
              </p:nvSpPr>
              <p:spPr bwMode="auto">
                <a:xfrm>
                  <a:off x="8097"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34" name="Oval 190"/>
                <p:cNvSpPr>
                  <a:spLocks noChangeArrowheads="1"/>
                </p:cNvSpPr>
                <p:nvPr/>
              </p:nvSpPr>
              <p:spPr bwMode="auto">
                <a:xfrm>
                  <a:off x="8097"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35" name="Oval 191"/>
                <p:cNvSpPr>
                  <a:spLocks noChangeArrowheads="1"/>
                </p:cNvSpPr>
                <p:nvPr/>
              </p:nvSpPr>
              <p:spPr bwMode="auto">
                <a:xfrm>
                  <a:off x="8040"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36" name="Oval 192"/>
                <p:cNvSpPr>
                  <a:spLocks noChangeArrowheads="1"/>
                </p:cNvSpPr>
                <p:nvPr/>
              </p:nvSpPr>
              <p:spPr bwMode="auto">
                <a:xfrm>
                  <a:off x="8040"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37" name="Oval 193"/>
                <p:cNvSpPr>
                  <a:spLocks noChangeArrowheads="1"/>
                </p:cNvSpPr>
                <p:nvPr/>
              </p:nvSpPr>
              <p:spPr bwMode="auto">
                <a:xfrm>
                  <a:off x="8097"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38" name="Oval 194"/>
                <p:cNvSpPr>
                  <a:spLocks noChangeArrowheads="1"/>
                </p:cNvSpPr>
                <p:nvPr/>
              </p:nvSpPr>
              <p:spPr bwMode="auto">
                <a:xfrm>
                  <a:off x="7812"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39" name="Oval 195"/>
                <p:cNvSpPr>
                  <a:spLocks noChangeArrowheads="1"/>
                </p:cNvSpPr>
                <p:nvPr/>
              </p:nvSpPr>
              <p:spPr bwMode="auto">
                <a:xfrm>
                  <a:off x="8154"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40" name="Oval 196"/>
                <p:cNvSpPr>
                  <a:spLocks noChangeArrowheads="1"/>
                </p:cNvSpPr>
                <p:nvPr/>
              </p:nvSpPr>
              <p:spPr bwMode="auto">
                <a:xfrm>
                  <a:off x="7926" y="557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41" name="Oval 197"/>
                <p:cNvSpPr>
                  <a:spLocks noChangeArrowheads="1"/>
                </p:cNvSpPr>
                <p:nvPr/>
              </p:nvSpPr>
              <p:spPr bwMode="auto">
                <a:xfrm>
                  <a:off x="7926" y="538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42" name="Oval 198"/>
                <p:cNvSpPr>
                  <a:spLocks noChangeArrowheads="1"/>
                </p:cNvSpPr>
                <p:nvPr/>
              </p:nvSpPr>
              <p:spPr bwMode="auto">
                <a:xfrm>
                  <a:off x="7869" y="548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43" name="Oval 199"/>
                <p:cNvSpPr>
                  <a:spLocks noChangeArrowheads="1"/>
                </p:cNvSpPr>
                <p:nvPr/>
              </p:nvSpPr>
              <p:spPr bwMode="auto">
                <a:xfrm>
                  <a:off x="7983" y="548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44" name="Oval 200"/>
                <p:cNvSpPr>
                  <a:spLocks noChangeArrowheads="1"/>
                </p:cNvSpPr>
                <p:nvPr/>
              </p:nvSpPr>
              <p:spPr bwMode="auto">
                <a:xfrm>
                  <a:off x="8040" y="5389"/>
                  <a:ext cx="57" cy="57"/>
                </a:xfrm>
                <a:prstGeom prst="ellipse">
                  <a:avLst/>
                </a:prstGeom>
                <a:solidFill>
                  <a:srgbClr val="FFFFFF"/>
                </a:solidFill>
                <a:ln w="6350" algn="ctr">
                  <a:solidFill>
                    <a:srgbClr val="000000"/>
                  </a:solidFill>
                  <a:round/>
                  <a:headEnd/>
                  <a:tailEnd/>
                </a:ln>
              </p:spPr>
              <p:txBody>
                <a:bodyPr/>
                <a:lstStyle/>
                <a:p>
                  <a:endParaRPr lang="pl-PL"/>
                </a:p>
              </p:txBody>
            </p:sp>
          </p:grpSp>
        </p:grpSp>
        <p:grpSp>
          <p:nvGrpSpPr>
            <p:cNvPr id="26" name="Group 201"/>
            <p:cNvGrpSpPr>
              <a:grpSpLocks/>
            </p:cNvGrpSpPr>
            <p:nvPr/>
          </p:nvGrpSpPr>
          <p:grpSpPr bwMode="auto">
            <a:xfrm rot="8825219">
              <a:off x="1408" y="934"/>
              <a:ext cx="221" cy="248"/>
              <a:chOff x="8440" y="2349"/>
              <a:chExt cx="684" cy="779"/>
            </a:xfrm>
          </p:grpSpPr>
          <p:sp>
            <p:nvSpPr>
              <p:cNvPr id="67" name="AutoShape 202"/>
              <p:cNvSpPr>
                <a:spLocks noChangeArrowheads="1"/>
              </p:cNvSpPr>
              <p:nvPr/>
            </p:nvSpPr>
            <p:spPr bwMode="auto">
              <a:xfrm>
                <a:off x="8440" y="2349"/>
                <a:ext cx="684" cy="779"/>
              </a:xfrm>
              <a:prstGeom prst="can">
                <a:avLst>
                  <a:gd name="adj" fmla="val 56944"/>
                </a:avLst>
              </a:prstGeom>
              <a:solidFill>
                <a:srgbClr val="FFFFFF"/>
              </a:solidFill>
              <a:ln w="6350">
                <a:solidFill>
                  <a:srgbClr val="000000"/>
                </a:solidFill>
                <a:round/>
                <a:headEnd/>
                <a:tailEnd/>
              </a:ln>
            </p:spPr>
            <p:txBody>
              <a:bodyPr/>
              <a:lstStyle/>
              <a:p>
                <a:endParaRPr lang="pl-PL"/>
              </a:p>
            </p:txBody>
          </p:sp>
          <p:grpSp>
            <p:nvGrpSpPr>
              <p:cNvPr id="68" name="Group 203"/>
              <p:cNvGrpSpPr>
                <a:grpSpLocks/>
              </p:cNvGrpSpPr>
              <p:nvPr/>
            </p:nvGrpSpPr>
            <p:grpSpPr bwMode="auto">
              <a:xfrm>
                <a:off x="8479" y="2382"/>
                <a:ext cx="585" cy="285"/>
                <a:chOff x="7527" y="5009"/>
                <a:chExt cx="741" cy="646"/>
              </a:xfrm>
            </p:grpSpPr>
            <p:sp>
              <p:nvSpPr>
                <p:cNvPr id="69" name="Oval 204"/>
                <p:cNvSpPr>
                  <a:spLocks noChangeArrowheads="1"/>
                </p:cNvSpPr>
                <p:nvPr/>
              </p:nvSpPr>
              <p:spPr bwMode="auto">
                <a:xfrm>
                  <a:off x="7584"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0" name="Oval 205"/>
                <p:cNvSpPr>
                  <a:spLocks noChangeArrowheads="1"/>
                </p:cNvSpPr>
                <p:nvPr/>
              </p:nvSpPr>
              <p:spPr bwMode="auto">
                <a:xfrm>
                  <a:off x="7527"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1" name="Oval 206"/>
                <p:cNvSpPr>
                  <a:spLocks noChangeArrowheads="1"/>
                </p:cNvSpPr>
                <p:nvPr/>
              </p:nvSpPr>
              <p:spPr bwMode="auto">
                <a:xfrm>
                  <a:off x="7641"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2" name="Oval 207"/>
                <p:cNvSpPr>
                  <a:spLocks noChangeArrowheads="1"/>
                </p:cNvSpPr>
                <p:nvPr/>
              </p:nvSpPr>
              <p:spPr bwMode="auto">
                <a:xfrm>
                  <a:off x="7755"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3" name="Oval 208"/>
                <p:cNvSpPr>
                  <a:spLocks noChangeArrowheads="1"/>
                </p:cNvSpPr>
                <p:nvPr/>
              </p:nvSpPr>
              <p:spPr bwMode="auto">
                <a:xfrm>
                  <a:off x="7698"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4" name="Oval 209"/>
                <p:cNvSpPr>
                  <a:spLocks noChangeArrowheads="1"/>
                </p:cNvSpPr>
                <p:nvPr/>
              </p:nvSpPr>
              <p:spPr bwMode="auto">
                <a:xfrm>
                  <a:off x="7698"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5" name="Oval 210"/>
                <p:cNvSpPr>
                  <a:spLocks noChangeArrowheads="1"/>
                </p:cNvSpPr>
                <p:nvPr/>
              </p:nvSpPr>
              <p:spPr bwMode="auto">
                <a:xfrm>
                  <a:off x="7641"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6" name="Oval 211"/>
                <p:cNvSpPr>
                  <a:spLocks noChangeArrowheads="1"/>
                </p:cNvSpPr>
                <p:nvPr/>
              </p:nvSpPr>
              <p:spPr bwMode="auto">
                <a:xfrm>
                  <a:off x="7755"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7" name="Oval 212"/>
                <p:cNvSpPr>
                  <a:spLocks noChangeArrowheads="1"/>
                </p:cNvSpPr>
                <p:nvPr/>
              </p:nvSpPr>
              <p:spPr bwMode="auto">
                <a:xfrm>
                  <a:off x="7869"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8" name="Oval 213"/>
                <p:cNvSpPr>
                  <a:spLocks noChangeArrowheads="1"/>
                </p:cNvSpPr>
                <p:nvPr/>
              </p:nvSpPr>
              <p:spPr bwMode="auto">
                <a:xfrm>
                  <a:off x="7812"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9" name="Oval 214"/>
                <p:cNvSpPr>
                  <a:spLocks noChangeArrowheads="1"/>
                </p:cNvSpPr>
                <p:nvPr/>
              </p:nvSpPr>
              <p:spPr bwMode="auto">
                <a:xfrm>
                  <a:off x="7812"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0" name="Oval 215"/>
                <p:cNvSpPr>
                  <a:spLocks noChangeArrowheads="1"/>
                </p:cNvSpPr>
                <p:nvPr/>
              </p:nvSpPr>
              <p:spPr bwMode="auto">
                <a:xfrm>
                  <a:off x="7869"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1" name="Oval 216"/>
                <p:cNvSpPr>
                  <a:spLocks noChangeArrowheads="1"/>
                </p:cNvSpPr>
                <p:nvPr/>
              </p:nvSpPr>
              <p:spPr bwMode="auto">
                <a:xfrm>
                  <a:off x="7983"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2" name="Oval 217"/>
                <p:cNvSpPr>
                  <a:spLocks noChangeArrowheads="1"/>
                </p:cNvSpPr>
                <p:nvPr/>
              </p:nvSpPr>
              <p:spPr bwMode="auto">
                <a:xfrm>
                  <a:off x="7926"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3" name="Oval 218"/>
                <p:cNvSpPr>
                  <a:spLocks noChangeArrowheads="1"/>
                </p:cNvSpPr>
                <p:nvPr/>
              </p:nvSpPr>
              <p:spPr bwMode="auto">
                <a:xfrm>
                  <a:off x="7926"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4" name="Oval 219"/>
                <p:cNvSpPr>
                  <a:spLocks noChangeArrowheads="1"/>
                </p:cNvSpPr>
                <p:nvPr/>
              </p:nvSpPr>
              <p:spPr bwMode="auto">
                <a:xfrm>
                  <a:off x="7584"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5" name="Oval 220"/>
                <p:cNvSpPr>
                  <a:spLocks noChangeArrowheads="1"/>
                </p:cNvSpPr>
                <p:nvPr/>
              </p:nvSpPr>
              <p:spPr bwMode="auto">
                <a:xfrm>
                  <a:off x="7641"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6" name="Oval 221"/>
                <p:cNvSpPr>
                  <a:spLocks noChangeArrowheads="1"/>
                </p:cNvSpPr>
                <p:nvPr/>
              </p:nvSpPr>
              <p:spPr bwMode="auto">
                <a:xfrm>
                  <a:off x="7755"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7" name="Oval 222"/>
                <p:cNvSpPr>
                  <a:spLocks noChangeArrowheads="1"/>
                </p:cNvSpPr>
                <p:nvPr/>
              </p:nvSpPr>
              <p:spPr bwMode="auto">
                <a:xfrm>
                  <a:off x="7698"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8" name="Oval 223"/>
                <p:cNvSpPr>
                  <a:spLocks noChangeArrowheads="1"/>
                </p:cNvSpPr>
                <p:nvPr/>
              </p:nvSpPr>
              <p:spPr bwMode="auto">
                <a:xfrm>
                  <a:off x="7698"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9" name="Oval 224"/>
                <p:cNvSpPr>
                  <a:spLocks noChangeArrowheads="1"/>
                </p:cNvSpPr>
                <p:nvPr/>
              </p:nvSpPr>
              <p:spPr bwMode="auto">
                <a:xfrm>
                  <a:off x="7812"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90" name="Oval 225"/>
                <p:cNvSpPr>
                  <a:spLocks noChangeArrowheads="1"/>
                </p:cNvSpPr>
                <p:nvPr/>
              </p:nvSpPr>
              <p:spPr bwMode="auto">
                <a:xfrm>
                  <a:off x="8040"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91" name="Oval 226"/>
                <p:cNvSpPr>
                  <a:spLocks noChangeArrowheads="1"/>
                </p:cNvSpPr>
                <p:nvPr/>
              </p:nvSpPr>
              <p:spPr bwMode="auto">
                <a:xfrm>
                  <a:off x="8211"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92" name="Oval 227"/>
                <p:cNvSpPr>
                  <a:spLocks noChangeArrowheads="1"/>
                </p:cNvSpPr>
                <p:nvPr/>
              </p:nvSpPr>
              <p:spPr bwMode="auto">
                <a:xfrm>
                  <a:off x="7983"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93" name="Oval 228"/>
                <p:cNvSpPr>
                  <a:spLocks noChangeArrowheads="1"/>
                </p:cNvSpPr>
                <p:nvPr/>
              </p:nvSpPr>
              <p:spPr bwMode="auto">
                <a:xfrm>
                  <a:off x="8154"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94" name="Oval 229"/>
                <p:cNvSpPr>
                  <a:spLocks noChangeArrowheads="1"/>
                </p:cNvSpPr>
                <p:nvPr/>
              </p:nvSpPr>
              <p:spPr bwMode="auto">
                <a:xfrm>
                  <a:off x="8097"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95" name="Oval 230"/>
                <p:cNvSpPr>
                  <a:spLocks noChangeArrowheads="1"/>
                </p:cNvSpPr>
                <p:nvPr/>
              </p:nvSpPr>
              <p:spPr bwMode="auto">
                <a:xfrm>
                  <a:off x="8097"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96" name="Oval 231"/>
                <p:cNvSpPr>
                  <a:spLocks noChangeArrowheads="1"/>
                </p:cNvSpPr>
                <p:nvPr/>
              </p:nvSpPr>
              <p:spPr bwMode="auto">
                <a:xfrm>
                  <a:off x="8040"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97" name="Oval 232"/>
                <p:cNvSpPr>
                  <a:spLocks noChangeArrowheads="1"/>
                </p:cNvSpPr>
                <p:nvPr/>
              </p:nvSpPr>
              <p:spPr bwMode="auto">
                <a:xfrm>
                  <a:off x="8040"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98" name="Oval 233"/>
                <p:cNvSpPr>
                  <a:spLocks noChangeArrowheads="1"/>
                </p:cNvSpPr>
                <p:nvPr/>
              </p:nvSpPr>
              <p:spPr bwMode="auto">
                <a:xfrm>
                  <a:off x="8097"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99" name="Oval 234"/>
                <p:cNvSpPr>
                  <a:spLocks noChangeArrowheads="1"/>
                </p:cNvSpPr>
                <p:nvPr/>
              </p:nvSpPr>
              <p:spPr bwMode="auto">
                <a:xfrm>
                  <a:off x="7812"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00" name="Oval 235"/>
                <p:cNvSpPr>
                  <a:spLocks noChangeArrowheads="1"/>
                </p:cNvSpPr>
                <p:nvPr/>
              </p:nvSpPr>
              <p:spPr bwMode="auto">
                <a:xfrm>
                  <a:off x="8154"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01" name="Oval 236"/>
                <p:cNvSpPr>
                  <a:spLocks noChangeArrowheads="1"/>
                </p:cNvSpPr>
                <p:nvPr/>
              </p:nvSpPr>
              <p:spPr bwMode="auto">
                <a:xfrm>
                  <a:off x="7926" y="557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02" name="Oval 237"/>
                <p:cNvSpPr>
                  <a:spLocks noChangeArrowheads="1"/>
                </p:cNvSpPr>
                <p:nvPr/>
              </p:nvSpPr>
              <p:spPr bwMode="auto">
                <a:xfrm>
                  <a:off x="7926" y="538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03" name="Oval 238"/>
                <p:cNvSpPr>
                  <a:spLocks noChangeArrowheads="1"/>
                </p:cNvSpPr>
                <p:nvPr/>
              </p:nvSpPr>
              <p:spPr bwMode="auto">
                <a:xfrm>
                  <a:off x="7869" y="548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04" name="Oval 239"/>
                <p:cNvSpPr>
                  <a:spLocks noChangeArrowheads="1"/>
                </p:cNvSpPr>
                <p:nvPr/>
              </p:nvSpPr>
              <p:spPr bwMode="auto">
                <a:xfrm>
                  <a:off x="7983" y="548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105" name="Oval 240"/>
                <p:cNvSpPr>
                  <a:spLocks noChangeArrowheads="1"/>
                </p:cNvSpPr>
                <p:nvPr/>
              </p:nvSpPr>
              <p:spPr bwMode="auto">
                <a:xfrm>
                  <a:off x="8040" y="5389"/>
                  <a:ext cx="57" cy="57"/>
                </a:xfrm>
                <a:prstGeom prst="ellipse">
                  <a:avLst/>
                </a:prstGeom>
                <a:solidFill>
                  <a:srgbClr val="FFFFFF"/>
                </a:solidFill>
                <a:ln w="6350" algn="ctr">
                  <a:solidFill>
                    <a:srgbClr val="000000"/>
                  </a:solidFill>
                  <a:round/>
                  <a:headEnd/>
                  <a:tailEnd/>
                </a:ln>
              </p:spPr>
              <p:txBody>
                <a:bodyPr/>
                <a:lstStyle/>
                <a:p>
                  <a:endParaRPr lang="pl-PL"/>
                </a:p>
              </p:txBody>
            </p:sp>
          </p:grpSp>
        </p:grpSp>
        <p:grpSp>
          <p:nvGrpSpPr>
            <p:cNvPr id="27" name="Group 241"/>
            <p:cNvGrpSpPr>
              <a:grpSpLocks/>
            </p:cNvGrpSpPr>
            <p:nvPr/>
          </p:nvGrpSpPr>
          <p:grpSpPr bwMode="auto">
            <a:xfrm>
              <a:off x="1352" y="841"/>
              <a:ext cx="221" cy="202"/>
              <a:chOff x="7401" y="4534"/>
              <a:chExt cx="684" cy="635"/>
            </a:xfrm>
          </p:grpSpPr>
          <p:sp>
            <p:nvSpPr>
              <p:cNvPr id="28" name="Oval 242"/>
              <p:cNvSpPr>
                <a:spLocks noChangeArrowheads="1"/>
              </p:cNvSpPr>
              <p:nvPr/>
            </p:nvSpPr>
            <p:spPr bwMode="auto">
              <a:xfrm>
                <a:off x="7401" y="4534"/>
                <a:ext cx="684" cy="635"/>
              </a:xfrm>
              <a:prstGeom prst="ellipse">
                <a:avLst/>
              </a:prstGeom>
              <a:solidFill>
                <a:srgbClr val="FFFFFF"/>
              </a:solidFill>
              <a:ln w="6350" algn="ctr">
                <a:solidFill>
                  <a:srgbClr val="000000"/>
                </a:solidFill>
                <a:round/>
                <a:headEnd/>
                <a:tailEnd/>
              </a:ln>
            </p:spPr>
            <p:txBody>
              <a:bodyPr/>
              <a:lstStyle/>
              <a:p>
                <a:endParaRPr lang="pl-PL"/>
              </a:p>
            </p:txBody>
          </p:sp>
          <p:grpSp>
            <p:nvGrpSpPr>
              <p:cNvPr id="29" name="Group 243"/>
              <p:cNvGrpSpPr>
                <a:grpSpLocks/>
              </p:cNvGrpSpPr>
              <p:nvPr/>
            </p:nvGrpSpPr>
            <p:grpSpPr bwMode="auto">
              <a:xfrm>
                <a:off x="7448" y="4571"/>
                <a:ext cx="585" cy="476"/>
                <a:chOff x="7527" y="5009"/>
                <a:chExt cx="741" cy="646"/>
              </a:xfrm>
            </p:grpSpPr>
            <p:sp>
              <p:nvSpPr>
                <p:cNvPr id="30" name="Oval 244"/>
                <p:cNvSpPr>
                  <a:spLocks noChangeArrowheads="1"/>
                </p:cNvSpPr>
                <p:nvPr/>
              </p:nvSpPr>
              <p:spPr bwMode="auto">
                <a:xfrm>
                  <a:off x="7584"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31" name="Oval 245"/>
                <p:cNvSpPr>
                  <a:spLocks noChangeArrowheads="1"/>
                </p:cNvSpPr>
                <p:nvPr/>
              </p:nvSpPr>
              <p:spPr bwMode="auto">
                <a:xfrm>
                  <a:off x="7527"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32" name="Oval 246"/>
                <p:cNvSpPr>
                  <a:spLocks noChangeArrowheads="1"/>
                </p:cNvSpPr>
                <p:nvPr/>
              </p:nvSpPr>
              <p:spPr bwMode="auto">
                <a:xfrm>
                  <a:off x="7641"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33" name="Oval 247"/>
                <p:cNvSpPr>
                  <a:spLocks noChangeArrowheads="1"/>
                </p:cNvSpPr>
                <p:nvPr/>
              </p:nvSpPr>
              <p:spPr bwMode="auto">
                <a:xfrm>
                  <a:off x="7755"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34" name="Oval 248"/>
                <p:cNvSpPr>
                  <a:spLocks noChangeArrowheads="1"/>
                </p:cNvSpPr>
                <p:nvPr/>
              </p:nvSpPr>
              <p:spPr bwMode="auto">
                <a:xfrm>
                  <a:off x="7698"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35" name="Oval 249"/>
                <p:cNvSpPr>
                  <a:spLocks noChangeArrowheads="1"/>
                </p:cNvSpPr>
                <p:nvPr/>
              </p:nvSpPr>
              <p:spPr bwMode="auto">
                <a:xfrm>
                  <a:off x="7698"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36" name="Oval 250"/>
                <p:cNvSpPr>
                  <a:spLocks noChangeArrowheads="1"/>
                </p:cNvSpPr>
                <p:nvPr/>
              </p:nvSpPr>
              <p:spPr bwMode="auto">
                <a:xfrm>
                  <a:off x="7641"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37" name="Oval 251"/>
                <p:cNvSpPr>
                  <a:spLocks noChangeArrowheads="1"/>
                </p:cNvSpPr>
                <p:nvPr/>
              </p:nvSpPr>
              <p:spPr bwMode="auto">
                <a:xfrm>
                  <a:off x="7755"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38" name="Oval 252"/>
                <p:cNvSpPr>
                  <a:spLocks noChangeArrowheads="1"/>
                </p:cNvSpPr>
                <p:nvPr/>
              </p:nvSpPr>
              <p:spPr bwMode="auto">
                <a:xfrm>
                  <a:off x="7869"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39" name="Oval 253"/>
                <p:cNvSpPr>
                  <a:spLocks noChangeArrowheads="1"/>
                </p:cNvSpPr>
                <p:nvPr/>
              </p:nvSpPr>
              <p:spPr bwMode="auto">
                <a:xfrm>
                  <a:off x="7812"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40" name="Oval 254"/>
                <p:cNvSpPr>
                  <a:spLocks noChangeArrowheads="1"/>
                </p:cNvSpPr>
                <p:nvPr/>
              </p:nvSpPr>
              <p:spPr bwMode="auto">
                <a:xfrm>
                  <a:off x="7812"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41" name="Oval 255"/>
                <p:cNvSpPr>
                  <a:spLocks noChangeArrowheads="1"/>
                </p:cNvSpPr>
                <p:nvPr/>
              </p:nvSpPr>
              <p:spPr bwMode="auto">
                <a:xfrm>
                  <a:off x="7869"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42" name="Oval 256"/>
                <p:cNvSpPr>
                  <a:spLocks noChangeArrowheads="1"/>
                </p:cNvSpPr>
                <p:nvPr/>
              </p:nvSpPr>
              <p:spPr bwMode="auto">
                <a:xfrm>
                  <a:off x="7983"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43" name="Oval 257"/>
                <p:cNvSpPr>
                  <a:spLocks noChangeArrowheads="1"/>
                </p:cNvSpPr>
                <p:nvPr/>
              </p:nvSpPr>
              <p:spPr bwMode="auto">
                <a:xfrm>
                  <a:off x="7926"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44" name="Oval 258"/>
                <p:cNvSpPr>
                  <a:spLocks noChangeArrowheads="1"/>
                </p:cNvSpPr>
                <p:nvPr/>
              </p:nvSpPr>
              <p:spPr bwMode="auto">
                <a:xfrm>
                  <a:off x="7926"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45" name="Oval 259"/>
                <p:cNvSpPr>
                  <a:spLocks noChangeArrowheads="1"/>
                </p:cNvSpPr>
                <p:nvPr/>
              </p:nvSpPr>
              <p:spPr bwMode="auto">
                <a:xfrm>
                  <a:off x="7584"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46" name="Oval 260"/>
                <p:cNvSpPr>
                  <a:spLocks noChangeArrowheads="1"/>
                </p:cNvSpPr>
                <p:nvPr/>
              </p:nvSpPr>
              <p:spPr bwMode="auto">
                <a:xfrm>
                  <a:off x="7641"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47" name="Oval 261"/>
                <p:cNvSpPr>
                  <a:spLocks noChangeArrowheads="1"/>
                </p:cNvSpPr>
                <p:nvPr/>
              </p:nvSpPr>
              <p:spPr bwMode="auto">
                <a:xfrm>
                  <a:off x="7755"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48" name="Oval 262"/>
                <p:cNvSpPr>
                  <a:spLocks noChangeArrowheads="1"/>
                </p:cNvSpPr>
                <p:nvPr/>
              </p:nvSpPr>
              <p:spPr bwMode="auto">
                <a:xfrm>
                  <a:off x="7698"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49" name="Oval 263"/>
                <p:cNvSpPr>
                  <a:spLocks noChangeArrowheads="1"/>
                </p:cNvSpPr>
                <p:nvPr/>
              </p:nvSpPr>
              <p:spPr bwMode="auto">
                <a:xfrm>
                  <a:off x="7698"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0" name="Oval 264"/>
                <p:cNvSpPr>
                  <a:spLocks noChangeArrowheads="1"/>
                </p:cNvSpPr>
                <p:nvPr/>
              </p:nvSpPr>
              <p:spPr bwMode="auto">
                <a:xfrm>
                  <a:off x="7812"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1" name="Oval 265"/>
                <p:cNvSpPr>
                  <a:spLocks noChangeArrowheads="1"/>
                </p:cNvSpPr>
                <p:nvPr/>
              </p:nvSpPr>
              <p:spPr bwMode="auto">
                <a:xfrm>
                  <a:off x="8040"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2" name="Oval 266"/>
                <p:cNvSpPr>
                  <a:spLocks noChangeArrowheads="1"/>
                </p:cNvSpPr>
                <p:nvPr/>
              </p:nvSpPr>
              <p:spPr bwMode="auto">
                <a:xfrm>
                  <a:off x="8211"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3" name="Oval 267"/>
                <p:cNvSpPr>
                  <a:spLocks noChangeArrowheads="1"/>
                </p:cNvSpPr>
                <p:nvPr/>
              </p:nvSpPr>
              <p:spPr bwMode="auto">
                <a:xfrm>
                  <a:off x="7983"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4" name="Oval 268"/>
                <p:cNvSpPr>
                  <a:spLocks noChangeArrowheads="1"/>
                </p:cNvSpPr>
                <p:nvPr/>
              </p:nvSpPr>
              <p:spPr bwMode="auto">
                <a:xfrm>
                  <a:off x="8154"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5" name="Oval 269"/>
                <p:cNvSpPr>
                  <a:spLocks noChangeArrowheads="1"/>
                </p:cNvSpPr>
                <p:nvPr/>
              </p:nvSpPr>
              <p:spPr bwMode="auto">
                <a:xfrm>
                  <a:off x="8097"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6" name="Oval 270"/>
                <p:cNvSpPr>
                  <a:spLocks noChangeArrowheads="1"/>
                </p:cNvSpPr>
                <p:nvPr/>
              </p:nvSpPr>
              <p:spPr bwMode="auto">
                <a:xfrm>
                  <a:off x="8097"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7" name="Oval 271"/>
                <p:cNvSpPr>
                  <a:spLocks noChangeArrowheads="1"/>
                </p:cNvSpPr>
                <p:nvPr/>
              </p:nvSpPr>
              <p:spPr bwMode="auto">
                <a:xfrm>
                  <a:off x="8040"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8" name="Oval 272"/>
                <p:cNvSpPr>
                  <a:spLocks noChangeArrowheads="1"/>
                </p:cNvSpPr>
                <p:nvPr/>
              </p:nvSpPr>
              <p:spPr bwMode="auto">
                <a:xfrm>
                  <a:off x="8040"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9" name="Oval 273"/>
                <p:cNvSpPr>
                  <a:spLocks noChangeArrowheads="1"/>
                </p:cNvSpPr>
                <p:nvPr/>
              </p:nvSpPr>
              <p:spPr bwMode="auto">
                <a:xfrm>
                  <a:off x="8097"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0" name="Oval 274"/>
                <p:cNvSpPr>
                  <a:spLocks noChangeArrowheads="1"/>
                </p:cNvSpPr>
                <p:nvPr/>
              </p:nvSpPr>
              <p:spPr bwMode="auto">
                <a:xfrm>
                  <a:off x="7812"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1" name="Oval 275"/>
                <p:cNvSpPr>
                  <a:spLocks noChangeArrowheads="1"/>
                </p:cNvSpPr>
                <p:nvPr/>
              </p:nvSpPr>
              <p:spPr bwMode="auto">
                <a:xfrm>
                  <a:off x="8154"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2" name="Oval 276"/>
                <p:cNvSpPr>
                  <a:spLocks noChangeArrowheads="1"/>
                </p:cNvSpPr>
                <p:nvPr/>
              </p:nvSpPr>
              <p:spPr bwMode="auto">
                <a:xfrm>
                  <a:off x="7926" y="557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3" name="Oval 277"/>
                <p:cNvSpPr>
                  <a:spLocks noChangeArrowheads="1"/>
                </p:cNvSpPr>
                <p:nvPr/>
              </p:nvSpPr>
              <p:spPr bwMode="auto">
                <a:xfrm>
                  <a:off x="7926" y="538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4" name="Oval 278"/>
                <p:cNvSpPr>
                  <a:spLocks noChangeArrowheads="1"/>
                </p:cNvSpPr>
                <p:nvPr/>
              </p:nvSpPr>
              <p:spPr bwMode="auto">
                <a:xfrm>
                  <a:off x="7869" y="548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5" name="Oval 279"/>
                <p:cNvSpPr>
                  <a:spLocks noChangeArrowheads="1"/>
                </p:cNvSpPr>
                <p:nvPr/>
              </p:nvSpPr>
              <p:spPr bwMode="auto">
                <a:xfrm>
                  <a:off x="7983" y="548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6" name="Oval 280"/>
                <p:cNvSpPr>
                  <a:spLocks noChangeArrowheads="1"/>
                </p:cNvSpPr>
                <p:nvPr/>
              </p:nvSpPr>
              <p:spPr bwMode="auto">
                <a:xfrm>
                  <a:off x="8040" y="5389"/>
                  <a:ext cx="57" cy="57"/>
                </a:xfrm>
                <a:prstGeom prst="ellipse">
                  <a:avLst/>
                </a:prstGeom>
                <a:solidFill>
                  <a:srgbClr val="FFFFFF"/>
                </a:solidFill>
                <a:ln w="6350" algn="ctr">
                  <a:solidFill>
                    <a:srgbClr val="000000"/>
                  </a:solidFill>
                  <a:round/>
                  <a:headEnd/>
                  <a:tailEnd/>
                </a:ln>
              </p:spPr>
              <p:txBody>
                <a:bodyPr/>
                <a:lstStyle/>
                <a:p>
                  <a:endParaRPr lang="pl-PL"/>
                </a:p>
              </p:txBody>
            </p:sp>
          </p:grpSp>
        </p:grpSp>
      </p:grpSp>
      <p:sp>
        <p:nvSpPr>
          <p:cNvPr id="274" name="Elipsa 273"/>
          <p:cNvSpPr/>
          <p:nvPr/>
        </p:nvSpPr>
        <p:spPr bwMode="auto">
          <a:xfrm>
            <a:off x="3674597" y="4938015"/>
            <a:ext cx="546036" cy="546036"/>
          </a:xfrm>
          <a:prstGeom prst="ellipse">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w="1143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none" lIns="0" tIns="0" rIns="0" bIns="0" numCol="1" rtlCol="0" anchor="ctr" anchorCtr="0" compatLnSpc="1">
            <a:prstTxWarp prst="textNoShape">
              <a:avLst/>
            </a:prstTxWarp>
          </a:bodyPr>
          <a:lstStyle/>
          <a:p>
            <a:pPr algn="ctr"/>
            <a:r>
              <a:rPr kumimoji="0" lang="pl-PL" sz="1800" b="1" i="0" u="none" strike="noStrike" cap="none" normalizeH="0" baseline="0" dirty="0" err="1" smtClean="0">
                <a:ln>
                  <a:noFill/>
                </a:ln>
                <a:solidFill>
                  <a:schemeClr val="tx1"/>
                </a:solidFill>
                <a:effectLst/>
                <a:latin typeface="Arial" pitchFamily="34" charset="0"/>
              </a:rPr>
              <a:t>Ps</a:t>
            </a:r>
            <a:endParaRPr kumimoji="0" lang="pl-PL" sz="1800" b="1" i="0" u="none" strike="noStrike" cap="none" normalizeH="0" baseline="0" dirty="0" smtClean="0">
              <a:ln>
                <a:noFill/>
              </a:ln>
              <a:solidFill>
                <a:schemeClr val="tx1"/>
              </a:solidFill>
              <a:effectLst/>
              <a:latin typeface="Arial" pitchFamily="34" charset="0"/>
            </a:endParaRPr>
          </a:p>
        </p:txBody>
      </p:sp>
      <p:sp>
        <p:nvSpPr>
          <p:cNvPr id="275" name="Dowolny kształt 274"/>
          <p:cNvSpPr/>
          <p:nvPr/>
        </p:nvSpPr>
        <p:spPr bwMode="auto">
          <a:xfrm>
            <a:off x="3851920" y="4082526"/>
            <a:ext cx="811655" cy="941979"/>
          </a:xfrm>
          <a:custGeom>
            <a:avLst/>
            <a:gdLst>
              <a:gd name="connsiteX0" fmla="*/ 442686 w 442686"/>
              <a:gd name="connsiteY0" fmla="*/ 0 h 357052"/>
              <a:gd name="connsiteX1" fmla="*/ 15966 w 442686"/>
              <a:gd name="connsiteY1" fmla="*/ 87086 h 357052"/>
              <a:gd name="connsiteX2" fmla="*/ 346892 w 442686"/>
              <a:gd name="connsiteY2" fmla="*/ 217714 h 357052"/>
              <a:gd name="connsiteX3" fmla="*/ 285932 w 442686"/>
              <a:gd name="connsiteY3" fmla="*/ 357052 h 357052"/>
              <a:gd name="connsiteX0" fmla="*/ 440962 w 571411"/>
              <a:gd name="connsiteY0" fmla="*/ 0 h 357052"/>
              <a:gd name="connsiteX1" fmla="*/ 14242 w 571411"/>
              <a:gd name="connsiteY1" fmla="*/ 87086 h 357052"/>
              <a:gd name="connsiteX2" fmla="*/ 526417 w 571411"/>
              <a:gd name="connsiteY2" fmla="*/ 194027 h 357052"/>
              <a:gd name="connsiteX3" fmla="*/ 284208 w 571411"/>
              <a:gd name="connsiteY3" fmla="*/ 357052 h 357052"/>
              <a:gd name="connsiteX0" fmla="*/ 285977 w 390595"/>
              <a:gd name="connsiteY0" fmla="*/ 0 h 357052"/>
              <a:gd name="connsiteX1" fmla="*/ 14242 w 390595"/>
              <a:gd name="connsiteY1" fmla="*/ 122589 h 357052"/>
              <a:gd name="connsiteX2" fmla="*/ 371432 w 390595"/>
              <a:gd name="connsiteY2" fmla="*/ 194027 h 357052"/>
              <a:gd name="connsiteX3" fmla="*/ 129223 w 390595"/>
              <a:gd name="connsiteY3" fmla="*/ 357052 h 357052"/>
              <a:gd name="connsiteX0" fmla="*/ 285978 w 390596"/>
              <a:gd name="connsiteY0" fmla="*/ 0 h 357052"/>
              <a:gd name="connsiteX1" fmla="*/ 14243 w 390596"/>
              <a:gd name="connsiteY1" fmla="*/ 122589 h 357052"/>
              <a:gd name="connsiteX2" fmla="*/ 371433 w 390596"/>
              <a:gd name="connsiteY2" fmla="*/ 194027 h 357052"/>
              <a:gd name="connsiteX3" fmla="*/ 129224 w 390596"/>
              <a:gd name="connsiteY3" fmla="*/ 357052 h 357052"/>
            </a:gdLst>
            <a:ahLst/>
            <a:cxnLst>
              <a:cxn ang="0">
                <a:pos x="connsiteX0" y="connsiteY0"/>
              </a:cxn>
              <a:cxn ang="0">
                <a:pos x="connsiteX1" y="connsiteY1"/>
              </a:cxn>
              <a:cxn ang="0">
                <a:pos x="connsiteX2" y="connsiteY2"/>
              </a:cxn>
              <a:cxn ang="0">
                <a:pos x="connsiteX3" y="connsiteY3"/>
              </a:cxn>
            </a:cxnLst>
            <a:rect l="l" t="t" r="r" b="b"/>
            <a:pathLst>
              <a:path w="390596" h="357052">
                <a:moveTo>
                  <a:pt x="285978" y="0"/>
                </a:moveTo>
                <a:cubicBezTo>
                  <a:pt x="80601" y="25400"/>
                  <a:pt x="0" y="90251"/>
                  <a:pt x="14243" y="122589"/>
                </a:cubicBezTo>
                <a:cubicBezTo>
                  <a:pt x="28486" y="154927"/>
                  <a:pt x="352270" y="154950"/>
                  <a:pt x="371433" y="194027"/>
                </a:cubicBezTo>
                <a:cubicBezTo>
                  <a:pt x="390596" y="233104"/>
                  <a:pt x="182201" y="309880"/>
                  <a:pt x="129224" y="357052"/>
                </a:cubicBezTo>
              </a:path>
            </a:pathLst>
          </a:custGeom>
          <a:ln w="38100">
            <a:solidFill>
              <a:srgbClr val="FF0000"/>
            </a:solidFill>
            <a:headEnd type="none" w="med" len="med"/>
            <a:tailEnd type="triangl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600" b="1" i="0" u="none" strike="noStrike" cap="none" normalizeH="0" baseline="0" smtClean="0">
              <a:ln>
                <a:noFill/>
              </a:ln>
              <a:solidFill>
                <a:schemeClr val="tx1"/>
              </a:solidFill>
              <a:effectLst/>
              <a:latin typeface="Arial" pitchFamily="34" charset="0"/>
            </a:endParaRPr>
          </a:p>
        </p:txBody>
      </p:sp>
      <p:sp>
        <p:nvSpPr>
          <p:cNvPr id="2" name="Symbol zastępczy daty 1"/>
          <p:cNvSpPr>
            <a:spLocks noGrp="1"/>
          </p:cNvSpPr>
          <p:nvPr>
            <p:ph type="dt" sz="half" idx="12"/>
          </p:nvPr>
        </p:nvSpPr>
        <p:spPr/>
        <p:txBody>
          <a:bodyPr/>
          <a:lstStyle/>
          <a:p>
            <a:pPr>
              <a:defRPr/>
            </a:pPr>
            <a:fld id="{D1657854-92C1-4780-B90B-B1182EA78F12}" type="datetime10">
              <a:rPr lang="pl-PL" smtClean="0"/>
              <a:t>21:30</a:t>
            </a:fld>
            <a:endParaRPr lang="pl-PL" dirty="0"/>
          </a:p>
        </p:txBody>
      </p:sp>
    </p:spTree>
    <p:extLst>
      <p:ext uri="{BB962C8B-B14F-4D97-AF65-F5344CB8AC3E}">
        <p14:creationId xmlns:p14="http://schemas.microsoft.com/office/powerpoint/2010/main" val="115189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o-Ps</a:t>
            </a:r>
            <a:r>
              <a:rPr lang="pl-PL" dirty="0" smtClean="0"/>
              <a:t> </a:t>
            </a:r>
            <a:r>
              <a:rPr lang="pl-PL" dirty="0" err="1" smtClean="0"/>
              <a:t>migration</a:t>
            </a:r>
            <a:endParaRPr lang="pl-PL" dirty="0"/>
          </a:p>
        </p:txBody>
      </p:sp>
      <p:sp>
        <p:nvSpPr>
          <p:cNvPr id="3" name="Symbol zastępczy stopki 2"/>
          <p:cNvSpPr>
            <a:spLocks noGrp="1"/>
          </p:cNvSpPr>
          <p:nvPr>
            <p:ph type="ftr" sz="quarter" idx="11"/>
          </p:nvPr>
        </p:nvSpPr>
        <p:spPr/>
        <p:txBody>
          <a:bodyPr/>
          <a:lstStyle/>
          <a:p>
            <a:pPr>
              <a:defRPr/>
            </a:pPr>
            <a:r>
              <a:rPr lang="en-US" smtClean="0"/>
              <a:t>J-PET</a:t>
            </a:r>
            <a:endParaRPr lang="pl-PL"/>
          </a:p>
        </p:txBody>
      </p:sp>
      <p:pic>
        <p:nvPicPr>
          <p:cNvPr id="6" name="Picture 2"/>
          <p:cNvPicPr>
            <a:picLocks noChangeAspect="1" noChangeArrowheads="1"/>
          </p:cNvPicPr>
          <p:nvPr/>
        </p:nvPicPr>
        <p:blipFill>
          <a:blip r:embed="rId2" cstate="print"/>
          <a:srcRect/>
          <a:stretch>
            <a:fillRect/>
          </a:stretch>
        </p:blipFill>
        <p:spPr bwMode="auto">
          <a:xfrm>
            <a:off x="1393004" y="764704"/>
            <a:ext cx="7322400" cy="2931715"/>
          </a:xfrm>
          <a:prstGeom prst="rect">
            <a:avLst/>
          </a:prstGeom>
          <a:noFill/>
          <a:ln w="9525">
            <a:noFill/>
            <a:miter lim="800000"/>
            <a:headEnd/>
            <a:tailEnd/>
          </a:ln>
          <a:effectLst/>
        </p:spPr>
      </p:pic>
      <p:sp>
        <p:nvSpPr>
          <p:cNvPr id="276" name="pole tekstowe 275"/>
          <p:cNvSpPr txBox="1"/>
          <p:nvPr/>
        </p:nvSpPr>
        <p:spPr>
          <a:xfrm>
            <a:off x="6475203" y="1556792"/>
            <a:ext cx="811441" cy="1323439"/>
          </a:xfrm>
          <a:prstGeom prst="rect">
            <a:avLst/>
          </a:prstGeom>
          <a:noFill/>
        </p:spPr>
        <p:txBody>
          <a:bodyPr wrap="none" rtlCol="0">
            <a:spAutoFit/>
          </a:bodyPr>
          <a:lstStyle/>
          <a:p>
            <a:r>
              <a:rPr lang="en-US" sz="8000" dirty="0" smtClean="0"/>
              <a:t>?</a:t>
            </a:r>
            <a:endParaRPr lang="pl-PL" sz="8000" dirty="0"/>
          </a:p>
        </p:txBody>
      </p:sp>
      <p:grpSp>
        <p:nvGrpSpPr>
          <p:cNvPr id="5" name="Grupa 830"/>
          <p:cNvGrpSpPr/>
          <p:nvPr/>
        </p:nvGrpSpPr>
        <p:grpSpPr>
          <a:xfrm>
            <a:off x="1071538" y="3870007"/>
            <a:ext cx="2381434" cy="2799353"/>
            <a:chOff x="1071538" y="785794"/>
            <a:chExt cx="2381434" cy="2799353"/>
          </a:xfrm>
        </p:grpSpPr>
        <p:pic>
          <p:nvPicPr>
            <p:cNvPr id="277" name="Picture 297"/>
            <p:cNvPicPr>
              <a:picLocks noChangeAspect="1" noChangeArrowheads="1"/>
            </p:cNvPicPr>
            <p:nvPr/>
          </p:nvPicPr>
          <p:blipFill>
            <a:blip r:embed="rId3" cstate="print"/>
            <a:srcRect/>
            <a:stretch>
              <a:fillRect/>
            </a:stretch>
          </p:blipFill>
          <p:spPr bwMode="auto">
            <a:xfrm>
              <a:off x="1071538" y="785794"/>
              <a:ext cx="2381434" cy="2174544"/>
            </a:xfrm>
            <a:prstGeom prst="rect">
              <a:avLst/>
            </a:prstGeom>
            <a:noFill/>
            <a:ln w="9525">
              <a:noFill/>
              <a:miter lim="800000"/>
              <a:headEnd/>
              <a:tailEnd/>
            </a:ln>
          </p:spPr>
        </p:pic>
        <p:sp>
          <p:nvSpPr>
            <p:cNvPr id="823" name="Elipsa 822"/>
            <p:cNvSpPr/>
            <p:nvPr/>
          </p:nvSpPr>
          <p:spPr bwMode="auto">
            <a:xfrm>
              <a:off x="1928794" y="1928802"/>
              <a:ext cx="285752" cy="285752"/>
            </a:xfrm>
            <a:prstGeom prst="ellipse">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w="1143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none" lIns="0" tIns="0" rIns="0" bIns="0" numCol="1" rtlCol="0" anchor="ctr" anchorCtr="0" compatLnSpc="1">
              <a:prstTxWarp prst="textNoShape">
                <a:avLst/>
              </a:prstTxWarp>
            </a:bodyPr>
            <a:lstStyle/>
            <a:p>
              <a:pPr algn="ctr"/>
              <a:r>
                <a:rPr kumimoji="0" lang="pl-PL" sz="1000" b="1" i="0" u="none" strike="noStrike" cap="none" normalizeH="0" baseline="0" dirty="0" err="1" smtClean="0">
                  <a:ln>
                    <a:noFill/>
                  </a:ln>
                  <a:solidFill>
                    <a:schemeClr val="tx1"/>
                  </a:solidFill>
                  <a:effectLst/>
                  <a:latin typeface="Arial" pitchFamily="34" charset="0"/>
                </a:rPr>
                <a:t>Ps</a:t>
              </a:r>
              <a:endParaRPr kumimoji="0" lang="pl-PL" sz="1000" b="1" i="0" u="none" strike="noStrike" cap="none" normalizeH="0" baseline="0" dirty="0" smtClean="0">
                <a:ln>
                  <a:noFill/>
                </a:ln>
                <a:solidFill>
                  <a:schemeClr val="tx1"/>
                </a:solidFill>
                <a:effectLst/>
                <a:latin typeface="Arial" pitchFamily="34" charset="0"/>
              </a:endParaRPr>
            </a:p>
          </p:txBody>
        </p:sp>
        <p:sp>
          <p:nvSpPr>
            <p:cNvPr id="828" name="pole tekstowe 827"/>
            <p:cNvSpPr txBox="1"/>
            <p:nvPr/>
          </p:nvSpPr>
          <p:spPr>
            <a:xfrm>
              <a:off x="1528385" y="3000372"/>
              <a:ext cx="1518364" cy="584775"/>
            </a:xfrm>
            <a:prstGeom prst="rect">
              <a:avLst/>
            </a:prstGeom>
            <a:noFill/>
          </p:spPr>
          <p:txBody>
            <a:bodyPr wrap="none" rtlCol="0">
              <a:spAutoFit/>
            </a:bodyPr>
            <a:lstStyle/>
            <a:p>
              <a:pPr algn="ctr"/>
              <a:r>
                <a:rPr lang="en-US" dirty="0" smtClean="0"/>
                <a:t>Ps </a:t>
              </a:r>
              <a:r>
                <a:rPr lang="pl-PL" dirty="0" err="1" smtClean="0"/>
                <a:t>formation</a:t>
              </a:r>
              <a:r>
                <a:rPr lang="pl-PL" dirty="0" smtClean="0"/>
                <a:t> </a:t>
              </a:r>
            </a:p>
            <a:p>
              <a:pPr algn="ctr"/>
              <a:r>
                <a:rPr lang="pl-PL" dirty="0" err="1" smtClean="0"/>
                <a:t>in</a:t>
              </a:r>
              <a:r>
                <a:rPr lang="pl-PL" dirty="0" smtClean="0"/>
                <a:t> mesopores</a:t>
              </a:r>
              <a:endParaRPr lang="pl-PL" dirty="0"/>
            </a:p>
          </p:txBody>
        </p:sp>
      </p:grpSp>
      <p:grpSp>
        <p:nvGrpSpPr>
          <p:cNvPr id="7" name="Grupa 831"/>
          <p:cNvGrpSpPr/>
          <p:nvPr/>
        </p:nvGrpSpPr>
        <p:grpSpPr>
          <a:xfrm>
            <a:off x="3347864" y="3941445"/>
            <a:ext cx="3288080" cy="2727915"/>
            <a:chOff x="3430334" y="857232"/>
            <a:chExt cx="3288080" cy="2727915"/>
          </a:xfrm>
        </p:grpSpPr>
        <p:grpSp>
          <p:nvGrpSpPr>
            <p:cNvPr id="8" name="Group 18"/>
            <p:cNvGrpSpPr>
              <a:grpSpLocks/>
            </p:cNvGrpSpPr>
            <p:nvPr/>
          </p:nvGrpSpPr>
          <p:grpSpPr bwMode="auto">
            <a:xfrm>
              <a:off x="3988464" y="857232"/>
              <a:ext cx="2083734" cy="2071702"/>
              <a:chOff x="830" y="591"/>
              <a:chExt cx="1197" cy="1190"/>
            </a:xfrm>
          </p:grpSpPr>
          <p:sp>
            <p:nvSpPr>
              <p:cNvPr id="561" name="Oval 19"/>
              <p:cNvSpPr>
                <a:spLocks noChangeArrowheads="1"/>
              </p:cNvSpPr>
              <p:nvPr/>
            </p:nvSpPr>
            <p:spPr bwMode="auto">
              <a:xfrm>
                <a:off x="1202" y="1097"/>
                <a:ext cx="695" cy="684"/>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562" name="Oval 20"/>
              <p:cNvSpPr>
                <a:spLocks noChangeArrowheads="1"/>
              </p:cNvSpPr>
              <p:nvPr/>
            </p:nvSpPr>
            <p:spPr bwMode="auto">
              <a:xfrm>
                <a:off x="878" y="771"/>
                <a:ext cx="468" cy="460"/>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563" name="Oval 21"/>
              <p:cNvSpPr>
                <a:spLocks noChangeArrowheads="1"/>
              </p:cNvSpPr>
              <p:nvPr/>
            </p:nvSpPr>
            <p:spPr bwMode="auto">
              <a:xfrm>
                <a:off x="1032" y="1275"/>
                <a:ext cx="502" cy="493"/>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564" name="Oval 22"/>
              <p:cNvSpPr>
                <a:spLocks noChangeArrowheads="1"/>
              </p:cNvSpPr>
              <p:nvPr/>
            </p:nvSpPr>
            <p:spPr bwMode="auto">
              <a:xfrm>
                <a:off x="830" y="1112"/>
                <a:ext cx="346" cy="340"/>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565" name="Oval 23"/>
              <p:cNvSpPr>
                <a:spLocks noChangeArrowheads="1"/>
              </p:cNvSpPr>
              <p:nvPr/>
            </p:nvSpPr>
            <p:spPr bwMode="auto">
              <a:xfrm>
                <a:off x="1475" y="1406"/>
                <a:ext cx="275" cy="271"/>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566" name="Oval 24"/>
              <p:cNvSpPr>
                <a:spLocks noChangeArrowheads="1"/>
              </p:cNvSpPr>
              <p:nvPr/>
            </p:nvSpPr>
            <p:spPr bwMode="auto">
              <a:xfrm>
                <a:off x="1625" y="844"/>
                <a:ext cx="384" cy="377"/>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567" name="Oval 25"/>
              <p:cNvSpPr>
                <a:spLocks noChangeArrowheads="1"/>
              </p:cNvSpPr>
              <p:nvPr/>
            </p:nvSpPr>
            <p:spPr bwMode="auto">
              <a:xfrm>
                <a:off x="1625" y="1115"/>
                <a:ext cx="402" cy="396"/>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568" name="Oval 26"/>
              <p:cNvSpPr>
                <a:spLocks noChangeArrowheads="1"/>
              </p:cNvSpPr>
              <p:nvPr/>
            </p:nvSpPr>
            <p:spPr bwMode="auto">
              <a:xfrm>
                <a:off x="1131" y="591"/>
                <a:ext cx="619" cy="617"/>
              </a:xfrm>
              <a:prstGeom prst="ellipse">
                <a:avLst/>
              </a:prstGeom>
              <a:solidFill>
                <a:srgbClr val="FFFFFF"/>
              </a:solidFill>
              <a:ln w="6350" algn="ctr">
                <a:solidFill>
                  <a:srgbClr val="000000"/>
                </a:solidFill>
                <a:round/>
                <a:headEnd/>
                <a:tailEnd/>
              </a:ln>
            </p:spPr>
            <p:txBody>
              <a:bodyPr/>
              <a:lstStyle/>
              <a:p>
                <a:endParaRPr lang="pl-PL"/>
              </a:p>
            </p:txBody>
          </p:sp>
          <p:sp>
            <p:nvSpPr>
              <p:cNvPr id="569" name="Oval 27"/>
              <p:cNvSpPr>
                <a:spLocks noChangeArrowheads="1"/>
              </p:cNvSpPr>
              <p:nvPr/>
            </p:nvSpPr>
            <p:spPr bwMode="auto">
              <a:xfrm>
                <a:off x="1113" y="1174"/>
                <a:ext cx="309" cy="304"/>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grpSp>
            <p:nvGrpSpPr>
              <p:cNvPr id="9" name="Group 28"/>
              <p:cNvGrpSpPr>
                <a:grpSpLocks/>
              </p:cNvGrpSpPr>
              <p:nvPr/>
            </p:nvGrpSpPr>
            <p:grpSpPr bwMode="auto">
              <a:xfrm rot="-3401362">
                <a:off x="1231" y="727"/>
                <a:ext cx="217" cy="379"/>
                <a:chOff x="8427" y="4711"/>
                <a:chExt cx="684" cy="1172"/>
              </a:xfrm>
            </p:grpSpPr>
            <p:sp>
              <p:nvSpPr>
                <p:cNvPr id="784" name="AutoShape 29"/>
                <p:cNvSpPr>
                  <a:spLocks noChangeArrowheads="1"/>
                </p:cNvSpPr>
                <p:nvPr/>
              </p:nvSpPr>
              <p:spPr bwMode="auto">
                <a:xfrm>
                  <a:off x="8427" y="4711"/>
                  <a:ext cx="684" cy="1172"/>
                </a:xfrm>
                <a:prstGeom prst="can">
                  <a:avLst>
                    <a:gd name="adj" fmla="val 32516"/>
                  </a:avLst>
                </a:prstGeom>
                <a:solidFill>
                  <a:srgbClr val="FFFFFF"/>
                </a:solidFill>
                <a:ln w="6350">
                  <a:solidFill>
                    <a:srgbClr val="000000"/>
                  </a:solidFill>
                  <a:round/>
                  <a:headEnd/>
                  <a:tailEnd/>
                </a:ln>
              </p:spPr>
              <p:txBody>
                <a:bodyPr/>
                <a:lstStyle/>
                <a:p>
                  <a:endParaRPr lang="pl-PL"/>
                </a:p>
              </p:txBody>
            </p:sp>
            <p:grpSp>
              <p:nvGrpSpPr>
                <p:cNvPr id="10" name="Group 30"/>
                <p:cNvGrpSpPr>
                  <a:grpSpLocks/>
                </p:cNvGrpSpPr>
                <p:nvPr/>
              </p:nvGrpSpPr>
              <p:grpSpPr bwMode="auto">
                <a:xfrm>
                  <a:off x="8466" y="4714"/>
                  <a:ext cx="585" cy="149"/>
                  <a:chOff x="7527" y="5009"/>
                  <a:chExt cx="741" cy="646"/>
                </a:xfrm>
              </p:grpSpPr>
              <p:sp>
                <p:nvSpPr>
                  <p:cNvPr id="786" name="Oval 31"/>
                  <p:cNvSpPr>
                    <a:spLocks noChangeArrowheads="1"/>
                  </p:cNvSpPr>
                  <p:nvPr/>
                </p:nvSpPr>
                <p:spPr bwMode="auto">
                  <a:xfrm>
                    <a:off x="7584"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87" name="Oval 32"/>
                  <p:cNvSpPr>
                    <a:spLocks noChangeArrowheads="1"/>
                  </p:cNvSpPr>
                  <p:nvPr/>
                </p:nvSpPr>
                <p:spPr bwMode="auto">
                  <a:xfrm>
                    <a:off x="7527"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88" name="Oval 33"/>
                  <p:cNvSpPr>
                    <a:spLocks noChangeArrowheads="1"/>
                  </p:cNvSpPr>
                  <p:nvPr/>
                </p:nvSpPr>
                <p:spPr bwMode="auto">
                  <a:xfrm>
                    <a:off x="7641"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89" name="Oval 34"/>
                  <p:cNvSpPr>
                    <a:spLocks noChangeArrowheads="1"/>
                  </p:cNvSpPr>
                  <p:nvPr/>
                </p:nvSpPr>
                <p:spPr bwMode="auto">
                  <a:xfrm>
                    <a:off x="7755"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90" name="Oval 35"/>
                  <p:cNvSpPr>
                    <a:spLocks noChangeArrowheads="1"/>
                  </p:cNvSpPr>
                  <p:nvPr/>
                </p:nvSpPr>
                <p:spPr bwMode="auto">
                  <a:xfrm>
                    <a:off x="7698"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91" name="Oval 36"/>
                  <p:cNvSpPr>
                    <a:spLocks noChangeArrowheads="1"/>
                  </p:cNvSpPr>
                  <p:nvPr/>
                </p:nvSpPr>
                <p:spPr bwMode="auto">
                  <a:xfrm>
                    <a:off x="7698"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92" name="Oval 37"/>
                  <p:cNvSpPr>
                    <a:spLocks noChangeArrowheads="1"/>
                  </p:cNvSpPr>
                  <p:nvPr/>
                </p:nvSpPr>
                <p:spPr bwMode="auto">
                  <a:xfrm>
                    <a:off x="7641"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93" name="Oval 38"/>
                  <p:cNvSpPr>
                    <a:spLocks noChangeArrowheads="1"/>
                  </p:cNvSpPr>
                  <p:nvPr/>
                </p:nvSpPr>
                <p:spPr bwMode="auto">
                  <a:xfrm>
                    <a:off x="7755"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94" name="Oval 39"/>
                  <p:cNvSpPr>
                    <a:spLocks noChangeArrowheads="1"/>
                  </p:cNvSpPr>
                  <p:nvPr/>
                </p:nvSpPr>
                <p:spPr bwMode="auto">
                  <a:xfrm>
                    <a:off x="7869"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95" name="Oval 40"/>
                  <p:cNvSpPr>
                    <a:spLocks noChangeArrowheads="1"/>
                  </p:cNvSpPr>
                  <p:nvPr/>
                </p:nvSpPr>
                <p:spPr bwMode="auto">
                  <a:xfrm>
                    <a:off x="7812"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96" name="Oval 41"/>
                  <p:cNvSpPr>
                    <a:spLocks noChangeArrowheads="1"/>
                  </p:cNvSpPr>
                  <p:nvPr/>
                </p:nvSpPr>
                <p:spPr bwMode="auto">
                  <a:xfrm>
                    <a:off x="7812"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97" name="Oval 42"/>
                  <p:cNvSpPr>
                    <a:spLocks noChangeArrowheads="1"/>
                  </p:cNvSpPr>
                  <p:nvPr/>
                </p:nvSpPr>
                <p:spPr bwMode="auto">
                  <a:xfrm>
                    <a:off x="7869"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98" name="Oval 43"/>
                  <p:cNvSpPr>
                    <a:spLocks noChangeArrowheads="1"/>
                  </p:cNvSpPr>
                  <p:nvPr/>
                </p:nvSpPr>
                <p:spPr bwMode="auto">
                  <a:xfrm>
                    <a:off x="7983"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799" name="Oval 44"/>
                  <p:cNvSpPr>
                    <a:spLocks noChangeArrowheads="1"/>
                  </p:cNvSpPr>
                  <p:nvPr/>
                </p:nvSpPr>
                <p:spPr bwMode="auto">
                  <a:xfrm>
                    <a:off x="7926"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00" name="Oval 45"/>
                  <p:cNvSpPr>
                    <a:spLocks noChangeArrowheads="1"/>
                  </p:cNvSpPr>
                  <p:nvPr/>
                </p:nvSpPr>
                <p:spPr bwMode="auto">
                  <a:xfrm>
                    <a:off x="7926"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01" name="Oval 46"/>
                  <p:cNvSpPr>
                    <a:spLocks noChangeArrowheads="1"/>
                  </p:cNvSpPr>
                  <p:nvPr/>
                </p:nvSpPr>
                <p:spPr bwMode="auto">
                  <a:xfrm>
                    <a:off x="7584"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02" name="Oval 47"/>
                  <p:cNvSpPr>
                    <a:spLocks noChangeArrowheads="1"/>
                  </p:cNvSpPr>
                  <p:nvPr/>
                </p:nvSpPr>
                <p:spPr bwMode="auto">
                  <a:xfrm>
                    <a:off x="7641"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03" name="Oval 48"/>
                  <p:cNvSpPr>
                    <a:spLocks noChangeArrowheads="1"/>
                  </p:cNvSpPr>
                  <p:nvPr/>
                </p:nvSpPr>
                <p:spPr bwMode="auto">
                  <a:xfrm>
                    <a:off x="7755"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04" name="Oval 49"/>
                  <p:cNvSpPr>
                    <a:spLocks noChangeArrowheads="1"/>
                  </p:cNvSpPr>
                  <p:nvPr/>
                </p:nvSpPr>
                <p:spPr bwMode="auto">
                  <a:xfrm>
                    <a:off x="7698"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05" name="Oval 50"/>
                  <p:cNvSpPr>
                    <a:spLocks noChangeArrowheads="1"/>
                  </p:cNvSpPr>
                  <p:nvPr/>
                </p:nvSpPr>
                <p:spPr bwMode="auto">
                  <a:xfrm>
                    <a:off x="7698"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06" name="Oval 51"/>
                  <p:cNvSpPr>
                    <a:spLocks noChangeArrowheads="1"/>
                  </p:cNvSpPr>
                  <p:nvPr/>
                </p:nvSpPr>
                <p:spPr bwMode="auto">
                  <a:xfrm>
                    <a:off x="7812"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07" name="Oval 52"/>
                  <p:cNvSpPr>
                    <a:spLocks noChangeArrowheads="1"/>
                  </p:cNvSpPr>
                  <p:nvPr/>
                </p:nvSpPr>
                <p:spPr bwMode="auto">
                  <a:xfrm>
                    <a:off x="8040"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08" name="Oval 53"/>
                  <p:cNvSpPr>
                    <a:spLocks noChangeArrowheads="1"/>
                  </p:cNvSpPr>
                  <p:nvPr/>
                </p:nvSpPr>
                <p:spPr bwMode="auto">
                  <a:xfrm>
                    <a:off x="8211"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09" name="Oval 54"/>
                  <p:cNvSpPr>
                    <a:spLocks noChangeArrowheads="1"/>
                  </p:cNvSpPr>
                  <p:nvPr/>
                </p:nvSpPr>
                <p:spPr bwMode="auto">
                  <a:xfrm>
                    <a:off x="7983"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10" name="Oval 55"/>
                  <p:cNvSpPr>
                    <a:spLocks noChangeArrowheads="1"/>
                  </p:cNvSpPr>
                  <p:nvPr/>
                </p:nvSpPr>
                <p:spPr bwMode="auto">
                  <a:xfrm>
                    <a:off x="8154"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11" name="Oval 56"/>
                  <p:cNvSpPr>
                    <a:spLocks noChangeArrowheads="1"/>
                  </p:cNvSpPr>
                  <p:nvPr/>
                </p:nvSpPr>
                <p:spPr bwMode="auto">
                  <a:xfrm>
                    <a:off x="8097"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12" name="Oval 57"/>
                  <p:cNvSpPr>
                    <a:spLocks noChangeArrowheads="1"/>
                  </p:cNvSpPr>
                  <p:nvPr/>
                </p:nvSpPr>
                <p:spPr bwMode="auto">
                  <a:xfrm>
                    <a:off x="8097"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13" name="Oval 58"/>
                  <p:cNvSpPr>
                    <a:spLocks noChangeArrowheads="1"/>
                  </p:cNvSpPr>
                  <p:nvPr/>
                </p:nvSpPr>
                <p:spPr bwMode="auto">
                  <a:xfrm>
                    <a:off x="8040"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14" name="Oval 59"/>
                  <p:cNvSpPr>
                    <a:spLocks noChangeArrowheads="1"/>
                  </p:cNvSpPr>
                  <p:nvPr/>
                </p:nvSpPr>
                <p:spPr bwMode="auto">
                  <a:xfrm>
                    <a:off x="8040"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15" name="Oval 60"/>
                  <p:cNvSpPr>
                    <a:spLocks noChangeArrowheads="1"/>
                  </p:cNvSpPr>
                  <p:nvPr/>
                </p:nvSpPr>
                <p:spPr bwMode="auto">
                  <a:xfrm>
                    <a:off x="8097"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16" name="Oval 61"/>
                  <p:cNvSpPr>
                    <a:spLocks noChangeArrowheads="1"/>
                  </p:cNvSpPr>
                  <p:nvPr/>
                </p:nvSpPr>
                <p:spPr bwMode="auto">
                  <a:xfrm>
                    <a:off x="7812"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17" name="Oval 62"/>
                  <p:cNvSpPr>
                    <a:spLocks noChangeArrowheads="1"/>
                  </p:cNvSpPr>
                  <p:nvPr/>
                </p:nvSpPr>
                <p:spPr bwMode="auto">
                  <a:xfrm>
                    <a:off x="8154"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18" name="Oval 63"/>
                  <p:cNvSpPr>
                    <a:spLocks noChangeArrowheads="1"/>
                  </p:cNvSpPr>
                  <p:nvPr/>
                </p:nvSpPr>
                <p:spPr bwMode="auto">
                  <a:xfrm>
                    <a:off x="7926" y="557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19" name="Oval 64"/>
                  <p:cNvSpPr>
                    <a:spLocks noChangeArrowheads="1"/>
                  </p:cNvSpPr>
                  <p:nvPr/>
                </p:nvSpPr>
                <p:spPr bwMode="auto">
                  <a:xfrm>
                    <a:off x="7926" y="538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20" name="Oval 65"/>
                  <p:cNvSpPr>
                    <a:spLocks noChangeArrowheads="1"/>
                  </p:cNvSpPr>
                  <p:nvPr/>
                </p:nvSpPr>
                <p:spPr bwMode="auto">
                  <a:xfrm>
                    <a:off x="7869" y="548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21" name="Oval 66"/>
                  <p:cNvSpPr>
                    <a:spLocks noChangeArrowheads="1"/>
                  </p:cNvSpPr>
                  <p:nvPr/>
                </p:nvSpPr>
                <p:spPr bwMode="auto">
                  <a:xfrm>
                    <a:off x="7983" y="548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822" name="Oval 67"/>
                  <p:cNvSpPr>
                    <a:spLocks noChangeArrowheads="1"/>
                  </p:cNvSpPr>
                  <p:nvPr/>
                </p:nvSpPr>
                <p:spPr bwMode="auto">
                  <a:xfrm>
                    <a:off x="8040" y="5389"/>
                    <a:ext cx="57" cy="57"/>
                  </a:xfrm>
                  <a:prstGeom prst="ellipse">
                    <a:avLst/>
                  </a:prstGeom>
                  <a:solidFill>
                    <a:srgbClr val="FFFFFF"/>
                  </a:solidFill>
                  <a:ln w="6350" algn="ctr">
                    <a:solidFill>
                      <a:srgbClr val="000000"/>
                    </a:solidFill>
                    <a:round/>
                    <a:headEnd/>
                    <a:tailEnd/>
                  </a:ln>
                </p:spPr>
                <p:txBody>
                  <a:bodyPr/>
                  <a:lstStyle/>
                  <a:p>
                    <a:endParaRPr lang="pl-PL"/>
                  </a:p>
                </p:txBody>
              </p:sp>
            </p:grpSp>
          </p:grpSp>
          <p:grpSp>
            <p:nvGrpSpPr>
              <p:cNvPr id="11" name="Group 68"/>
              <p:cNvGrpSpPr>
                <a:grpSpLocks/>
              </p:cNvGrpSpPr>
              <p:nvPr/>
            </p:nvGrpSpPr>
            <p:grpSpPr bwMode="auto">
              <a:xfrm rot="2554186">
                <a:off x="1412" y="626"/>
                <a:ext cx="198" cy="388"/>
                <a:chOff x="8052" y="4188"/>
                <a:chExt cx="615" cy="1220"/>
              </a:xfrm>
            </p:grpSpPr>
            <p:sp>
              <p:nvSpPr>
                <p:cNvPr id="754" name="AutoShape 69"/>
                <p:cNvSpPr>
                  <a:spLocks noChangeArrowheads="1"/>
                </p:cNvSpPr>
                <p:nvPr/>
              </p:nvSpPr>
              <p:spPr bwMode="auto">
                <a:xfrm>
                  <a:off x="8052" y="4188"/>
                  <a:ext cx="615" cy="1220"/>
                </a:xfrm>
                <a:prstGeom prst="can">
                  <a:avLst>
                    <a:gd name="adj" fmla="val 52679"/>
                  </a:avLst>
                </a:prstGeom>
                <a:solidFill>
                  <a:srgbClr val="FFFFFF"/>
                </a:solidFill>
                <a:ln w="6350">
                  <a:solidFill>
                    <a:srgbClr val="000000"/>
                  </a:solidFill>
                  <a:round/>
                  <a:headEnd/>
                  <a:tailEnd/>
                </a:ln>
              </p:spPr>
              <p:txBody>
                <a:bodyPr/>
                <a:lstStyle/>
                <a:p>
                  <a:endParaRPr lang="pl-PL"/>
                </a:p>
              </p:txBody>
            </p:sp>
            <p:grpSp>
              <p:nvGrpSpPr>
                <p:cNvPr id="12" name="Group 70"/>
                <p:cNvGrpSpPr>
                  <a:grpSpLocks/>
                </p:cNvGrpSpPr>
                <p:nvPr/>
              </p:nvGrpSpPr>
              <p:grpSpPr bwMode="auto">
                <a:xfrm>
                  <a:off x="8128" y="4237"/>
                  <a:ext cx="515" cy="236"/>
                  <a:chOff x="7137" y="2784"/>
                  <a:chExt cx="301" cy="348"/>
                </a:xfrm>
              </p:grpSpPr>
              <p:sp>
                <p:nvSpPr>
                  <p:cNvPr id="756" name="Oval 71"/>
                  <p:cNvSpPr>
                    <a:spLocks noChangeArrowheads="1"/>
                  </p:cNvSpPr>
                  <p:nvPr/>
                </p:nvSpPr>
                <p:spPr bwMode="auto">
                  <a:xfrm>
                    <a:off x="7407" y="294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57" name="Oval 72"/>
                  <p:cNvSpPr>
                    <a:spLocks noChangeArrowheads="1"/>
                  </p:cNvSpPr>
                  <p:nvPr/>
                </p:nvSpPr>
                <p:spPr bwMode="auto">
                  <a:xfrm>
                    <a:off x="7137"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758" name="Oval 73"/>
                  <p:cNvSpPr>
                    <a:spLocks noChangeArrowheads="1"/>
                  </p:cNvSpPr>
                  <p:nvPr/>
                </p:nvSpPr>
                <p:spPr bwMode="auto">
                  <a:xfrm>
                    <a:off x="7200"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759" name="Oval 74"/>
                  <p:cNvSpPr>
                    <a:spLocks noChangeArrowheads="1"/>
                  </p:cNvSpPr>
                  <p:nvPr/>
                </p:nvSpPr>
                <p:spPr bwMode="auto">
                  <a:xfrm>
                    <a:off x="7168"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60" name="Oval 75"/>
                  <p:cNvSpPr>
                    <a:spLocks noChangeArrowheads="1"/>
                  </p:cNvSpPr>
                  <p:nvPr/>
                </p:nvSpPr>
                <p:spPr bwMode="auto">
                  <a:xfrm>
                    <a:off x="7137"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61" name="Oval 76"/>
                  <p:cNvSpPr>
                    <a:spLocks noChangeArrowheads="1"/>
                  </p:cNvSpPr>
                  <p:nvPr/>
                </p:nvSpPr>
                <p:spPr bwMode="auto">
                  <a:xfrm>
                    <a:off x="7200"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62" name="Oval 77"/>
                  <p:cNvSpPr>
                    <a:spLocks noChangeArrowheads="1"/>
                  </p:cNvSpPr>
                  <p:nvPr/>
                </p:nvSpPr>
                <p:spPr bwMode="auto">
                  <a:xfrm>
                    <a:off x="7263"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63" name="Oval 78"/>
                  <p:cNvSpPr>
                    <a:spLocks noChangeArrowheads="1"/>
                  </p:cNvSpPr>
                  <p:nvPr/>
                </p:nvSpPr>
                <p:spPr bwMode="auto">
                  <a:xfrm>
                    <a:off x="7168"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64" name="Oval 79"/>
                  <p:cNvSpPr>
                    <a:spLocks noChangeArrowheads="1"/>
                  </p:cNvSpPr>
                  <p:nvPr/>
                </p:nvSpPr>
                <p:spPr bwMode="auto">
                  <a:xfrm>
                    <a:off x="7231"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65" name="Oval 80"/>
                  <p:cNvSpPr>
                    <a:spLocks noChangeArrowheads="1"/>
                  </p:cNvSpPr>
                  <p:nvPr/>
                </p:nvSpPr>
                <p:spPr bwMode="auto">
                  <a:xfrm>
                    <a:off x="7263"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766" name="Oval 81"/>
                  <p:cNvSpPr>
                    <a:spLocks noChangeArrowheads="1"/>
                  </p:cNvSpPr>
                  <p:nvPr/>
                </p:nvSpPr>
                <p:spPr bwMode="auto">
                  <a:xfrm>
                    <a:off x="7326"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767" name="Oval 82"/>
                  <p:cNvSpPr>
                    <a:spLocks noChangeArrowheads="1"/>
                  </p:cNvSpPr>
                  <p:nvPr/>
                </p:nvSpPr>
                <p:spPr bwMode="auto">
                  <a:xfrm>
                    <a:off x="7294"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68" name="Oval 83"/>
                  <p:cNvSpPr>
                    <a:spLocks noChangeArrowheads="1"/>
                  </p:cNvSpPr>
                  <p:nvPr/>
                </p:nvSpPr>
                <p:spPr bwMode="auto">
                  <a:xfrm>
                    <a:off x="7294"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69" name="Oval 84"/>
                  <p:cNvSpPr>
                    <a:spLocks noChangeArrowheads="1"/>
                  </p:cNvSpPr>
                  <p:nvPr/>
                </p:nvSpPr>
                <p:spPr bwMode="auto">
                  <a:xfrm>
                    <a:off x="7168" y="3059"/>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70" name="Oval 85"/>
                  <p:cNvSpPr>
                    <a:spLocks noChangeArrowheads="1"/>
                  </p:cNvSpPr>
                  <p:nvPr/>
                </p:nvSpPr>
                <p:spPr bwMode="auto">
                  <a:xfrm>
                    <a:off x="7326"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71" name="Oval 86"/>
                  <p:cNvSpPr>
                    <a:spLocks noChangeArrowheads="1"/>
                  </p:cNvSpPr>
                  <p:nvPr/>
                </p:nvSpPr>
                <p:spPr bwMode="auto">
                  <a:xfrm>
                    <a:off x="7389"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72" name="Oval 87"/>
                  <p:cNvSpPr>
                    <a:spLocks noChangeArrowheads="1"/>
                  </p:cNvSpPr>
                  <p:nvPr/>
                </p:nvSpPr>
                <p:spPr bwMode="auto">
                  <a:xfrm>
                    <a:off x="7357"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73" name="Oval 88"/>
                  <p:cNvSpPr>
                    <a:spLocks noChangeArrowheads="1"/>
                  </p:cNvSpPr>
                  <p:nvPr/>
                </p:nvSpPr>
                <p:spPr bwMode="auto">
                  <a:xfrm>
                    <a:off x="7357"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74" name="Oval 89"/>
                  <p:cNvSpPr>
                    <a:spLocks noChangeArrowheads="1"/>
                  </p:cNvSpPr>
                  <p:nvPr/>
                </p:nvSpPr>
                <p:spPr bwMode="auto">
                  <a:xfrm>
                    <a:off x="7389"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775" name="Oval 90"/>
                  <p:cNvSpPr>
                    <a:spLocks noChangeArrowheads="1"/>
                  </p:cNvSpPr>
                  <p:nvPr/>
                </p:nvSpPr>
                <p:spPr bwMode="auto">
                  <a:xfrm>
                    <a:off x="7231" y="3059"/>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76" name="Oval 91"/>
                  <p:cNvSpPr>
                    <a:spLocks noChangeArrowheads="1"/>
                  </p:cNvSpPr>
                  <p:nvPr/>
                </p:nvSpPr>
                <p:spPr bwMode="auto">
                  <a:xfrm>
                    <a:off x="7294" y="3048"/>
                    <a:ext cx="32" cy="32"/>
                  </a:xfrm>
                  <a:prstGeom prst="ellipse">
                    <a:avLst/>
                  </a:prstGeom>
                  <a:solidFill>
                    <a:srgbClr val="FFFFFF"/>
                  </a:solidFill>
                  <a:ln w="6350" algn="ctr">
                    <a:solidFill>
                      <a:srgbClr val="000000"/>
                    </a:solidFill>
                    <a:round/>
                    <a:headEnd/>
                    <a:tailEnd/>
                  </a:ln>
                </p:spPr>
                <p:txBody>
                  <a:bodyPr/>
                  <a:lstStyle/>
                  <a:p>
                    <a:endParaRPr lang="pl-PL"/>
                  </a:p>
                </p:txBody>
              </p:sp>
              <p:sp>
                <p:nvSpPr>
                  <p:cNvPr id="777" name="Oval 92"/>
                  <p:cNvSpPr>
                    <a:spLocks noChangeArrowheads="1"/>
                  </p:cNvSpPr>
                  <p:nvPr/>
                </p:nvSpPr>
                <p:spPr bwMode="auto">
                  <a:xfrm>
                    <a:off x="7263" y="3097"/>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78" name="Oval 93"/>
                  <p:cNvSpPr>
                    <a:spLocks noChangeArrowheads="1"/>
                  </p:cNvSpPr>
                  <p:nvPr/>
                </p:nvSpPr>
                <p:spPr bwMode="auto">
                  <a:xfrm>
                    <a:off x="7326" y="3100"/>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779" name="Oval 94"/>
                  <p:cNvSpPr>
                    <a:spLocks noChangeArrowheads="1"/>
                  </p:cNvSpPr>
                  <p:nvPr/>
                </p:nvSpPr>
                <p:spPr bwMode="auto">
                  <a:xfrm>
                    <a:off x="7357" y="3048"/>
                    <a:ext cx="32" cy="32"/>
                  </a:xfrm>
                  <a:prstGeom prst="ellipse">
                    <a:avLst/>
                  </a:prstGeom>
                  <a:solidFill>
                    <a:srgbClr val="FFFFFF"/>
                  </a:solidFill>
                  <a:ln w="6350" algn="ctr">
                    <a:solidFill>
                      <a:srgbClr val="000000"/>
                    </a:solidFill>
                    <a:round/>
                    <a:headEnd/>
                    <a:tailEnd/>
                  </a:ln>
                </p:spPr>
                <p:txBody>
                  <a:bodyPr/>
                  <a:lstStyle/>
                  <a:p>
                    <a:endParaRPr lang="pl-PL"/>
                  </a:p>
                </p:txBody>
              </p:sp>
              <p:sp>
                <p:nvSpPr>
                  <p:cNvPr id="780" name="Oval 95"/>
                  <p:cNvSpPr>
                    <a:spLocks noChangeArrowheads="1"/>
                  </p:cNvSpPr>
                  <p:nvPr/>
                </p:nvSpPr>
                <p:spPr bwMode="auto">
                  <a:xfrm>
                    <a:off x="7326" y="278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81" name="Oval 96"/>
                  <p:cNvSpPr>
                    <a:spLocks noChangeArrowheads="1"/>
                  </p:cNvSpPr>
                  <p:nvPr/>
                </p:nvSpPr>
                <p:spPr bwMode="auto">
                  <a:xfrm>
                    <a:off x="7231"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82" name="Oval 97"/>
                  <p:cNvSpPr>
                    <a:spLocks noChangeArrowheads="1"/>
                  </p:cNvSpPr>
                  <p:nvPr/>
                </p:nvSpPr>
                <p:spPr bwMode="auto">
                  <a:xfrm>
                    <a:off x="7200" y="278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83" name="Oval 98"/>
                  <p:cNvSpPr>
                    <a:spLocks noChangeArrowheads="1"/>
                  </p:cNvSpPr>
                  <p:nvPr/>
                </p:nvSpPr>
                <p:spPr bwMode="auto">
                  <a:xfrm>
                    <a:off x="7269" y="2784"/>
                    <a:ext cx="32" cy="31"/>
                  </a:xfrm>
                  <a:prstGeom prst="ellipse">
                    <a:avLst/>
                  </a:prstGeom>
                  <a:solidFill>
                    <a:srgbClr val="FFFFFF"/>
                  </a:solidFill>
                  <a:ln w="6350" algn="ctr">
                    <a:solidFill>
                      <a:srgbClr val="000000"/>
                    </a:solidFill>
                    <a:round/>
                    <a:headEnd/>
                    <a:tailEnd/>
                  </a:ln>
                </p:spPr>
                <p:txBody>
                  <a:bodyPr/>
                  <a:lstStyle/>
                  <a:p>
                    <a:endParaRPr lang="pl-PL"/>
                  </a:p>
                </p:txBody>
              </p:sp>
            </p:grpSp>
          </p:grpSp>
          <p:grpSp>
            <p:nvGrpSpPr>
              <p:cNvPr id="13" name="Group 99"/>
              <p:cNvGrpSpPr>
                <a:grpSpLocks/>
              </p:cNvGrpSpPr>
              <p:nvPr/>
            </p:nvGrpSpPr>
            <p:grpSpPr bwMode="auto">
              <a:xfrm rot="6096068">
                <a:off x="1500" y="782"/>
                <a:ext cx="195" cy="247"/>
                <a:chOff x="7173" y="3903"/>
                <a:chExt cx="615" cy="764"/>
              </a:xfrm>
            </p:grpSpPr>
            <p:sp>
              <p:nvSpPr>
                <p:cNvPr id="724" name="AutoShape 100"/>
                <p:cNvSpPr>
                  <a:spLocks noChangeArrowheads="1"/>
                </p:cNvSpPr>
                <p:nvPr/>
              </p:nvSpPr>
              <p:spPr bwMode="auto">
                <a:xfrm>
                  <a:off x="7173" y="3903"/>
                  <a:ext cx="615" cy="764"/>
                </a:xfrm>
                <a:prstGeom prst="can">
                  <a:avLst>
                    <a:gd name="adj" fmla="val 62114"/>
                  </a:avLst>
                </a:prstGeom>
                <a:solidFill>
                  <a:srgbClr val="FFFFFF"/>
                </a:solidFill>
                <a:ln w="6350">
                  <a:solidFill>
                    <a:srgbClr val="000000"/>
                  </a:solidFill>
                  <a:round/>
                  <a:headEnd/>
                  <a:tailEnd/>
                </a:ln>
              </p:spPr>
              <p:txBody>
                <a:bodyPr/>
                <a:lstStyle/>
                <a:p>
                  <a:endParaRPr lang="pl-PL"/>
                </a:p>
              </p:txBody>
            </p:sp>
            <p:grpSp>
              <p:nvGrpSpPr>
                <p:cNvPr id="14" name="Group 101"/>
                <p:cNvGrpSpPr>
                  <a:grpSpLocks/>
                </p:cNvGrpSpPr>
                <p:nvPr/>
              </p:nvGrpSpPr>
              <p:grpSpPr bwMode="auto">
                <a:xfrm>
                  <a:off x="7249" y="3963"/>
                  <a:ext cx="515" cy="328"/>
                  <a:chOff x="7137" y="2784"/>
                  <a:chExt cx="301" cy="348"/>
                </a:xfrm>
              </p:grpSpPr>
              <p:sp>
                <p:nvSpPr>
                  <p:cNvPr id="726" name="Oval 102"/>
                  <p:cNvSpPr>
                    <a:spLocks noChangeArrowheads="1"/>
                  </p:cNvSpPr>
                  <p:nvPr/>
                </p:nvSpPr>
                <p:spPr bwMode="auto">
                  <a:xfrm>
                    <a:off x="7407" y="294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27" name="Oval 103"/>
                  <p:cNvSpPr>
                    <a:spLocks noChangeArrowheads="1"/>
                  </p:cNvSpPr>
                  <p:nvPr/>
                </p:nvSpPr>
                <p:spPr bwMode="auto">
                  <a:xfrm>
                    <a:off x="7137"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728" name="Oval 104"/>
                  <p:cNvSpPr>
                    <a:spLocks noChangeArrowheads="1"/>
                  </p:cNvSpPr>
                  <p:nvPr/>
                </p:nvSpPr>
                <p:spPr bwMode="auto">
                  <a:xfrm>
                    <a:off x="7200"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729" name="Oval 105"/>
                  <p:cNvSpPr>
                    <a:spLocks noChangeArrowheads="1"/>
                  </p:cNvSpPr>
                  <p:nvPr/>
                </p:nvSpPr>
                <p:spPr bwMode="auto">
                  <a:xfrm>
                    <a:off x="7168"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30" name="Oval 106"/>
                  <p:cNvSpPr>
                    <a:spLocks noChangeArrowheads="1"/>
                  </p:cNvSpPr>
                  <p:nvPr/>
                </p:nvSpPr>
                <p:spPr bwMode="auto">
                  <a:xfrm>
                    <a:off x="7137"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31" name="Oval 107"/>
                  <p:cNvSpPr>
                    <a:spLocks noChangeArrowheads="1"/>
                  </p:cNvSpPr>
                  <p:nvPr/>
                </p:nvSpPr>
                <p:spPr bwMode="auto">
                  <a:xfrm>
                    <a:off x="7200"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32" name="Oval 108"/>
                  <p:cNvSpPr>
                    <a:spLocks noChangeArrowheads="1"/>
                  </p:cNvSpPr>
                  <p:nvPr/>
                </p:nvSpPr>
                <p:spPr bwMode="auto">
                  <a:xfrm>
                    <a:off x="7263"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33" name="Oval 109"/>
                  <p:cNvSpPr>
                    <a:spLocks noChangeArrowheads="1"/>
                  </p:cNvSpPr>
                  <p:nvPr/>
                </p:nvSpPr>
                <p:spPr bwMode="auto">
                  <a:xfrm>
                    <a:off x="7168"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34" name="Oval 110"/>
                  <p:cNvSpPr>
                    <a:spLocks noChangeArrowheads="1"/>
                  </p:cNvSpPr>
                  <p:nvPr/>
                </p:nvSpPr>
                <p:spPr bwMode="auto">
                  <a:xfrm>
                    <a:off x="7231"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35" name="Oval 111"/>
                  <p:cNvSpPr>
                    <a:spLocks noChangeArrowheads="1"/>
                  </p:cNvSpPr>
                  <p:nvPr/>
                </p:nvSpPr>
                <p:spPr bwMode="auto">
                  <a:xfrm>
                    <a:off x="7263"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736" name="Oval 112"/>
                  <p:cNvSpPr>
                    <a:spLocks noChangeArrowheads="1"/>
                  </p:cNvSpPr>
                  <p:nvPr/>
                </p:nvSpPr>
                <p:spPr bwMode="auto">
                  <a:xfrm>
                    <a:off x="7326"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737" name="Oval 113"/>
                  <p:cNvSpPr>
                    <a:spLocks noChangeArrowheads="1"/>
                  </p:cNvSpPr>
                  <p:nvPr/>
                </p:nvSpPr>
                <p:spPr bwMode="auto">
                  <a:xfrm>
                    <a:off x="7294"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38" name="Oval 114"/>
                  <p:cNvSpPr>
                    <a:spLocks noChangeArrowheads="1"/>
                  </p:cNvSpPr>
                  <p:nvPr/>
                </p:nvSpPr>
                <p:spPr bwMode="auto">
                  <a:xfrm>
                    <a:off x="7294"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39" name="Oval 115"/>
                  <p:cNvSpPr>
                    <a:spLocks noChangeArrowheads="1"/>
                  </p:cNvSpPr>
                  <p:nvPr/>
                </p:nvSpPr>
                <p:spPr bwMode="auto">
                  <a:xfrm>
                    <a:off x="7168" y="3059"/>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40" name="Oval 116"/>
                  <p:cNvSpPr>
                    <a:spLocks noChangeArrowheads="1"/>
                  </p:cNvSpPr>
                  <p:nvPr/>
                </p:nvSpPr>
                <p:spPr bwMode="auto">
                  <a:xfrm>
                    <a:off x="7326"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41" name="Oval 117"/>
                  <p:cNvSpPr>
                    <a:spLocks noChangeArrowheads="1"/>
                  </p:cNvSpPr>
                  <p:nvPr/>
                </p:nvSpPr>
                <p:spPr bwMode="auto">
                  <a:xfrm>
                    <a:off x="7389"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42" name="Oval 118"/>
                  <p:cNvSpPr>
                    <a:spLocks noChangeArrowheads="1"/>
                  </p:cNvSpPr>
                  <p:nvPr/>
                </p:nvSpPr>
                <p:spPr bwMode="auto">
                  <a:xfrm>
                    <a:off x="7357"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43" name="Oval 119"/>
                  <p:cNvSpPr>
                    <a:spLocks noChangeArrowheads="1"/>
                  </p:cNvSpPr>
                  <p:nvPr/>
                </p:nvSpPr>
                <p:spPr bwMode="auto">
                  <a:xfrm>
                    <a:off x="7357"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44" name="Oval 120"/>
                  <p:cNvSpPr>
                    <a:spLocks noChangeArrowheads="1"/>
                  </p:cNvSpPr>
                  <p:nvPr/>
                </p:nvSpPr>
                <p:spPr bwMode="auto">
                  <a:xfrm>
                    <a:off x="7389"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745" name="Oval 121"/>
                  <p:cNvSpPr>
                    <a:spLocks noChangeArrowheads="1"/>
                  </p:cNvSpPr>
                  <p:nvPr/>
                </p:nvSpPr>
                <p:spPr bwMode="auto">
                  <a:xfrm>
                    <a:off x="7231" y="3059"/>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46" name="Oval 122"/>
                  <p:cNvSpPr>
                    <a:spLocks noChangeArrowheads="1"/>
                  </p:cNvSpPr>
                  <p:nvPr/>
                </p:nvSpPr>
                <p:spPr bwMode="auto">
                  <a:xfrm>
                    <a:off x="7294" y="3048"/>
                    <a:ext cx="32" cy="32"/>
                  </a:xfrm>
                  <a:prstGeom prst="ellipse">
                    <a:avLst/>
                  </a:prstGeom>
                  <a:solidFill>
                    <a:srgbClr val="FFFFFF"/>
                  </a:solidFill>
                  <a:ln w="6350" algn="ctr">
                    <a:solidFill>
                      <a:srgbClr val="000000"/>
                    </a:solidFill>
                    <a:round/>
                    <a:headEnd/>
                    <a:tailEnd/>
                  </a:ln>
                </p:spPr>
                <p:txBody>
                  <a:bodyPr/>
                  <a:lstStyle/>
                  <a:p>
                    <a:endParaRPr lang="pl-PL"/>
                  </a:p>
                </p:txBody>
              </p:sp>
              <p:sp>
                <p:nvSpPr>
                  <p:cNvPr id="747" name="Oval 123"/>
                  <p:cNvSpPr>
                    <a:spLocks noChangeArrowheads="1"/>
                  </p:cNvSpPr>
                  <p:nvPr/>
                </p:nvSpPr>
                <p:spPr bwMode="auto">
                  <a:xfrm>
                    <a:off x="7263" y="3097"/>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48" name="Oval 124"/>
                  <p:cNvSpPr>
                    <a:spLocks noChangeArrowheads="1"/>
                  </p:cNvSpPr>
                  <p:nvPr/>
                </p:nvSpPr>
                <p:spPr bwMode="auto">
                  <a:xfrm>
                    <a:off x="7326" y="3100"/>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749" name="Oval 125"/>
                  <p:cNvSpPr>
                    <a:spLocks noChangeArrowheads="1"/>
                  </p:cNvSpPr>
                  <p:nvPr/>
                </p:nvSpPr>
                <p:spPr bwMode="auto">
                  <a:xfrm>
                    <a:off x="7357" y="3048"/>
                    <a:ext cx="32" cy="32"/>
                  </a:xfrm>
                  <a:prstGeom prst="ellipse">
                    <a:avLst/>
                  </a:prstGeom>
                  <a:solidFill>
                    <a:srgbClr val="FFFFFF"/>
                  </a:solidFill>
                  <a:ln w="6350" algn="ctr">
                    <a:solidFill>
                      <a:srgbClr val="000000"/>
                    </a:solidFill>
                    <a:round/>
                    <a:headEnd/>
                    <a:tailEnd/>
                  </a:ln>
                </p:spPr>
                <p:txBody>
                  <a:bodyPr/>
                  <a:lstStyle/>
                  <a:p>
                    <a:endParaRPr lang="pl-PL"/>
                  </a:p>
                </p:txBody>
              </p:sp>
              <p:sp>
                <p:nvSpPr>
                  <p:cNvPr id="750" name="Oval 126"/>
                  <p:cNvSpPr>
                    <a:spLocks noChangeArrowheads="1"/>
                  </p:cNvSpPr>
                  <p:nvPr/>
                </p:nvSpPr>
                <p:spPr bwMode="auto">
                  <a:xfrm>
                    <a:off x="7326" y="278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51" name="Oval 127"/>
                  <p:cNvSpPr>
                    <a:spLocks noChangeArrowheads="1"/>
                  </p:cNvSpPr>
                  <p:nvPr/>
                </p:nvSpPr>
                <p:spPr bwMode="auto">
                  <a:xfrm>
                    <a:off x="7231"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52" name="Oval 128"/>
                  <p:cNvSpPr>
                    <a:spLocks noChangeArrowheads="1"/>
                  </p:cNvSpPr>
                  <p:nvPr/>
                </p:nvSpPr>
                <p:spPr bwMode="auto">
                  <a:xfrm>
                    <a:off x="7200" y="278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53" name="Oval 129"/>
                  <p:cNvSpPr>
                    <a:spLocks noChangeArrowheads="1"/>
                  </p:cNvSpPr>
                  <p:nvPr/>
                </p:nvSpPr>
                <p:spPr bwMode="auto">
                  <a:xfrm>
                    <a:off x="7269" y="2784"/>
                    <a:ext cx="32" cy="31"/>
                  </a:xfrm>
                  <a:prstGeom prst="ellipse">
                    <a:avLst/>
                  </a:prstGeom>
                  <a:solidFill>
                    <a:srgbClr val="FFFFFF"/>
                  </a:solidFill>
                  <a:ln w="6350" algn="ctr">
                    <a:solidFill>
                      <a:srgbClr val="000000"/>
                    </a:solidFill>
                    <a:round/>
                    <a:headEnd/>
                    <a:tailEnd/>
                  </a:ln>
                </p:spPr>
                <p:txBody>
                  <a:bodyPr/>
                  <a:lstStyle/>
                  <a:p>
                    <a:endParaRPr lang="pl-PL"/>
                  </a:p>
                </p:txBody>
              </p:sp>
            </p:grpSp>
          </p:grpSp>
          <p:grpSp>
            <p:nvGrpSpPr>
              <p:cNvPr id="15" name="Group 130"/>
              <p:cNvGrpSpPr>
                <a:grpSpLocks/>
              </p:cNvGrpSpPr>
              <p:nvPr/>
            </p:nvGrpSpPr>
            <p:grpSpPr bwMode="auto">
              <a:xfrm rot="-1222732">
                <a:off x="1319" y="608"/>
                <a:ext cx="199" cy="254"/>
                <a:chOff x="7812" y="3527"/>
                <a:chExt cx="672" cy="1105"/>
              </a:xfrm>
            </p:grpSpPr>
            <p:sp>
              <p:nvSpPr>
                <p:cNvPr id="694" name="AutoShape 131"/>
                <p:cNvSpPr>
                  <a:spLocks noChangeArrowheads="1"/>
                </p:cNvSpPr>
                <p:nvPr/>
              </p:nvSpPr>
              <p:spPr bwMode="auto">
                <a:xfrm>
                  <a:off x="7812" y="3527"/>
                  <a:ext cx="672" cy="1105"/>
                </a:xfrm>
                <a:prstGeom prst="can">
                  <a:avLst>
                    <a:gd name="adj" fmla="val 65028"/>
                  </a:avLst>
                </a:prstGeom>
                <a:solidFill>
                  <a:srgbClr val="FFFFFF"/>
                </a:solidFill>
                <a:ln w="6350">
                  <a:solidFill>
                    <a:srgbClr val="000000"/>
                  </a:solidFill>
                  <a:round/>
                  <a:headEnd/>
                  <a:tailEnd/>
                </a:ln>
              </p:spPr>
              <p:txBody>
                <a:bodyPr/>
                <a:lstStyle/>
                <a:p>
                  <a:endParaRPr lang="pl-PL"/>
                </a:p>
              </p:txBody>
            </p:sp>
            <p:grpSp>
              <p:nvGrpSpPr>
                <p:cNvPr id="16" name="Group 132"/>
                <p:cNvGrpSpPr>
                  <a:grpSpLocks/>
                </p:cNvGrpSpPr>
                <p:nvPr/>
              </p:nvGrpSpPr>
              <p:grpSpPr bwMode="auto">
                <a:xfrm>
                  <a:off x="7916" y="3577"/>
                  <a:ext cx="563" cy="348"/>
                  <a:chOff x="7137" y="2784"/>
                  <a:chExt cx="301" cy="348"/>
                </a:xfrm>
              </p:grpSpPr>
              <p:sp>
                <p:nvSpPr>
                  <p:cNvPr id="696" name="Oval 133"/>
                  <p:cNvSpPr>
                    <a:spLocks noChangeArrowheads="1"/>
                  </p:cNvSpPr>
                  <p:nvPr/>
                </p:nvSpPr>
                <p:spPr bwMode="auto">
                  <a:xfrm>
                    <a:off x="7407" y="294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697" name="Oval 134"/>
                  <p:cNvSpPr>
                    <a:spLocks noChangeArrowheads="1"/>
                  </p:cNvSpPr>
                  <p:nvPr/>
                </p:nvSpPr>
                <p:spPr bwMode="auto">
                  <a:xfrm>
                    <a:off x="7137"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698" name="Oval 135"/>
                  <p:cNvSpPr>
                    <a:spLocks noChangeArrowheads="1"/>
                  </p:cNvSpPr>
                  <p:nvPr/>
                </p:nvSpPr>
                <p:spPr bwMode="auto">
                  <a:xfrm>
                    <a:off x="7200"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699" name="Oval 136"/>
                  <p:cNvSpPr>
                    <a:spLocks noChangeArrowheads="1"/>
                  </p:cNvSpPr>
                  <p:nvPr/>
                </p:nvSpPr>
                <p:spPr bwMode="auto">
                  <a:xfrm>
                    <a:off x="7168"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00" name="Oval 137"/>
                  <p:cNvSpPr>
                    <a:spLocks noChangeArrowheads="1"/>
                  </p:cNvSpPr>
                  <p:nvPr/>
                </p:nvSpPr>
                <p:spPr bwMode="auto">
                  <a:xfrm>
                    <a:off x="7137"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01" name="Oval 138"/>
                  <p:cNvSpPr>
                    <a:spLocks noChangeArrowheads="1"/>
                  </p:cNvSpPr>
                  <p:nvPr/>
                </p:nvSpPr>
                <p:spPr bwMode="auto">
                  <a:xfrm>
                    <a:off x="7200"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02" name="Oval 139"/>
                  <p:cNvSpPr>
                    <a:spLocks noChangeArrowheads="1"/>
                  </p:cNvSpPr>
                  <p:nvPr/>
                </p:nvSpPr>
                <p:spPr bwMode="auto">
                  <a:xfrm>
                    <a:off x="7263"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03" name="Oval 140"/>
                  <p:cNvSpPr>
                    <a:spLocks noChangeArrowheads="1"/>
                  </p:cNvSpPr>
                  <p:nvPr/>
                </p:nvSpPr>
                <p:spPr bwMode="auto">
                  <a:xfrm>
                    <a:off x="7168"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04" name="Oval 141"/>
                  <p:cNvSpPr>
                    <a:spLocks noChangeArrowheads="1"/>
                  </p:cNvSpPr>
                  <p:nvPr/>
                </p:nvSpPr>
                <p:spPr bwMode="auto">
                  <a:xfrm>
                    <a:off x="7231"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05" name="Oval 142"/>
                  <p:cNvSpPr>
                    <a:spLocks noChangeArrowheads="1"/>
                  </p:cNvSpPr>
                  <p:nvPr/>
                </p:nvSpPr>
                <p:spPr bwMode="auto">
                  <a:xfrm>
                    <a:off x="7263"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706" name="Oval 143"/>
                  <p:cNvSpPr>
                    <a:spLocks noChangeArrowheads="1"/>
                  </p:cNvSpPr>
                  <p:nvPr/>
                </p:nvSpPr>
                <p:spPr bwMode="auto">
                  <a:xfrm>
                    <a:off x="7326"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707" name="Oval 144"/>
                  <p:cNvSpPr>
                    <a:spLocks noChangeArrowheads="1"/>
                  </p:cNvSpPr>
                  <p:nvPr/>
                </p:nvSpPr>
                <p:spPr bwMode="auto">
                  <a:xfrm>
                    <a:off x="7294"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08" name="Oval 145"/>
                  <p:cNvSpPr>
                    <a:spLocks noChangeArrowheads="1"/>
                  </p:cNvSpPr>
                  <p:nvPr/>
                </p:nvSpPr>
                <p:spPr bwMode="auto">
                  <a:xfrm>
                    <a:off x="7294"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09" name="Oval 146"/>
                  <p:cNvSpPr>
                    <a:spLocks noChangeArrowheads="1"/>
                  </p:cNvSpPr>
                  <p:nvPr/>
                </p:nvSpPr>
                <p:spPr bwMode="auto">
                  <a:xfrm>
                    <a:off x="7168" y="3059"/>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10" name="Oval 147"/>
                  <p:cNvSpPr>
                    <a:spLocks noChangeArrowheads="1"/>
                  </p:cNvSpPr>
                  <p:nvPr/>
                </p:nvSpPr>
                <p:spPr bwMode="auto">
                  <a:xfrm>
                    <a:off x="7326"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11" name="Oval 148"/>
                  <p:cNvSpPr>
                    <a:spLocks noChangeArrowheads="1"/>
                  </p:cNvSpPr>
                  <p:nvPr/>
                </p:nvSpPr>
                <p:spPr bwMode="auto">
                  <a:xfrm>
                    <a:off x="7389" y="2892"/>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12" name="Oval 149"/>
                  <p:cNvSpPr>
                    <a:spLocks noChangeArrowheads="1"/>
                  </p:cNvSpPr>
                  <p:nvPr/>
                </p:nvSpPr>
                <p:spPr bwMode="auto">
                  <a:xfrm>
                    <a:off x="7357"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13" name="Oval 150"/>
                  <p:cNvSpPr>
                    <a:spLocks noChangeArrowheads="1"/>
                  </p:cNvSpPr>
                  <p:nvPr/>
                </p:nvSpPr>
                <p:spPr bwMode="auto">
                  <a:xfrm>
                    <a:off x="7357" y="2944"/>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14" name="Oval 151"/>
                  <p:cNvSpPr>
                    <a:spLocks noChangeArrowheads="1"/>
                  </p:cNvSpPr>
                  <p:nvPr/>
                </p:nvSpPr>
                <p:spPr bwMode="auto">
                  <a:xfrm>
                    <a:off x="7389" y="2996"/>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715" name="Oval 152"/>
                  <p:cNvSpPr>
                    <a:spLocks noChangeArrowheads="1"/>
                  </p:cNvSpPr>
                  <p:nvPr/>
                </p:nvSpPr>
                <p:spPr bwMode="auto">
                  <a:xfrm>
                    <a:off x="7231" y="3059"/>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16" name="Oval 153"/>
                  <p:cNvSpPr>
                    <a:spLocks noChangeArrowheads="1"/>
                  </p:cNvSpPr>
                  <p:nvPr/>
                </p:nvSpPr>
                <p:spPr bwMode="auto">
                  <a:xfrm>
                    <a:off x="7294" y="3048"/>
                    <a:ext cx="32" cy="32"/>
                  </a:xfrm>
                  <a:prstGeom prst="ellipse">
                    <a:avLst/>
                  </a:prstGeom>
                  <a:solidFill>
                    <a:srgbClr val="FFFFFF"/>
                  </a:solidFill>
                  <a:ln w="6350" algn="ctr">
                    <a:solidFill>
                      <a:srgbClr val="000000"/>
                    </a:solidFill>
                    <a:round/>
                    <a:headEnd/>
                    <a:tailEnd/>
                  </a:ln>
                </p:spPr>
                <p:txBody>
                  <a:bodyPr/>
                  <a:lstStyle/>
                  <a:p>
                    <a:endParaRPr lang="pl-PL"/>
                  </a:p>
                </p:txBody>
              </p:sp>
              <p:sp>
                <p:nvSpPr>
                  <p:cNvPr id="717" name="Oval 154"/>
                  <p:cNvSpPr>
                    <a:spLocks noChangeArrowheads="1"/>
                  </p:cNvSpPr>
                  <p:nvPr/>
                </p:nvSpPr>
                <p:spPr bwMode="auto">
                  <a:xfrm>
                    <a:off x="7263" y="3097"/>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18" name="Oval 155"/>
                  <p:cNvSpPr>
                    <a:spLocks noChangeArrowheads="1"/>
                  </p:cNvSpPr>
                  <p:nvPr/>
                </p:nvSpPr>
                <p:spPr bwMode="auto">
                  <a:xfrm>
                    <a:off x="7326" y="3100"/>
                    <a:ext cx="31" cy="32"/>
                  </a:xfrm>
                  <a:prstGeom prst="ellipse">
                    <a:avLst/>
                  </a:prstGeom>
                  <a:solidFill>
                    <a:srgbClr val="FFFFFF"/>
                  </a:solidFill>
                  <a:ln w="6350" algn="ctr">
                    <a:solidFill>
                      <a:srgbClr val="000000"/>
                    </a:solidFill>
                    <a:round/>
                    <a:headEnd/>
                    <a:tailEnd/>
                  </a:ln>
                </p:spPr>
                <p:txBody>
                  <a:bodyPr/>
                  <a:lstStyle/>
                  <a:p>
                    <a:endParaRPr lang="pl-PL"/>
                  </a:p>
                </p:txBody>
              </p:sp>
              <p:sp>
                <p:nvSpPr>
                  <p:cNvPr id="719" name="Oval 156"/>
                  <p:cNvSpPr>
                    <a:spLocks noChangeArrowheads="1"/>
                  </p:cNvSpPr>
                  <p:nvPr/>
                </p:nvSpPr>
                <p:spPr bwMode="auto">
                  <a:xfrm>
                    <a:off x="7357" y="3048"/>
                    <a:ext cx="32" cy="32"/>
                  </a:xfrm>
                  <a:prstGeom prst="ellipse">
                    <a:avLst/>
                  </a:prstGeom>
                  <a:solidFill>
                    <a:srgbClr val="FFFFFF"/>
                  </a:solidFill>
                  <a:ln w="6350" algn="ctr">
                    <a:solidFill>
                      <a:srgbClr val="000000"/>
                    </a:solidFill>
                    <a:round/>
                    <a:headEnd/>
                    <a:tailEnd/>
                  </a:ln>
                </p:spPr>
                <p:txBody>
                  <a:bodyPr/>
                  <a:lstStyle/>
                  <a:p>
                    <a:endParaRPr lang="pl-PL"/>
                  </a:p>
                </p:txBody>
              </p:sp>
              <p:sp>
                <p:nvSpPr>
                  <p:cNvPr id="720" name="Oval 157"/>
                  <p:cNvSpPr>
                    <a:spLocks noChangeArrowheads="1"/>
                  </p:cNvSpPr>
                  <p:nvPr/>
                </p:nvSpPr>
                <p:spPr bwMode="auto">
                  <a:xfrm>
                    <a:off x="7326" y="278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21" name="Oval 158"/>
                  <p:cNvSpPr>
                    <a:spLocks noChangeArrowheads="1"/>
                  </p:cNvSpPr>
                  <p:nvPr/>
                </p:nvSpPr>
                <p:spPr bwMode="auto">
                  <a:xfrm>
                    <a:off x="7231" y="2840"/>
                    <a:ext cx="32" cy="31"/>
                  </a:xfrm>
                  <a:prstGeom prst="ellipse">
                    <a:avLst/>
                  </a:prstGeom>
                  <a:solidFill>
                    <a:srgbClr val="FFFFFF"/>
                  </a:solidFill>
                  <a:ln w="6350" algn="ctr">
                    <a:solidFill>
                      <a:srgbClr val="000000"/>
                    </a:solidFill>
                    <a:round/>
                    <a:headEnd/>
                    <a:tailEnd/>
                  </a:ln>
                </p:spPr>
                <p:txBody>
                  <a:bodyPr/>
                  <a:lstStyle/>
                  <a:p>
                    <a:endParaRPr lang="pl-PL"/>
                  </a:p>
                </p:txBody>
              </p:sp>
              <p:sp>
                <p:nvSpPr>
                  <p:cNvPr id="722" name="Oval 159"/>
                  <p:cNvSpPr>
                    <a:spLocks noChangeArrowheads="1"/>
                  </p:cNvSpPr>
                  <p:nvPr/>
                </p:nvSpPr>
                <p:spPr bwMode="auto">
                  <a:xfrm>
                    <a:off x="7200" y="2784"/>
                    <a:ext cx="31" cy="31"/>
                  </a:xfrm>
                  <a:prstGeom prst="ellipse">
                    <a:avLst/>
                  </a:prstGeom>
                  <a:solidFill>
                    <a:srgbClr val="FFFFFF"/>
                  </a:solidFill>
                  <a:ln w="6350" algn="ctr">
                    <a:solidFill>
                      <a:srgbClr val="000000"/>
                    </a:solidFill>
                    <a:round/>
                    <a:headEnd/>
                    <a:tailEnd/>
                  </a:ln>
                </p:spPr>
                <p:txBody>
                  <a:bodyPr/>
                  <a:lstStyle/>
                  <a:p>
                    <a:endParaRPr lang="pl-PL"/>
                  </a:p>
                </p:txBody>
              </p:sp>
              <p:sp>
                <p:nvSpPr>
                  <p:cNvPr id="723" name="Oval 160"/>
                  <p:cNvSpPr>
                    <a:spLocks noChangeArrowheads="1"/>
                  </p:cNvSpPr>
                  <p:nvPr/>
                </p:nvSpPr>
                <p:spPr bwMode="auto">
                  <a:xfrm>
                    <a:off x="7269" y="2784"/>
                    <a:ext cx="32" cy="31"/>
                  </a:xfrm>
                  <a:prstGeom prst="ellipse">
                    <a:avLst/>
                  </a:prstGeom>
                  <a:solidFill>
                    <a:srgbClr val="FFFFFF"/>
                  </a:solidFill>
                  <a:ln w="6350" algn="ctr">
                    <a:solidFill>
                      <a:srgbClr val="000000"/>
                    </a:solidFill>
                    <a:round/>
                    <a:headEnd/>
                    <a:tailEnd/>
                  </a:ln>
                </p:spPr>
                <p:txBody>
                  <a:bodyPr/>
                  <a:lstStyle/>
                  <a:p>
                    <a:endParaRPr lang="pl-PL"/>
                  </a:p>
                </p:txBody>
              </p:sp>
            </p:grpSp>
          </p:grpSp>
          <p:grpSp>
            <p:nvGrpSpPr>
              <p:cNvPr id="17" name="Group 161"/>
              <p:cNvGrpSpPr>
                <a:grpSpLocks/>
              </p:cNvGrpSpPr>
              <p:nvPr/>
            </p:nvGrpSpPr>
            <p:grpSpPr bwMode="auto">
              <a:xfrm rot="-6375612">
                <a:off x="1300" y="839"/>
                <a:ext cx="218" cy="372"/>
                <a:chOff x="8940" y="3812"/>
                <a:chExt cx="798" cy="1219"/>
              </a:xfrm>
            </p:grpSpPr>
            <p:sp>
              <p:nvSpPr>
                <p:cNvPr id="655" name="AutoShape 162"/>
                <p:cNvSpPr>
                  <a:spLocks noChangeArrowheads="1"/>
                </p:cNvSpPr>
                <p:nvPr/>
              </p:nvSpPr>
              <p:spPr bwMode="auto">
                <a:xfrm>
                  <a:off x="8940" y="3812"/>
                  <a:ext cx="798" cy="1219"/>
                </a:xfrm>
                <a:prstGeom prst="can">
                  <a:avLst>
                    <a:gd name="adj" fmla="val 52008"/>
                  </a:avLst>
                </a:prstGeom>
                <a:solidFill>
                  <a:srgbClr val="FFFFFF"/>
                </a:solidFill>
                <a:ln w="6350">
                  <a:solidFill>
                    <a:srgbClr val="000000"/>
                  </a:solidFill>
                  <a:round/>
                  <a:headEnd/>
                  <a:tailEnd/>
                </a:ln>
              </p:spPr>
              <p:txBody>
                <a:bodyPr/>
                <a:lstStyle/>
                <a:p>
                  <a:endParaRPr lang="pl-PL"/>
                </a:p>
              </p:txBody>
            </p:sp>
            <p:grpSp>
              <p:nvGrpSpPr>
                <p:cNvPr id="18" name="Group 163"/>
                <p:cNvGrpSpPr>
                  <a:grpSpLocks/>
                </p:cNvGrpSpPr>
                <p:nvPr/>
              </p:nvGrpSpPr>
              <p:grpSpPr bwMode="auto">
                <a:xfrm>
                  <a:off x="9048" y="3885"/>
                  <a:ext cx="689" cy="306"/>
                  <a:chOff x="7527" y="5009"/>
                  <a:chExt cx="741" cy="646"/>
                </a:xfrm>
              </p:grpSpPr>
              <p:sp>
                <p:nvSpPr>
                  <p:cNvPr id="657" name="Oval 164"/>
                  <p:cNvSpPr>
                    <a:spLocks noChangeArrowheads="1"/>
                  </p:cNvSpPr>
                  <p:nvPr/>
                </p:nvSpPr>
                <p:spPr bwMode="auto">
                  <a:xfrm>
                    <a:off x="7584"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58" name="Oval 165"/>
                  <p:cNvSpPr>
                    <a:spLocks noChangeArrowheads="1"/>
                  </p:cNvSpPr>
                  <p:nvPr/>
                </p:nvSpPr>
                <p:spPr bwMode="auto">
                  <a:xfrm>
                    <a:off x="7527"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59" name="Oval 166"/>
                  <p:cNvSpPr>
                    <a:spLocks noChangeArrowheads="1"/>
                  </p:cNvSpPr>
                  <p:nvPr/>
                </p:nvSpPr>
                <p:spPr bwMode="auto">
                  <a:xfrm>
                    <a:off x="7641"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60" name="Oval 167"/>
                  <p:cNvSpPr>
                    <a:spLocks noChangeArrowheads="1"/>
                  </p:cNvSpPr>
                  <p:nvPr/>
                </p:nvSpPr>
                <p:spPr bwMode="auto">
                  <a:xfrm>
                    <a:off x="7755"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61" name="Oval 168"/>
                  <p:cNvSpPr>
                    <a:spLocks noChangeArrowheads="1"/>
                  </p:cNvSpPr>
                  <p:nvPr/>
                </p:nvSpPr>
                <p:spPr bwMode="auto">
                  <a:xfrm>
                    <a:off x="7698"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62" name="Oval 169"/>
                  <p:cNvSpPr>
                    <a:spLocks noChangeArrowheads="1"/>
                  </p:cNvSpPr>
                  <p:nvPr/>
                </p:nvSpPr>
                <p:spPr bwMode="auto">
                  <a:xfrm>
                    <a:off x="7698"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63" name="Oval 170"/>
                  <p:cNvSpPr>
                    <a:spLocks noChangeArrowheads="1"/>
                  </p:cNvSpPr>
                  <p:nvPr/>
                </p:nvSpPr>
                <p:spPr bwMode="auto">
                  <a:xfrm>
                    <a:off x="7641"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64" name="Oval 171"/>
                  <p:cNvSpPr>
                    <a:spLocks noChangeArrowheads="1"/>
                  </p:cNvSpPr>
                  <p:nvPr/>
                </p:nvSpPr>
                <p:spPr bwMode="auto">
                  <a:xfrm>
                    <a:off x="7755"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65" name="Oval 172"/>
                  <p:cNvSpPr>
                    <a:spLocks noChangeArrowheads="1"/>
                  </p:cNvSpPr>
                  <p:nvPr/>
                </p:nvSpPr>
                <p:spPr bwMode="auto">
                  <a:xfrm>
                    <a:off x="7869"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66" name="Oval 173"/>
                  <p:cNvSpPr>
                    <a:spLocks noChangeArrowheads="1"/>
                  </p:cNvSpPr>
                  <p:nvPr/>
                </p:nvSpPr>
                <p:spPr bwMode="auto">
                  <a:xfrm>
                    <a:off x="7812"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67" name="Oval 174"/>
                  <p:cNvSpPr>
                    <a:spLocks noChangeArrowheads="1"/>
                  </p:cNvSpPr>
                  <p:nvPr/>
                </p:nvSpPr>
                <p:spPr bwMode="auto">
                  <a:xfrm>
                    <a:off x="7812"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68" name="Oval 175"/>
                  <p:cNvSpPr>
                    <a:spLocks noChangeArrowheads="1"/>
                  </p:cNvSpPr>
                  <p:nvPr/>
                </p:nvSpPr>
                <p:spPr bwMode="auto">
                  <a:xfrm>
                    <a:off x="7869"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69" name="Oval 176"/>
                  <p:cNvSpPr>
                    <a:spLocks noChangeArrowheads="1"/>
                  </p:cNvSpPr>
                  <p:nvPr/>
                </p:nvSpPr>
                <p:spPr bwMode="auto">
                  <a:xfrm>
                    <a:off x="7983"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70" name="Oval 177"/>
                  <p:cNvSpPr>
                    <a:spLocks noChangeArrowheads="1"/>
                  </p:cNvSpPr>
                  <p:nvPr/>
                </p:nvSpPr>
                <p:spPr bwMode="auto">
                  <a:xfrm>
                    <a:off x="7926"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71" name="Oval 178"/>
                  <p:cNvSpPr>
                    <a:spLocks noChangeArrowheads="1"/>
                  </p:cNvSpPr>
                  <p:nvPr/>
                </p:nvSpPr>
                <p:spPr bwMode="auto">
                  <a:xfrm>
                    <a:off x="7926"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72" name="Oval 179"/>
                  <p:cNvSpPr>
                    <a:spLocks noChangeArrowheads="1"/>
                  </p:cNvSpPr>
                  <p:nvPr/>
                </p:nvSpPr>
                <p:spPr bwMode="auto">
                  <a:xfrm>
                    <a:off x="7584"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73" name="Oval 180"/>
                  <p:cNvSpPr>
                    <a:spLocks noChangeArrowheads="1"/>
                  </p:cNvSpPr>
                  <p:nvPr/>
                </p:nvSpPr>
                <p:spPr bwMode="auto">
                  <a:xfrm>
                    <a:off x="7641"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74" name="Oval 181"/>
                  <p:cNvSpPr>
                    <a:spLocks noChangeArrowheads="1"/>
                  </p:cNvSpPr>
                  <p:nvPr/>
                </p:nvSpPr>
                <p:spPr bwMode="auto">
                  <a:xfrm>
                    <a:off x="7755"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75" name="Oval 182"/>
                  <p:cNvSpPr>
                    <a:spLocks noChangeArrowheads="1"/>
                  </p:cNvSpPr>
                  <p:nvPr/>
                </p:nvSpPr>
                <p:spPr bwMode="auto">
                  <a:xfrm>
                    <a:off x="7698"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76" name="Oval 183"/>
                  <p:cNvSpPr>
                    <a:spLocks noChangeArrowheads="1"/>
                  </p:cNvSpPr>
                  <p:nvPr/>
                </p:nvSpPr>
                <p:spPr bwMode="auto">
                  <a:xfrm>
                    <a:off x="7698"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77" name="Oval 184"/>
                  <p:cNvSpPr>
                    <a:spLocks noChangeArrowheads="1"/>
                  </p:cNvSpPr>
                  <p:nvPr/>
                </p:nvSpPr>
                <p:spPr bwMode="auto">
                  <a:xfrm>
                    <a:off x="7812"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78" name="Oval 185"/>
                  <p:cNvSpPr>
                    <a:spLocks noChangeArrowheads="1"/>
                  </p:cNvSpPr>
                  <p:nvPr/>
                </p:nvSpPr>
                <p:spPr bwMode="auto">
                  <a:xfrm>
                    <a:off x="8040"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79" name="Oval 186"/>
                  <p:cNvSpPr>
                    <a:spLocks noChangeArrowheads="1"/>
                  </p:cNvSpPr>
                  <p:nvPr/>
                </p:nvSpPr>
                <p:spPr bwMode="auto">
                  <a:xfrm>
                    <a:off x="8211"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80" name="Oval 187"/>
                  <p:cNvSpPr>
                    <a:spLocks noChangeArrowheads="1"/>
                  </p:cNvSpPr>
                  <p:nvPr/>
                </p:nvSpPr>
                <p:spPr bwMode="auto">
                  <a:xfrm>
                    <a:off x="7983"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81" name="Oval 188"/>
                  <p:cNvSpPr>
                    <a:spLocks noChangeArrowheads="1"/>
                  </p:cNvSpPr>
                  <p:nvPr/>
                </p:nvSpPr>
                <p:spPr bwMode="auto">
                  <a:xfrm>
                    <a:off x="8154"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82" name="Oval 189"/>
                  <p:cNvSpPr>
                    <a:spLocks noChangeArrowheads="1"/>
                  </p:cNvSpPr>
                  <p:nvPr/>
                </p:nvSpPr>
                <p:spPr bwMode="auto">
                  <a:xfrm>
                    <a:off x="8097"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83" name="Oval 190"/>
                  <p:cNvSpPr>
                    <a:spLocks noChangeArrowheads="1"/>
                  </p:cNvSpPr>
                  <p:nvPr/>
                </p:nvSpPr>
                <p:spPr bwMode="auto">
                  <a:xfrm>
                    <a:off x="8097"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84" name="Oval 191"/>
                  <p:cNvSpPr>
                    <a:spLocks noChangeArrowheads="1"/>
                  </p:cNvSpPr>
                  <p:nvPr/>
                </p:nvSpPr>
                <p:spPr bwMode="auto">
                  <a:xfrm>
                    <a:off x="8040"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85" name="Oval 192"/>
                  <p:cNvSpPr>
                    <a:spLocks noChangeArrowheads="1"/>
                  </p:cNvSpPr>
                  <p:nvPr/>
                </p:nvSpPr>
                <p:spPr bwMode="auto">
                  <a:xfrm>
                    <a:off x="8040"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86" name="Oval 193"/>
                  <p:cNvSpPr>
                    <a:spLocks noChangeArrowheads="1"/>
                  </p:cNvSpPr>
                  <p:nvPr/>
                </p:nvSpPr>
                <p:spPr bwMode="auto">
                  <a:xfrm>
                    <a:off x="8097"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87" name="Oval 194"/>
                  <p:cNvSpPr>
                    <a:spLocks noChangeArrowheads="1"/>
                  </p:cNvSpPr>
                  <p:nvPr/>
                </p:nvSpPr>
                <p:spPr bwMode="auto">
                  <a:xfrm>
                    <a:off x="7812"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88" name="Oval 195"/>
                  <p:cNvSpPr>
                    <a:spLocks noChangeArrowheads="1"/>
                  </p:cNvSpPr>
                  <p:nvPr/>
                </p:nvSpPr>
                <p:spPr bwMode="auto">
                  <a:xfrm>
                    <a:off x="8154"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89" name="Oval 196"/>
                  <p:cNvSpPr>
                    <a:spLocks noChangeArrowheads="1"/>
                  </p:cNvSpPr>
                  <p:nvPr/>
                </p:nvSpPr>
                <p:spPr bwMode="auto">
                  <a:xfrm>
                    <a:off x="7926" y="557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90" name="Oval 197"/>
                  <p:cNvSpPr>
                    <a:spLocks noChangeArrowheads="1"/>
                  </p:cNvSpPr>
                  <p:nvPr/>
                </p:nvSpPr>
                <p:spPr bwMode="auto">
                  <a:xfrm>
                    <a:off x="7926" y="538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91" name="Oval 198"/>
                  <p:cNvSpPr>
                    <a:spLocks noChangeArrowheads="1"/>
                  </p:cNvSpPr>
                  <p:nvPr/>
                </p:nvSpPr>
                <p:spPr bwMode="auto">
                  <a:xfrm>
                    <a:off x="7869" y="548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92" name="Oval 199"/>
                  <p:cNvSpPr>
                    <a:spLocks noChangeArrowheads="1"/>
                  </p:cNvSpPr>
                  <p:nvPr/>
                </p:nvSpPr>
                <p:spPr bwMode="auto">
                  <a:xfrm>
                    <a:off x="7983" y="548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93" name="Oval 200"/>
                  <p:cNvSpPr>
                    <a:spLocks noChangeArrowheads="1"/>
                  </p:cNvSpPr>
                  <p:nvPr/>
                </p:nvSpPr>
                <p:spPr bwMode="auto">
                  <a:xfrm>
                    <a:off x="8040" y="5389"/>
                    <a:ext cx="57" cy="57"/>
                  </a:xfrm>
                  <a:prstGeom prst="ellipse">
                    <a:avLst/>
                  </a:prstGeom>
                  <a:solidFill>
                    <a:srgbClr val="FFFFFF"/>
                  </a:solidFill>
                  <a:ln w="6350" algn="ctr">
                    <a:solidFill>
                      <a:srgbClr val="000000"/>
                    </a:solidFill>
                    <a:round/>
                    <a:headEnd/>
                    <a:tailEnd/>
                  </a:ln>
                </p:spPr>
                <p:txBody>
                  <a:bodyPr/>
                  <a:lstStyle/>
                  <a:p>
                    <a:endParaRPr lang="pl-PL"/>
                  </a:p>
                </p:txBody>
              </p:sp>
            </p:grpSp>
          </p:grpSp>
          <p:grpSp>
            <p:nvGrpSpPr>
              <p:cNvPr id="19" name="Group 201"/>
              <p:cNvGrpSpPr>
                <a:grpSpLocks/>
              </p:cNvGrpSpPr>
              <p:nvPr/>
            </p:nvGrpSpPr>
            <p:grpSpPr bwMode="auto">
              <a:xfrm rot="8825219">
                <a:off x="1408" y="934"/>
                <a:ext cx="221" cy="248"/>
                <a:chOff x="8440" y="2349"/>
                <a:chExt cx="684" cy="779"/>
              </a:xfrm>
            </p:grpSpPr>
            <p:sp>
              <p:nvSpPr>
                <p:cNvPr id="616" name="AutoShape 202"/>
                <p:cNvSpPr>
                  <a:spLocks noChangeArrowheads="1"/>
                </p:cNvSpPr>
                <p:nvPr/>
              </p:nvSpPr>
              <p:spPr bwMode="auto">
                <a:xfrm>
                  <a:off x="8440" y="2349"/>
                  <a:ext cx="684" cy="779"/>
                </a:xfrm>
                <a:prstGeom prst="can">
                  <a:avLst>
                    <a:gd name="adj" fmla="val 56944"/>
                  </a:avLst>
                </a:prstGeom>
                <a:solidFill>
                  <a:srgbClr val="FFFFFF"/>
                </a:solidFill>
                <a:ln w="6350">
                  <a:solidFill>
                    <a:srgbClr val="000000"/>
                  </a:solidFill>
                  <a:round/>
                  <a:headEnd/>
                  <a:tailEnd/>
                </a:ln>
              </p:spPr>
              <p:txBody>
                <a:bodyPr/>
                <a:lstStyle/>
                <a:p>
                  <a:endParaRPr lang="pl-PL"/>
                </a:p>
              </p:txBody>
            </p:sp>
            <p:grpSp>
              <p:nvGrpSpPr>
                <p:cNvPr id="20" name="Group 203"/>
                <p:cNvGrpSpPr>
                  <a:grpSpLocks/>
                </p:cNvGrpSpPr>
                <p:nvPr/>
              </p:nvGrpSpPr>
              <p:grpSpPr bwMode="auto">
                <a:xfrm>
                  <a:off x="8479" y="2382"/>
                  <a:ext cx="585" cy="285"/>
                  <a:chOff x="7527" y="5009"/>
                  <a:chExt cx="741" cy="646"/>
                </a:xfrm>
              </p:grpSpPr>
              <p:sp>
                <p:nvSpPr>
                  <p:cNvPr id="618" name="Oval 204"/>
                  <p:cNvSpPr>
                    <a:spLocks noChangeArrowheads="1"/>
                  </p:cNvSpPr>
                  <p:nvPr/>
                </p:nvSpPr>
                <p:spPr bwMode="auto">
                  <a:xfrm>
                    <a:off x="7584"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19" name="Oval 205"/>
                  <p:cNvSpPr>
                    <a:spLocks noChangeArrowheads="1"/>
                  </p:cNvSpPr>
                  <p:nvPr/>
                </p:nvSpPr>
                <p:spPr bwMode="auto">
                  <a:xfrm>
                    <a:off x="7527"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20" name="Oval 206"/>
                  <p:cNvSpPr>
                    <a:spLocks noChangeArrowheads="1"/>
                  </p:cNvSpPr>
                  <p:nvPr/>
                </p:nvSpPr>
                <p:spPr bwMode="auto">
                  <a:xfrm>
                    <a:off x="7641"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21" name="Oval 207"/>
                  <p:cNvSpPr>
                    <a:spLocks noChangeArrowheads="1"/>
                  </p:cNvSpPr>
                  <p:nvPr/>
                </p:nvSpPr>
                <p:spPr bwMode="auto">
                  <a:xfrm>
                    <a:off x="7755"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22" name="Oval 208"/>
                  <p:cNvSpPr>
                    <a:spLocks noChangeArrowheads="1"/>
                  </p:cNvSpPr>
                  <p:nvPr/>
                </p:nvSpPr>
                <p:spPr bwMode="auto">
                  <a:xfrm>
                    <a:off x="7698"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23" name="Oval 209"/>
                  <p:cNvSpPr>
                    <a:spLocks noChangeArrowheads="1"/>
                  </p:cNvSpPr>
                  <p:nvPr/>
                </p:nvSpPr>
                <p:spPr bwMode="auto">
                  <a:xfrm>
                    <a:off x="7698"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24" name="Oval 210"/>
                  <p:cNvSpPr>
                    <a:spLocks noChangeArrowheads="1"/>
                  </p:cNvSpPr>
                  <p:nvPr/>
                </p:nvSpPr>
                <p:spPr bwMode="auto">
                  <a:xfrm>
                    <a:off x="7641"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25" name="Oval 211"/>
                  <p:cNvSpPr>
                    <a:spLocks noChangeArrowheads="1"/>
                  </p:cNvSpPr>
                  <p:nvPr/>
                </p:nvSpPr>
                <p:spPr bwMode="auto">
                  <a:xfrm>
                    <a:off x="7755"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26" name="Oval 212"/>
                  <p:cNvSpPr>
                    <a:spLocks noChangeArrowheads="1"/>
                  </p:cNvSpPr>
                  <p:nvPr/>
                </p:nvSpPr>
                <p:spPr bwMode="auto">
                  <a:xfrm>
                    <a:off x="7869"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27" name="Oval 213"/>
                  <p:cNvSpPr>
                    <a:spLocks noChangeArrowheads="1"/>
                  </p:cNvSpPr>
                  <p:nvPr/>
                </p:nvSpPr>
                <p:spPr bwMode="auto">
                  <a:xfrm>
                    <a:off x="7812"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28" name="Oval 214"/>
                  <p:cNvSpPr>
                    <a:spLocks noChangeArrowheads="1"/>
                  </p:cNvSpPr>
                  <p:nvPr/>
                </p:nvSpPr>
                <p:spPr bwMode="auto">
                  <a:xfrm>
                    <a:off x="7812"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29" name="Oval 215"/>
                  <p:cNvSpPr>
                    <a:spLocks noChangeArrowheads="1"/>
                  </p:cNvSpPr>
                  <p:nvPr/>
                </p:nvSpPr>
                <p:spPr bwMode="auto">
                  <a:xfrm>
                    <a:off x="7869"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30" name="Oval 216"/>
                  <p:cNvSpPr>
                    <a:spLocks noChangeArrowheads="1"/>
                  </p:cNvSpPr>
                  <p:nvPr/>
                </p:nvSpPr>
                <p:spPr bwMode="auto">
                  <a:xfrm>
                    <a:off x="7983"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31" name="Oval 217"/>
                  <p:cNvSpPr>
                    <a:spLocks noChangeArrowheads="1"/>
                  </p:cNvSpPr>
                  <p:nvPr/>
                </p:nvSpPr>
                <p:spPr bwMode="auto">
                  <a:xfrm>
                    <a:off x="7926"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32" name="Oval 218"/>
                  <p:cNvSpPr>
                    <a:spLocks noChangeArrowheads="1"/>
                  </p:cNvSpPr>
                  <p:nvPr/>
                </p:nvSpPr>
                <p:spPr bwMode="auto">
                  <a:xfrm>
                    <a:off x="7926"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33" name="Oval 219"/>
                  <p:cNvSpPr>
                    <a:spLocks noChangeArrowheads="1"/>
                  </p:cNvSpPr>
                  <p:nvPr/>
                </p:nvSpPr>
                <p:spPr bwMode="auto">
                  <a:xfrm>
                    <a:off x="7584"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34" name="Oval 220"/>
                  <p:cNvSpPr>
                    <a:spLocks noChangeArrowheads="1"/>
                  </p:cNvSpPr>
                  <p:nvPr/>
                </p:nvSpPr>
                <p:spPr bwMode="auto">
                  <a:xfrm>
                    <a:off x="7641"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35" name="Oval 221"/>
                  <p:cNvSpPr>
                    <a:spLocks noChangeArrowheads="1"/>
                  </p:cNvSpPr>
                  <p:nvPr/>
                </p:nvSpPr>
                <p:spPr bwMode="auto">
                  <a:xfrm>
                    <a:off x="7755"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36" name="Oval 222"/>
                  <p:cNvSpPr>
                    <a:spLocks noChangeArrowheads="1"/>
                  </p:cNvSpPr>
                  <p:nvPr/>
                </p:nvSpPr>
                <p:spPr bwMode="auto">
                  <a:xfrm>
                    <a:off x="7698"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37" name="Oval 223"/>
                  <p:cNvSpPr>
                    <a:spLocks noChangeArrowheads="1"/>
                  </p:cNvSpPr>
                  <p:nvPr/>
                </p:nvSpPr>
                <p:spPr bwMode="auto">
                  <a:xfrm>
                    <a:off x="7698"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38" name="Oval 224"/>
                  <p:cNvSpPr>
                    <a:spLocks noChangeArrowheads="1"/>
                  </p:cNvSpPr>
                  <p:nvPr/>
                </p:nvSpPr>
                <p:spPr bwMode="auto">
                  <a:xfrm>
                    <a:off x="7812"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39" name="Oval 225"/>
                  <p:cNvSpPr>
                    <a:spLocks noChangeArrowheads="1"/>
                  </p:cNvSpPr>
                  <p:nvPr/>
                </p:nvSpPr>
                <p:spPr bwMode="auto">
                  <a:xfrm>
                    <a:off x="8040"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40" name="Oval 226"/>
                  <p:cNvSpPr>
                    <a:spLocks noChangeArrowheads="1"/>
                  </p:cNvSpPr>
                  <p:nvPr/>
                </p:nvSpPr>
                <p:spPr bwMode="auto">
                  <a:xfrm>
                    <a:off x="8211"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41" name="Oval 227"/>
                  <p:cNvSpPr>
                    <a:spLocks noChangeArrowheads="1"/>
                  </p:cNvSpPr>
                  <p:nvPr/>
                </p:nvSpPr>
                <p:spPr bwMode="auto">
                  <a:xfrm>
                    <a:off x="7983"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42" name="Oval 228"/>
                  <p:cNvSpPr>
                    <a:spLocks noChangeArrowheads="1"/>
                  </p:cNvSpPr>
                  <p:nvPr/>
                </p:nvSpPr>
                <p:spPr bwMode="auto">
                  <a:xfrm>
                    <a:off x="8154"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43" name="Oval 229"/>
                  <p:cNvSpPr>
                    <a:spLocks noChangeArrowheads="1"/>
                  </p:cNvSpPr>
                  <p:nvPr/>
                </p:nvSpPr>
                <p:spPr bwMode="auto">
                  <a:xfrm>
                    <a:off x="8097"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44" name="Oval 230"/>
                  <p:cNvSpPr>
                    <a:spLocks noChangeArrowheads="1"/>
                  </p:cNvSpPr>
                  <p:nvPr/>
                </p:nvSpPr>
                <p:spPr bwMode="auto">
                  <a:xfrm>
                    <a:off x="8097"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45" name="Oval 231"/>
                  <p:cNvSpPr>
                    <a:spLocks noChangeArrowheads="1"/>
                  </p:cNvSpPr>
                  <p:nvPr/>
                </p:nvSpPr>
                <p:spPr bwMode="auto">
                  <a:xfrm>
                    <a:off x="8040"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46" name="Oval 232"/>
                  <p:cNvSpPr>
                    <a:spLocks noChangeArrowheads="1"/>
                  </p:cNvSpPr>
                  <p:nvPr/>
                </p:nvSpPr>
                <p:spPr bwMode="auto">
                  <a:xfrm>
                    <a:off x="8040"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47" name="Oval 233"/>
                  <p:cNvSpPr>
                    <a:spLocks noChangeArrowheads="1"/>
                  </p:cNvSpPr>
                  <p:nvPr/>
                </p:nvSpPr>
                <p:spPr bwMode="auto">
                  <a:xfrm>
                    <a:off x="8097"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48" name="Oval 234"/>
                  <p:cNvSpPr>
                    <a:spLocks noChangeArrowheads="1"/>
                  </p:cNvSpPr>
                  <p:nvPr/>
                </p:nvSpPr>
                <p:spPr bwMode="auto">
                  <a:xfrm>
                    <a:off x="7812"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49" name="Oval 235"/>
                  <p:cNvSpPr>
                    <a:spLocks noChangeArrowheads="1"/>
                  </p:cNvSpPr>
                  <p:nvPr/>
                </p:nvSpPr>
                <p:spPr bwMode="auto">
                  <a:xfrm>
                    <a:off x="8154"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50" name="Oval 236"/>
                  <p:cNvSpPr>
                    <a:spLocks noChangeArrowheads="1"/>
                  </p:cNvSpPr>
                  <p:nvPr/>
                </p:nvSpPr>
                <p:spPr bwMode="auto">
                  <a:xfrm>
                    <a:off x="7926" y="557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51" name="Oval 237"/>
                  <p:cNvSpPr>
                    <a:spLocks noChangeArrowheads="1"/>
                  </p:cNvSpPr>
                  <p:nvPr/>
                </p:nvSpPr>
                <p:spPr bwMode="auto">
                  <a:xfrm>
                    <a:off x="7926" y="538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52" name="Oval 238"/>
                  <p:cNvSpPr>
                    <a:spLocks noChangeArrowheads="1"/>
                  </p:cNvSpPr>
                  <p:nvPr/>
                </p:nvSpPr>
                <p:spPr bwMode="auto">
                  <a:xfrm>
                    <a:off x="7869" y="548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53" name="Oval 239"/>
                  <p:cNvSpPr>
                    <a:spLocks noChangeArrowheads="1"/>
                  </p:cNvSpPr>
                  <p:nvPr/>
                </p:nvSpPr>
                <p:spPr bwMode="auto">
                  <a:xfrm>
                    <a:off x="7983" y="548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54" name="Oval 240"/>
                  <p:cNvSpPr>
                    <a:spLocks noChangeArrowheads="1"/>
                  </p:cNvSpPr>
                  <p:nvPr/>
                </p:nvSpPr>
                <p:spPr bwMode="auto">
                  <a:xfrm>
                    <a:off x="8040" y="5389"/>
                    <a:ext cx="57" cy="57"/>
                  </a:xfrm>
                  <a:prstGeom prst="ellipse">
                    <a:avLst/>
                  </a:prstGeom>
                  <a:solidFill>
                    <a:srgbClr val="FFFFFF"/>
                  </a:solidFill>
                  <a:ln w="6350" algn="ctr">
                    <a:solidFill>
                      <a:srgbClr val="000000"/>
                    </a:solidFill>
                    <a:round/>
                    <a:headEnd/>
                    <a:tailEnd/>
                  </a:ln>
                </p:spPr>
                <p:txBody>
                  <a:bodyPr/>
                  <a:lstStyle/>
                  <a:p>
                    <a:endParaRPr lang="pl-PL"/>
                  </a:p>
                </p:txBody>
              </p:sp>
            </p:grpSp>
          </p:grpSp>
          <p:grpSp>
            <p:nvGrpSpPr>
              <p:cNvPr id="21" name="Group 241"/>
              <p:cNvGrpSpPr>
                <a:grpSpLocks/>
              </p:cNvGrpSpPr>
              <p:nvPr/>
            </p:nvGrpSpPr>
            <p:grpSpPr bwMode="auto">
              <a:xfrm>
                <a:off x="1352" y="841"/>
                <a:ext cx="221" cy="202"/>
                <a:chOff x="7401" y="4534"/>
                <a:chExt cx="684" cy="635"/>
              </a:xfrm>
            </p:grpSpPr>
            <p:sp>
              <p:nvSpPr>
                <p:cNvPr id="577" name="Oval 242"/>
                <p:cNvSpPr>
                  <a:spLocks noChangeArrowheads="1"/>
                </p:cNvSpPr>
                <p:nvPr/>
              </p:nvSpPr>
              <p:spPr bwMode="auto">
                <a:xfrm>
                  <a:off x="7401" y="4534"/>
                  <a:ext cx="684" cy="635"/>
                </a:xfrm>
                <a:prstGeom prst="ellipse">
                  <a:avLst/>
                </a:prstGeom>
                <a:solidFill>
                  <a:srgbClr val="FFFFFF"/>
                </a:solidFill>
                <a:ln w="6350" algn="ctr">
                  <a:solidFill>
                    <a:srgbClr val="000000"/>
                  </a:solidFill>
                  <a:round/>
                  <a:headEnd/>
                  <a:tailEnd/>
                </a:ln>
              </p:spPr>
              <p:txBody>
                <a:bodyPr/>
                <a:lstStyle/>
                <a:p>
                  <a:endParaRPr lang="pl-PL"/>
                </a:p>
              </p:txBody>
            </p:sp>
            <p:grpSp>
              <p:nvGrpSpPr>
                <p:cNvPr id="22" name="Group 243"/>
                <p:cNvGrpSpPr>
                  <a:grpSpLocks/>
                </p:cNvGrpSpPr>
                <p:nvPr/>
              </p:nvGrpSpPr>
              <p:grpSpPr bwMode="auto">
                <a:xfrm>
                  <a:off x="7448" y="4571"/>
                  <a:ext cx="585" cy="476"/>
                  <a:chOff x="7527" y="5009"/>
                  <a:chExt cx="741" cy="646"/>
                </a:xfrm>
              </p:grpSpPr>
              <p:sp>
                <p:nvSpPr>
                  <p:cNvPr id="579" name="Oval 244"/>
                  <p:cNvSpPr>
                    <a:spLocks noChangeArrowheads="1"/>
                  </p:cNvSpPr>
                  <p:nvPr/>
                </p:nvSpPr>
                <p:spPr bwMode="auto">
                  <a:xfrm>
                    <a:off x="7584"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80" name="Oval 245"/>
                  <p:cNvSpPr>
                    <a:spLocks noChangeArrowheads="1"/>
                  </p:cNvSpPr>
                  <p:nvPr/>
                </p:nvSpPr>
                <p:spPr bwMode="auto">
                  <a:xfrm>
                    <a:off x="7527"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81" name="Oval 246"/>
                  <p:cNvSpPr>
                    <a:spLocks noChangeArrowheads="1"/>
                  </p:cNvSpPr>
                  <p:nvPr/>
                </p:nvSpPr>
                <p:spPr bwMode="auto">
                  <a:xfrm>
                    <a:off x="7641"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82" name="Oval 247"/>
                  <p:cNvSpPr>
                    <a:spLocks noChangeArrowheads="1"/>
                  </p:cNvSpPr>
                  <p:nvPr/>
                </p:nvSpPr>
                <p:spPr bwMode="auto">
                  <a:xfrm>
                    <a:off x="7755"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83" name="Oval 248"/>
                  <p:cNvSpPr>
                    <a:spLocks noChangeArrowheads="1"/>
                  </p:cNvSpPr>
                  <p:nvPr/>
                </p:nvSpPr>
                <p:spPr bwMode="auto">
                  <a:xfrm>
                    <a:off x="7698"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84" name="Oval 249"/>
                  <p:cNvSpPr>
                    <a:spLocks noChangeArrowheads="1"/>
                  </p:cNvSpPr>
                  <p:nvPr/>
                </p:nvSpPr>
                <p:spPr bwMode="auto">
                  <a:xfrm>
                    <a:off x="7698"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85" name="Oval 250"/>
                  <p:cNvSpPr>
                    <a:spLocks noChangeArrowheads="1"/>
                  </p:cNvSpPr>
                  <p:nvPr/>
                </p:nvSpPr>
                <p:spPr bwMode="auto">
                  <a:xfrm>
                    <a:off x="7641"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86" name="Oval 251"/>
                  <p:cNvSpPr>
                    <a:spLocks noChangeArrowheads="1"/>
                  </p:cNvSpPr>
                  <p:nvPr/>
                </p:nvSpPr>
                <p:spPr bwMode="auto">
                  <a:xfrm>
                    <a:off x="7755"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87" name="Oval 252"/>
                  <p:cNvSpPr>
                    <a:spLocks noChangeArrowheads="1"/>
                  </p:cNvSpPr>
                  <p:nvPr/>
                </p:nvSpPr>
                <p:spPr bwMode="auto">
                  <a:xfrm>
                    <a:off x="7869"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88" name="Oval 253"/>
                  <p:cNvSpPr>
                    <a:spLocks noChangeArrowheads="1"/>
                  </p:cNvSpPr>
                  <p:nvPr/>
                </p:nvSpPr>
                <p:spPr bwMode="auto">
                  <a:xfrm>
                    <a:off x="7812"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89" name="Oval 254"/>
                  <p:cNvSpPr>
                    <a:spLocks noChangeArrowheads="1"/>
                  </p:cNvSpPr>
                  <p:nvPr/>
                </p:nvSpPr>
                <p:spPr bwMode="auto">
                  <a:xfrm>
                    <a:off x="7812"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90" name="Oval 255"/>
                  <p:cNvSpPr>
                    <a:spLocks noChangeArrowheads="1"/>
                  </p:cNvSpPr>
                  <p:nvPr/>
                </p:nvSpPr>
                <p:spPr bwMode="auto">
                  <a:xfrm>
                    <a:off x="7869"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91" name="Oval 256"/>
                  <p:cNvSpPr>
                    <a:spLocks noChangeArrowheads="1"/>
                  </p:cNvSpPr>
                  <p:nvPr/>
                </p:nvSpPr>
                <p:spPr bwMode="auto">
                  <a:xfrm>
                    <a:off x="7983"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92" name="Oval 257"/>
                  <p:cNvSpPr>
                    <a:spLocks noChangeArrowheads="1"/>
                  </p:cNvSpPr>
                  <p:nvPr/>
                </p:nvSpPr>
                <p:spPr bwMode="auto">
                  <a:xfrm>
                    <a:off x="7926"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93" name="Oval 258"/>
                  <p:cNvSpPr>
                    <a:spLocks noChangeArrowheads="1"/>
                  </p:cNvSpPr>
                  <p:nvPr/>
                </p:nvSpPr>
                <p:spPr bwMode="auto">
                  <a:xfrm>
                    <a:off x="7926"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94" name="Oval 259"/>
                  <p:cNvSpPr>
                    <a:spLocks noChangeArrowheads="1"/>
                  </p:cNvSpPr>
                  <p:nvPr/>
                </p:nvSpPr>
                <p:spPr bwMode="auto">
                  <a:xfrm>
                    <a:off x="7584"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95" name="Oval 260"/>
                  <p:cNvSpPr>
                    <a:spLocks noChangeArrowheads="1"/>
                  </p:cNvSpPr>
                  <p:nvPr/>
                </p:nvSpPr>
                <p:spPr bwMode="auto">
                  <a:xfrm>
                    <a:off x="7641"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96" name="Oval 261"/>
                  <p:cNvSpPr>
                    <a:spLocks noChangeArrowheads="1"/>
                  </p:cNvSpPr>
                  <p:nvPr/>
                </p:nvSpPr>
                <p:spPr bwMode="auto">
                  <a:xfrm>
                    <a:off x="7755"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97" name="Oval 262"/>
                  <p:cNvSpPr>
                    <a:spLocks noChangeArrowheads="1"/>
                  </p:cNvSpPr>
                  <p:nvPr/>
                </p:nvSpPr>
                <p:spPr bwMode="auto">
                  <a:xfrm>
                    <a:off x="7698"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98" name="Oval 263"/>
                  <p:cNvSpPr>
                    <a:spLocks noChangeArrowheads="1"/>
                  </p:cNvSpPr>
                  <p:nvPr/>
                </p:nvSpPr>
                <p:spPr bwMode="auto">
                  <a:xfrm>
                    <a:off x="7698"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599" name="Oval 264"/>
                  <p:cNvSpPr>
                    <a:spLocks noChangeArrowheads="1"/>
                  </p:cNvSpPr>
                  <p:nvPr/>
                </p:nvSpPr>
                <p:spPr bwMode="auto">
                  <a:xfrm>
                    <a:off x="7812"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00" name="Oval 265"/>
                  <p:cNvSpPr>
                    <a:spLocks noChangeArrowheads="1"/>
                  </p:cNvSpPr>
                  <p:nvPr/>
                </p:nvSpPr>
                <p:spPr bwMode="auto">
                  <a:xfrm>
                    <a:off x="8040" y="559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01" name="Oval 266"/>
                  <p:cNvSpPr>
                    <a:spLocks noChangeArrowheads="1"/>
                  </p:cNvSpPr>
                  <p:nvPr/>
                </p:nvSpPr>
                <p:spPr bwMode="auto">
                  <a:xfrm>
                    <a:off x="8211"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02" name="Oval 267"/>
                  <p:cNvSpPr>
                    <a:spLocks noChangeArrowheads="1"/>
                  </p:cNvSpPr>
                  <p:nvPr/>
                </p:nvSpPr>
                <p:spPr bwMode="auto">
                  <a:xfrm>
                    <a:off x="7983"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03" name="Oval 268"/>
                  <p:cNvSpPr>
                    <a:spLocks noChangeArrowheads="1"/>
                  </p:cNvSpPr>
                  <p:nvPr/>
                </p:nvSpPr>
                <p:spPr bwMode="auto">
                  <a:xfrm>
                    <a:off x="8154"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04" name="Oval 269"/>
                  <p:cNvSpPr>
                    <a:spLocks noChangeArrowheads="1"/>
                  </p:cNvSpPr>
                  <p:nvPr/>
                </p:nvSpPr>
                <p:spPr bwMode="auto">
                  <a:xfrm>
                    <a:off x="8097" y="5503"/>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05" name="Oval 270"/>
                  <p:cNvSpPr>
                    <a:spLocks noChangeArrowheads="1"/>
                  </p:cNvSpPr>
                  <p:nvPr/>
                </p:nvSpPr>
                <p:spPr bwMode="auto">
                  <a:xfrm>
                    <a:off x="8097" y="510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06" name="Oval 271"/>
                  <p:cNvSpPr>
                    <a:spLocks noChangeArrowheads="1"/>
                  </p:cNvSpPr>
                  <p:nvPr/>
                </p:nvSpPr>
                <p:spPr bwMode="auto">
                  <a:xfrm>
                    <a:off x="8040" y="500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07" name="Oval 272"/>
                  <p:cNvSpPr>
                    <a:spLocks noChangeArrowheads="1"/>
                  </p:cNvSpPr>
                  <p:nvPr/>
                </p:nvSpPr>
                <p:spPr bwMode="auto">
                  <a:xfrm>
                    <a:off x="8040"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08" name="Oval 273"/>
                  <p:cNvSpPr>
                    <a:spLocks noChangeArrowheads="1"/>
                  </p:cNvSpPr>
                  <p:nvPr/>
                </p:nvSpPr>
                <p:spPr bwMode="auto">
                  <a:xfrm>
                    <a:off x="8097" y="529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09" name="Oval 274"/>
                  <p:cNvSpPr>
                    <a:spLocks noChangeArrowheads="1"/>
                  </p:cNvSpPr>
                  <p:nvPr/>
                </p:nvSpPr>
                <p:spPr bwMode="auto">
                  <a:xfrm>
                    <a:off x="7812" y="5408"/>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10" name="Oval 275"/>
                  <p:cNvSpPr>
                    <a:spLocks noChangeArrowheads="1"/>
                  </p:cNvSpPr>
                  <p:nvPr/>
                </p:nvSpPr>
                <p:spPr bwMode="auto">
                  <a:xfrm>
                    <a:off x="8154" y="519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11" name="Oval 276"/>
                  <p:cNvSpPr>
                    <a:spLocks noChangeArrowheads="1"/>
                  </p:cNvSpPr>
                  <p:nvPr/>
                </p:nvSpPr>
                <p:spPr bwMode="auto">
                  <a:xfrm>
                    <a:off x="7926" y="557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12" name="Oval 277"/>
                  <p:cNvSpPr>
                    <a:spLocks noChangeArrowheads="1"/>
                  </p:cNvSpPr>
                  <p:nvPr/>
                </p:nvSpPr>
                <p:spPr bwMode="auto">
                  <a:xfrm>
                    <a:off x="7926" y="5389"/>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13" name="Oval 278"/>
                  <p:cNvSpPr>
                    <a:spLocks noChangeArrowheads="1"/>
                  </p:cNvSpPr>
                  <p:nvPr/>
                </p:nvSpPr>
                <p:spPr bwMode="auto">
                  <a:xfrm>
                    <a:off x="7869" y="548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14" name="Oval 279"/>
                  <p:cNvSpPr>
                    <a:spLocks noChangeArrowheads="1"/>
                  </p:cNvSpPr>
                  <p:nvPr/>
                </p:nvSpPr>
                <p:spPr bwMode="auto">
                  <a:xfrm>
                    <a:off x="7983" y="5484"/>
                    <a:ext cx="57" cy="57"/>
                  </a:xfrm>
                  <a:prstGeom prst="ellipse">
                    <a:avLst/>
                  </a:prstGeom>
                  <a:solidFill>
                    <a:srgbClr val="FFFFFF"/>
                  </a:solidFill>
                  <a:ln w="6350" algn="ctr">
                    <a:solidFill>
                      <a:srgbClr val="000000"/>
                    </a:solidFill>
                    <a:round/>
                    <a:headEnd/>
                    <a:tailEnd/>
                  </a:ln>
                </p:spPr>
                <p:txBody>
                  <a:bodyPr/>
                  <a:lstStyle/>
                  <a:p>
                    <a:endParaRPr lang="pl-PL"/>
                  </a:p>
                </p:txBody>
              </p:sp>
              <p:sp>
                <p:nvSpPr>
                  <p:cNvPr id="615" name="Oval 280"/>
                  <p:cNvSpPr>
                    <a:spLocks noChangeArrowheads="1"/>
                  </p:cNvSpPr>
                  <p:nvPr/>
                </p:nvSpPr>
                <p:spPr bwMode="auto">
                  <a:xfrm>
                    <a:off x="8040" y="5389"/>
                    <a:ext cx="57" cy="57"/>
                  </a:xfrm>
                  <a:prstGeom prst="ellipse">
                    <a:avLst/>
                  </a:prstGeom>
                  <a:solidFill>
                    <a:srgbClr val="FFFFFF"/>
                  </a:solidFill>
                  <a:ln w="6350" algn="ctr">
                    <a:solidFill>
                      <a:srgbClr val="000000"/>
                    </a:solidFill>
                    <a:round/>
                    <a:headEnd/>
                    <a:tailEnd/>
                  </a:ln>
                </p:spPr>
                <p:txBody>
                  <a:bodyPr/>
                  <a:lstStyle/>
                  <a:p>
                    <a:endParaRPr lang="pl-PL"/>
                  </a:p>
                </p:txBody>
              </p:sp>
            </p:grpSp>
          </p:grpSp>
        </p:grpSp>
        <p:sp>
          <p:nvSpPr>
            <p:cNvPr id="825" name="Elipsa 824"/>
            <p:cNvSpPr/>
            <p:nvPr/>
          </p:nvSpPr>
          <p:spPr bwMode="auto">
            <a:xfrm>
              <a:off x="4286248" y="2143116"/>
              <a:ext cx="285752" cy="285752"/>
            </a:xfrm>
            <a:prstGeom prst="ellipse">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w="1143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none" lIns="0" tIns="0" rIns="0" bIns="0" numCol="1" rtlCol="0" anchor="ctr" anchorCtr="0" compatLnSpc="1">
              <a:prstTxWarp prst="textNoShape">
                <a:avLst/>
              </a:prstTxWarp>
            </a:bodyPr>
            <a:lstStyle/>
            <a:p>
              <a:pPr algn="ctr"/>
              <a:r>
                <a:rPr kumimoji="0" lang="pl-PL" sz="1000" b="1" i="0" u="none" strike="noStrike" cap="none" normalizeH="0" baseline="0" dirty="0" err="1" smtClean="0">
                  <a:ln>
                    <a:noFill/>
                  </a:ln>
                  <a:solidFill>
                    <a:schemeClr val="tx1"/>
                  </a:solidFill>
                  <a:effectLst/>
                  <a:latin typeface="Arial" pitchFamily="34" charset="0"/>
                </a:rPr>
                <a:t>Ps</a:t>
              </a:r>
              <a:endParaRPr kumimoji="0" lang="pl-PL" sz="1000" b="1" i="0" u="none" strike="noStrike" cap="none" normalizeH="0" baseline="0" dirty="0" smtClean="0">
                <a:ln>
                  <a:noFill/>
                </a:ln>
                <a:solidFill>
                  <a:schemeClr val="tx1"/>
                </a:solidFill>
                <a:effectLst/>
                <a:latin typeface="Arial" pitchFamily="34" charset="0"/>
              </a:endParaRPr>
            </a:p>
          </p:txBody>
        </p:sp>
        <p:sp>
          <p:nvSpPr>
            <p:cNvPr id="827" name="Dowolny kształt 826"/>
            <p:cNvSpPr/>
            <p:nvPr/>
          </p:nvSpPr>
          <p:spPr bwMode="auto">
            <a:xfrm>
              <a:off x="4357686" y="1643050"/>
              <a:ext cx="514309" cy="551217"/>
            </a:xfrm>
            <a:custGeom>
              <a:avLst/>
              <a:gdLst>
                <a:gd name="connsiteX0" fmla="*/ 442686 w 442686"/>
                <a:gd name="connsiteY0" fmla="*/ 0 h 357052"/>
                <a:gd name="connsiteX1" fmla="*/ 15966 w 442686"/>
                <a:gd name="connsiteY1" fmla="*/ 87086 h 357052"/>
                <a:gd name="connsiteX2" fmla="*/ 346892 w 442686"/>
                <a:gd name="connsiteY2" fmla="*/ 217714 h 357052"/>
                <a:gd name="connsiteX3" fmla="*/ 285932 w 442686"/>
                <a:gd name="connsiteY3" fmla="*/ 357052 h 357052"/>
                <a:gd name="connsiteX0" fmla="*/ 440962 w 571411"/>
                <a:gd name="connsiteY0" fmla="*/ 0 h 357052"/>
                <a:gd name="connsiteX1" fmla="*/ 14242 w 571411"/>
                <a:gd name="connsiteY1" fmla="*/ 87086 h 357052"/>
                <a:gd name="connsiteX2" fmla="*/ 526417 w 571411"/>
                <a:gd name="connsiteY2" fmla="*/ 194027 h 357052"/>
                <a:gd name="connsiteX3" fmla="*/ 284208 w 571411"/>
                <a:gd name="connsiteY3" fmla="*/ 357052 h 357052"/>
                <a:gd name="connsiteX0" fmla="*/ 285977 w 390595"/>
                <a:gd name="connsiteY0" fmla="*/ 0 h 357052"/>
                <a:gd name="connsiteX1" fmla="*/ 14242 w 390595"/>
                <a:gd name="connsiteY1" fmla="*/ 122589 h 357052"/>
                <a:gd name="connsiteX2" fmla="*/ 371432 w 390595"/>
                <a:gd name="connsiteY2" fmla="*/ 194027 h 357052"/>
                <a:gd name="connsiteX3" fmla="*/ 129223 w 390595"/>
                <a:gd name="connsiteY3" fmla="*/ 357052 h 357052"/>
                <a:gd name="connsiteX0" fmla="*/ 285978 w 390596"/>
                <a:gd name="connsiteY0" fmla="*/ 0 h 357052"/>
                <a:gd name="connsiteX1" fmla="*/ 14243 w 390596"/>
                <a:gd name="connsiteY1" fmla="*/ 122589 h 357052"/>
                <a:gd name="connsiteX2" fmla="*/ 371433 w 390596"/>
                <a:gd name="connsiteY2" fmla="*/ 194027 h 357052"/>
                <a:gd name="connsiteX3" fmla="*/ 129224 w 390596"/>
                <a:gd name="connsiteY3" fmla="*/ 357052 h 357052"/>
              </a:gdLst>
              <a:ahLst/>
              <a:cxnLst>
                <a:cxn ang="0">
                  <a:pos x="connsiteX0" y="connsiteY0"/>
                </a:cxn>
                <a:cxn ang="0">
                  <a:pos x="connsiteX1" y="connsiteY1"/>
                </a:cxn>
                <a:cxn ang="0">
                  <a:pos x="connsiteX2" y="connsiteY2"/>
                </a:cxn>
                <a:cxn ang="0">
                  <a:pos x="connsiteX3" y="connsiteY3"/>
                </a:cxn>
              </a:cxnLst>
              <a:rect l="l" t="t" r="r" b="b"/>
              <a:pathLst>
                <a:path w="390596" h="357052">
                  <a:moveTo>
                    <a:pt x="285978" y="0"/>
                  </a:moveTo>
                  <a:cubicBezTo>
                    <a:pt x="80601" y="25400"/>
                    <a:pt x="0" y="90251"/>
                    <a:pt x="14243" y="122589"/>
                  </a:cubicBezTo>
                  <a:cubicBezTo>
                    <a:pt x="28486" y="154927"/>
                    <a:pt x="352270" y="154950"/>
                    <a:pt x="371433" y="194027"/>
                  </a:cubicBezTo>
                  <a:cubicBezTo>
                    <a:pt x="390596" y="233104"/>
                    <a:pt x="182201" y="309880"/>
                    <a:pt x="129224" y="357052"/>
                  </a:cubicBezTo>
                </a:path>
              </a:pathLst>
            </a:custGeom>
            <a:ln w="38100">
              <a:solidFill>
                <a:srgbClr val="FF0000"/>
              </a:solidFill>
              <a:headEnd type="none" w="med" len="med"/>
              <a:tailEnd type="triangl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600" b="1" i="0" u="none" strike="noStrike" cap="none" normalizeH="0" baseline="0" smtClean="0">
                <a:ln>
                  <a:noFill/>
                </a:ln>
                <a:solidFill>
                  <a:schemeClr val="tx1"/>
                </a:solidFill>
                <a:effectLst/>
                <a:latin typeface="Arial" pitchFamily="34" charset="0"/>
              </a:endParaRPr>
            </a:p>
          </p:txBody>
        </p:sp>
        <p:sp>
          <p:nvSpPr>
            <p:cNvPr id="829" name="pole tekstowe 828"/>
            <p:cNvSpPr txBox="1"/>
            <p:nvPr/>
          </p:nvSpPr>
          <p:spPr>
            <a:xfrm>
              <a:off x="3430334" y="3000372"/>
              <a:ext cx="3288080" cy="584775"/>
            </a:xfrm>
            <a:prstGeom prst="rect">
              <a:avLst/>
            </a:prstGeom>
            <a:noFill/>
          </p:spPr>
          <p:txBody>
            <a:bodyPr wrap="none" rtlCol="0">
              <a:spAutoFit/>
            </a:bodyPr>
            <a:lstStyle/>
            <a:p>
              <a:pPr algn="ctr"/>
              <a:r>
                <a:rPr lang="pl-PL" dirty="0" smtClean="0"/>
                <a:t>o-</a:t>
              </a:r>
              <a:r>
                <a:rPr lang="en-US" dirty="0" smtClean="0"/>
                <a:t>Ps </a:t>
              </a:r>
              <a:r>
                <a:rPr lang="pl-PL" dirty="0" err="1" smtClean="0"/>
                <a:t>migration</a:t>
              </a:r>
              <a:r>
                <a:rPr lang="pl-PL" dirty="0" smtClean="0"/>
                <a:t> </a:t>
              </a:r>
              <a:r>
                <a:rPr lang="pl-PL" dirty="0" err="1" smtClean="0"/>
                <a:t>from</a:t>
              </a:r>
              <a:r>
                <a:rPr lang="pl-PL" dirty="0" smtClean="0"/>
                <a:t> mesopores</a:t>
              </a:r>
            </a:p>
            <a:p>
              <a:pPr algn="ctr"/>
              <a:r>
                <a:rPr lang="pl-PL" dirty="0" smtClean="0"/>
                <a:t>to </a:t>
              </a:r>
              <a:r>
                <a:rPr lang="pl-PL" dirty="0" err="1" smtClean="0"/>
                <a:t>intergranular</a:t>
              </a:r>
              <a:r>
                <a:rPr lang="pl-PL" dirty="0" smtClean="0"/>
                <a:t> </a:t>
              </a:r>
              <a:r>
                <a:rPr lang="pl-PL" dirty="0" err="1" smtClean="0"/>
                <a:t>space</a:t>
              </a:r>
              <a:endParaRPr lang="pl-PL" dirty="0"/>
            </a:p>
          </p:txBody>
        </p:sp>
      </p:grpSp>
      <p:grpSp>
        <p:nvGrpSpPr>
          <p:cNvPr id="23" name="Grupa 832"/>
          <p:cNvGrpSpPr/>
          <p:nvPr/>
        </p:nvGrpSpPr>
        <p:grpSpPr>
          <a:xfrm>
            <a:off x="6643702" y="3941445"/>
            <a:ext cx="2068213" cy="2727915"/>
            <a:chOff x="6643702" y="857232"/>
            <a:chExt cx="2068213" cy="2727915"/>
          </a:xfrm>
        </p:grpSpPr>
        <p:grpSp>
          <p:nvGrpSpPr>
            <p:cNvPr id="24" name="Grupa 527"/>
            <p:cNvGrpSpPr>
              <a:grpSpLocks noChangeAspect="1"/>
            </p:cNvGrpSpPr>
            <p:nvPr/>
          </p:nvGrpSpPr>
          <p:grpSpPr bwMode="auto">
            <a:xfrm>
              <a:off x="6643702" y="857232"/>
              <a:ext cx="2068213" cy="2055665"/>
              <a:chOff x="5214942" y="2143116"/>
              <a:chExt cx="3600450" cy="3579813"/>
            </a:xfrm>
          </p:grpSpPr>
          <p:sp>
            <p:nvSpPr>
              <p:cNvPr id="282" name="Oval 19"/>
              <p:cNvSpPr>
                <a:spLocks noChangeArrowheads="1"/>
              </p:cNvSpPr>
              <p:nvPr/>
            </p:nvSpPr>
            <p:spPr bwMode="auto">
              <a:xfrm>
                <a:off x="6333879" y="3665289"/>
                <a:ext cx="2090487" cy="2057640"/>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283" name="Oval 20"/>
              <p:cNvSpPr>
                <a:spLocks noChangeArrowheads="1"/>
              </p:cNvSpPr>
              <p:nvPr/>
            </p:nvSpPr>
            <p:spPr bwMode="auto">
              <a:xfrm>
                <a:off x="5359321" y="2684600"/>
                <a:ext cx="1407695" cy="1383793"/>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284" name="Oval 21"/>
              <p:cNvSpPr>
                <a:spLocks noChangeArrowheads="1"/>
              </p:cNvSpPr>
              <p:nvPr/>
            </p:nvSpPr>
            <p:spPr bwMode="auto">
              <a:xfrm>
                <a:off x="5822537" y="4200756"/>
                <a:ext cx="1509963" cy="1483065"/>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285" name="Oval 22"/>
              <p:cNvSpPr>
                <a:spLocks noChangeArrowheads="1"/>
              </p:cNvSpPr>
              <p:nvPr/>
            </p:nvSpPr>
            <p:spPr bwMode="auto">
              <a:xfrm>
                <a:off x="5214942" y="3710412"/>
                <a:ext cx="1040732" cy="1022804"/>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286" name="Oval 23"/>
              <p:cNvSpPr>
                <a:spLocks noChangeArrowheads="1"/>
              </p:cNvSpPr>
              <p:nvPr/>
            </p:nvSpPr>
            <p:spPr bwMode="auto">
              <a:xfrm>
                <a:off x="7155034" y="4594837"/>
                <a:ext cx="827171" cy="815235"/>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287" name="Oval 24"/>
              <p:cNvSpPr>
                <a:spLocks noChangeArrowheads="1"/>
              </p:cNvSpPr>
              <p:nvPr/>
            </p:nvSpPr>
            <p:spPr bwMode="auto">
              <a:xfrm>
                <a:off x="7606218" y="2904202"/>
                <a:ext cx="1155032" cy="1134109"/>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288" name="Oval 25"/>
              <p:cNvSpPr>
                <a:spLocks noChangeArrowheads="1"/>
              </p:cNvSpPr>
              <p:nvPr/>
            </p:nvSpPr>
            <p:spPr bwMode="auto">
              <a:xfrm>
                <a:off x="7606218" y="3719437"/>
                <a:ext cx="1209174" cy="1191266"/>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289" name="Oval 26"/>
              <p:cNvSpPr>
                <a:spLocks noChangeArrowheads="1"/>
              </p:cNvSpPr>
              <p:nvPr/>
            </p:nvSpPr>
            <p:spPr bwMode="auto">
              <a:xfrm>
                <a:off x="6120318" y="2143116"/>
                <a:ext cx="1861887" cy="1856088"/>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sp>
            <p:nvSpPr>
              <p:cNvPr id="290" name="Oval 27"/>
              <p:cNvSpPr>
                <a:spLocks noChangeArrowheads="1"/>
              </p:cNvSpPr>
              <p:nvPr/>
            </p:nvSpPr>
            <p:spPr bwMode="auto">
              <a:xfrm>
                <a:off x="6066176" y="3896924"/>
                <a:ext cx="929439" cy="914507"/>
              </a:xfrm>
              <a:prstGeom prst="ellipse">
                <a:avLst/>
              </a:prstGeom>
              <a:ln w="6350" algn="ctr">
                <a:solidFill>
                  <a:srgbClr val="000000"/>
                </a:solidFill>
                <a:round/>
                <a:headEnd/>
                <a:tailEnd/>
              </a:ln>
            </p:spPr>
            <p:style>
              <a:lnRef idx="0">
                <a:scrgbClr r="0" g="0" b="0"/>
              </a:lnRef>
              <a:fillRef idx="1003">
                <a:schemeClr val="lt1"/>
              </a:fillRef>
              <a:effectRef idx="0">
                <a:scrgbClr r="0" g="0" b="0"/>
              </a:effectRef>
              <a:fontRef idx="major"/>
            </p:style>
            <p:txBody>
              <a:bodyPr/>
              <a:lstStyle/>
              <a:p>
                <a:endParaRPr lang="pl-PL"/>
              </a:p>
            </p:txBody>
          </p:sp>
        </p:grpSp>
        <p:sp>
          <p:nvSpPr>
            <p:cNvPr id="826" name="Elipsa 825"/>
            <p:cNvSpPr/>
            <p:nvPr/>
          </p:nvSpPr>
          <p:spPr bwMode="auto">
            <a:xfrm>
              <a:off x="7715272" y="1928802"/>
              <a:ext cx="285752" cy="285752"/>
            </a:xfrm>
            <a:prstGeom prst="ellipse">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w="114300"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none" lIns="0" tIns="0" rIns="0" bIns="0" numCol="1" rtlCol="0" anchor="ctr" anchorCtr="0" compatLnSpc="1">
              <a:prstTxWarp prst="textNoShape">
                <a:avLst/>
              </a:prstTxWarp>
            </a:bodyPr>
            <a:lstStyle/>
            <a:p>
              <a:pPr algn="ctr"/>
              <a:r>
                <a:rPr kumimoji="0" lang="pl-PL" sz="1000" b="1" i="0" u="none" strike="noStrike" cap="none" normalizeH="0" baseline="0" dirty="0" err="1" smtClean="0">
                  <a:ln>
                    <a:noFill/>
                  </a:ln>
                  <a:solidFill>
                    <a:schemeClr val="tx1"/>
                  </a:solidFill>
                  <a:effectLst/>
                  <a:latin typeface="Arial" pitchFamily="34" charset="0"/>
                </a:rPr>
                <a:t>Ps</a:t>
              </a:r>
              <a:endParaRPr kumimoji="0" lang="pl-PL" sz="1000" b="1" i="0" u="none" strike="noStrike" cap="none" normalizeH="0" baseline="0" dirty="0" smtClean="0">
                <a:ln>
                  <a:noFill/>
                </a:ln>
                <a:solidFill>
                  <a:schemeClr val="tx1"/>
                </a:solidFill>
                <a:effectLst/>
                <a:latin typeface="Arial" pitchFamily="34" charset="0"/>
              </a:endParaRPr>
            </a:p>
          </p:txBody>
        </p:sp>
        <p:sp>
          <p:nvSpPr>
            <p:cNvPr id="830" name="pole tekstowe 829"/>
            <p:cNvSpPr txBox="1"/>
            <p:nvPr/>
          </p:nvSpPr>
          <p:spPr>
            <a:xfrm>
              <a:off x="6767635" y="3000372"/>
              <a:ext cx="1838965" cy="584775"/>
            </a:xfrm>
            <a:prstGeom prst="rect">
              <a:avLst/>
            </a:prstGeom>
            <a:noFill/>
          </p:spPr>
          <p:txBody>
            <a:bodyPr wrap="none" rtlCol="0">
              <a:spAutoFit/>
            </a:bodyPr>
            <a:lstStyle/>
            <a:p>
              <a:pPr algn="ctr"/>
              <a:r>
                <a:rPr lang="pl-PL" dirty="0" err="1" smtClean="0"/>
                <a:t>o-Ps</a:t>
              </a:r>
              <a:r>
                <a:rPr lang="pl-PL" dirty="0" smtClean="0"/>
                <a:t> (</a:t>
              </a:r>
              <a:r>
                <a:rPr lang="pl-PL" dirty="0" err="1" smtClean="0"/>
                <a:t>re</a:t>
              </a:r>
              <a:r>
                <a:rPr lang="pl-PL" dirty="0" smtClean="0"/>
                <a:t>)</a:t>
              </a:r>
              <a:r>
                <a:rPr lang="pl-PL" dirty="0" err="1" smtClean="0"/>
                <a:t>trapping</a:t>
              </a:r>
              <a:r>
                <a:rPr lang="pl-PL" dirty="0" smtClean="0"/>
                <a:t/>
              </a:r>
              <a:br>
                <a:rPr lang="pl-PL" dirty="0" smtClean="0"/>
              </a:br>
              <a:r>
                <a:rPr lang="pl-PL" dirty="0" smtClean="0"/>
                <a:t>and </a:t>
              </a:r>
              <a:r>
                <a:rPr lang="pl-PL" dirty="0" err="1" smtClean="0"/>
                <a:t>annihilation</a:t>
              </a:r>
              <a:endParaRPr lang="pl-PL" dirty="0"/>
            </a:p>
          </p:txBody>
        </p:sp>
      </p:grpSp>
      <p:sp>
        <p:nvSpPr>
          <p:cNvPr id="25" name="Symbol zastępczy daty 24"/>
          <p:cNvSpPr>
            <a:spLocks noGrp="1"/>
          </p:cNvSpPr>
          <p:nvPr>
            <p:ph type="dt" sz="half" idx="12"/>
          </p:nvPr>
        </p:nvSpPr>
        <p:spPr/>
        <p:txBody>
          <a:bodyPr/>
          <a:lstStyle/>
          <a:p>
            <a:pPr>
              <a:defRPr/>
            </a:pPr>
            <a:fld id="{B5217D0C-2D8C-4DEC-B20D-AF0DEFA8B78D}" type="datetime10">
              <a:rPr lang="pl-PL" smtClean="0"/>
              <a:t>21:30</a:t>
            </a:fld>
            <a:endParaRPr lang="pl-PL" dirty="0"/>
          </a:p>
        </p:txBody>
      </p:sp>
    </p:spTree>
    <p:extLst>
      <p:ext uri="{BB962C8B-B14F-4D97-AF65-F5344CB8AC3E}">
        <p14:creationId xmlns:p14="http://schemas.microsoft.com/office/powerpoint/2010/main" val="6043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ihilacja">
  <a:themeElements>
    <a:clrScheme name="Niestandardowy 1">
      <a:dk1>
        <a:srgbClr val="000000"/>
      </a:dk1>
      <a:lt1>
        <a:srgbClr val="FFFFFF"/>
      </a:lt1>
      <a:dk2>
        <a:srgbClr val="000000"/>
      </a:dk2>
      <a:lt2>
        <a:srgbClr val="808080"/>
      </a:lt2>
      <a:accent1>
        <a:srgbClr val="0000FF"/>
      </a:accent1>
      <a:accent2>
        <a:srgbClr val="FF0000"/>
      </a:accent2>
      <a:accent3>
        <a:srgbClr val="00B050"/>
      </a:accent3>
      <a:accent4>
        <a:srgbClr val="FF00FF"/>
      </a:accent4>
      <a:accent5>
        <a:srgbClr val="FF9900"/>
      </a:accent5>
      <a:accent6>
        <a:srgbClr val="00FFFF"/>
      </a:accent6>
      <a:hlink>
        <a:srgbClr val="FFFFFF"/>
      </a:hlink>
      <a:folHlink>
        <a:srgbClr val="FFFFFF"/>
      </a:folHlink>
    </a:clrScheme>
    <a:fontScheme name="Anihilacja">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6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16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Anihilacj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ihilacj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ihilacj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ihilacj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ihilacj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ihilacj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ihilacj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ihilacj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ihilacj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ihilacj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ihilacj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ihilacj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21752</TotalTime>
  <Words>1070</Words>
  <Application>Microsoft Office PowerPoint</Application>
  <PresentationFormat>Pokaz na ekranie (4:3)</PresentationFormat>
  <Paragraphs>458</Paragraphs>
  <Slides>26</Slides>
  <Notes>2</Notes>
  <HiddenSlides>0</HiddenSlides>
  <MMClips>0</MMClips>
  <ScaleCrop>false</ScaleCrop>
  <HeadingPairs>
    <vt:vector size="4" baseType="variant">
      <vt:variant>
        <vt:lpstr>Motyw</vt:lpstr>
      </vt:variant>
      <vt:variant>
        <vt:i4>1</vt:i4>
      </vt:variant>
      <vt:variant>
        <vt:lpstr>Tytuły slajdów</vt:lpstr>
      </vt:variant>
      <vt:variant>
        <vt:i4>26</vt:i4>
      </vt:variant>
    </vt:vector>
  </HeadingPairs>
  <TitlesOfParts>
    <vt:vector size="27" baseType="lpstr">
      <vt:lpstr>Anihilacja</vt:lpstr>
      <vt:lpstr>Positronium migration</vt:lpstr>
      <vt:lpstr>Chapter 1</vt:lpstr>
      <vt:lpstr>Blob model</vt:lpstr>
      <vt:lpstr>Blob model</vt:lpstr>
      <vt:lpstr>Blob model</vt:lpstr>
      <vt:lpstr>Positronium thermalization</vt:lpstr>
      <vt:lpstr>Positronium thermalization</vt:lpstr>
      <vt:lpstr>Chapter 2</vt:lpstr>
      <vt:lpstr>o-Ps migration</vt:lpstr>
      <vt:lpstr>Open pores vs. closed pores</vt:lpstr>
      <vt:lpstr>Open pores vs. closed pores</vt:lpstr>
      <vt:lpstr>Template removal by MCM-41 heating in vacuum</vt:lpstr>
      <vt:lpstr>o-Ps intensity vs. oxygen pressure</vt:lpstr>
      <vt:lpstr>Disagreement between experiment and model</vt:lpstr>
      <vt:lpstr>o-Ps lifetime vs. temperature</vt:lpstr>
      <vt:lpstr>o-Ps localization</vt:lpstr>
      <vt:lpstr>o-Ps localization</vt:lpstr>
      <vt:lpstr>Polymer-silica composites</vt:lpstr>
      <vt:lpstr>Micro- and mesopores</vt:lpstr>
      <vt:lpstr>Amount of silica (PALS vs. LN2 adsorption)</vt:lpstr>
      <vt:lpstr>Amount of silica (PALS vs. LN2 adsorption)</vt:lpstr>
      <vt:lpstr>Chapter 3</vt:lpstr>
      <vt:lpstr>Feasibility study</vt:lpstr>
      <vt:lpstr>Feasibility study</vt:lpstr>
      <vt:lpstr>Feasibility study</vt:lpstr>
      <vt:lpstr>Epilogue</vt:lpstr>
    </vt:vector>
  </TitlesOfParts>
  <Company>IF UMCS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Radek Zaleski</dc:creator>
  <cp:lastModifiedBy>Radek Zaleski</cp:lastModifiedBy>
  <cp:revision>1711</cp:revision>
  <dcterms:created xsi:type="dcterms:W3CDTF">2007-08-22T20:29:26Z</dcterms:created>
  <dcterms:modified xsi:type="dcterms:W3CDTF">2018-09-11T19:45:52Z</dcterms:modified>
</cp:coreProperties>
</file>